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5" r:id="rId4"/>
    <p:sldId id="257" r:id="rId5"/>
    <p:sldId id="270" r:id="rId6"/>
    <p:sldId id="268" r:id="rId7"/>
    <p:sldId id="261" r:id="rId8"/>
    <p:sldId id="271" r:id="rId9"/>
    <p:sldId id="262" r:id="rId10"/>
    <p:sldId id="272" r:id="rId11"/>
    <p:sldId id="264" r:id="rId12"/>
    <p:sldId id="273" r:id="rId13"/>
    <p:sldId id="265" r:id="rId14"/>
    <p:sldId id="274" r:id="rId15"/>
    <p:sldId id="263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50" d="100"/>
          <a:sy n="50" d="100"/>
        </p:scale>
        <p:origin x="12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2574-8562-477E-8B03-F59CA679D02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525" y="1"/>
            <a:ext cx="7101805" cy="49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6189365" y="0"/>
            <a:ext cx="6012160" cy="49341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725103" y="6350"/>
            <a:ext cx="9144000" cy="7032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Mobile Application Development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React Navigation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Page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StackNavigator</a:t>
            </a:r>
            <a:r>
              <a:rPr lang="en-US" dirty="0" smtClean="0"/>
              <a:t> for each page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Add Page to </a:t>
            </a:r>
            <a:r>
              <a:rPr lang="en-US" dirty="0" err="1"/>
              <a:t>S</a:t>
            </a:r>
            <a:r>
              <a:rPr lang="en-US" dirty="0" err="1" smtClean="0"/>
              <a:t>tackNavigator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/>
              <a:t>Create </a:t>
            </a:r>
            <a:r>
              <a:rPr lang="en-US" dirty="0" err="1"/>
              <a:t>DrawerNavigator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Add  </a:t>
            </a:r>
            <a:r>
              <a:rPr lang="en-US" dirty="0" err="1" smtClean="0"/>
              <a:t>StackNavigator</a:t>
            </a:r>
            <a:r>
              <a:rPr lang="en-US" dirty="0" smtClean="0"/>
              <a:t> to </a:t>
            </a:r>
            <a:r>
              <a:rPr lang="en-US" dirty="0" err="1" smtClean="0"/>
              <a:t>DrawerNavigator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DrawerNavigator</a:t>
            </a:r>
            <a:r>
              <a:rPr lang="en-US" dirty="0" smtClean="0"/>
              <a:t> to </a:t>
            </a:r>
            <a:r>
              <a:rPr lang="en-US" dirty="0" err="1" smtClean="0"/>
              <a:t>AppContainer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9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BottomTab</a:t>
            </a:r>
            <a:r>
              <a:rPr lang="en-US" dirty="0" smtClean="0"/>
              <a:t> Navigator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11106"/>
            <a:ext cx="5930900" cy="2949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69" y="365125"/>
            <a:ext cx="2766646" cy="599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883769" y="5638800"/>
            <a:ext cx="2766645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Page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StackNavigator</a:t>
            </a:r>
            <a:r>
              <a:rPr lang="en-US" dirty="0" smtClean="0"/>
              <a:t> for each page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Add Page to </a:t>
            </a:r>
            <a:r>
              <a:rPr lang="en-US" dirty="0" err="1"/>
              <a:t>S</a:t>
            </a:r>
            <a:r>
              <a:rPr lang="en-US" dirty="0" err="1" smtClean="0"/>
              <a:t>tackNavigator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/>
              <a:t>Create </a:t>
            </a:r>
            <a:r>
              <a:rPr lang="en-US" dirty="0" err="1" smtClean="0"/>
              <a:t>BottomNavigator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Add  </a:t>
            </a:r>
            <a:r>
              <a:rPr lang="en-US" dirty="0" err="1" smtClean="0"/>
              <a:t>StackNavigator</a:t>
            </a:r>
            <a:r>
              <a:rPr lang="en-US" dirty="0" smtClean="0"/>
              <a:t> to </a:t>
            </a:r>
            <a:r>
              <a:rPr lang="en-US" dirty="0" err="1"/>
              <a:t>BottomNavigator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BottomNavigator</a:t>
            </a:r>
            <a:r>
              <a:rPr lang="en-US" dirty="0" smtClean="0"/>
              <a:t> to </a:t>
            </a:r>
            <a:r>
              <a:rPr lang="en-US" dirty="0" err="1" smtClean="0"/>
              <a:t>AppContainer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3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TopTab</a:t>
            </a:r>
            <a:r>
              <a:rPr lang="en-US" dirty="0" smtClean="0"/>
              <a:t> Navigator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039201"/>
            <a:ext cx="6540499" cy="3257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84" y="241300"/>
            <a:ext cx="2860431" cy="619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87155" y="365125"/>
            <a:ext cx="287606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Page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StackNavigator</a:t>
            </a:r>
            <a:r>
              <a:rPr lang="en-US" dirty="0" smtClean="0"/>
              <a:t> for each page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Add Page to </a:t>
            </a:r>
            <a:r>
              <a:rPr lang="en-US" dirty="0" err="1"/>
              <a:t>S</a:t>
            </a:r>
            <a:r>
              <a:rPr lang="en-US" dirty="0" err="1" smtClean="0"/>
              <a:t>tackNavigator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/>
              <a:t>Create </a:t>
            </a:r>
            <a:r>
              <a:rPr lang="en-US" dirty="0" err="1" smtClean="0"/>
              <a:t>TopNavigator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Add  </a:t>
            </a:r>
            <a:r>
              <a:rPr lang="en-US" dirty="0" err="1" smtClean="0"/>
              <a:t>StackNavigator</a:t>
            </a:r>
            <a:r>
              <a:rPr lang="en-US" dirty="0" smtClean="0"/>
              <a:t> to </a:t>
            </a:r>
            <a:r>
              <a:rPr lang="en-US" dirty="0" err="1" smtClean="0"/>
              <a:t>TopNavigator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TopNavigator</a:t>
            </a:r>
            <a:r>
              <a:rPr lang="en-US" dirty="0" smtClean="0"/>
              <a:t> to </a:t>
            </a:r>
            <a:r>
              <a:rPr lang="en-US" dirty="0" err="1" smtClean="0"/>
              <a:t>AppContainer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Navigator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0088"/>
            <a:ext cx="7042836" cy="3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3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5050"/>
            <a:ext cx="11007142" cy="5454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Example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5516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027906"/>
            <a:ext cx="11144250" cy="5188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Homework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4609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Topic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Navigator</a:t>
            </a:r>
            <a:endParaRPr lang="en-US" dirty="0" smtClean="0"/>
          </a:p>
          <a:p>
            <a:r>
              <a:rPr lang="en-US" dirty="0" smtClean="0"/>
              <a:t>Switch Navigator</a:t>
            </a:r>
            <a:endParaRPr lang="en-US" dirty="0" smtClean="0"/>
          </a:p>
          <a:p>
            <a:r>
              <a:rPr lang="en-US" dirty="0" smtClean="0"/>
              <a:t>Drawer Navigator</a:t>
            </a:r>
            <a:endParaRPr lang="en-US" dirty="0" smtClean="0"/>
          </a:p>
          <a:p>
            <a:r>
              <a:rPr lang="en-US" dirty="0" err="1" smtClean="0"/>
              <a:t>BottomTab</a:t>
            </a:r>
            <a:r>
              <a:rPr lang="en-US" dirty="0" smtClean="0"/>
              <a:t> Navigator</a:t>
            </a:r>
            <a:endParaRPr lang="en-US" dirty="0" smtClean="0"/>
          </a:p>
          <a:p>
            <a:r>
              <a:rPr lang="en-US" dirty="0" err="1" smtClean="0"/>
              <a:t>TopTab</a:t>
            </a:r>
            <a:r>
              <a:rPr lang="en-US" dirty="0" smtClean="0"/>
              <a:t> Navigator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smtClean="0"/>
              <a:t>Navigator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1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Preparation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Node.JS</a:t>
            </a:r>
          </a:p>
          <a:p>
            <a:r>
              <a:rPr lang="en-US" dirty="0" smtClean="0"/>
              <a:t>Install Atom</a:t>
            </a:r>
          </a:p>
          <a:p>
            <a:r>
              <a:rPr lang="en-US" dirty="0" smtClean="0"/>
              <a:t>Install React-Native Expo </a:t>
            </a:r>
            <a:r>
              <a:rPr lang="en-US" dirty="0"/>
              <a:t>-&gt; https://facebook.github.io/react-native/</a:t>
            </a:r>
            <a:endParaRPr lang="en-US" dirty="0" smtClean="0"/>
          </a:p>
          <a:p>
            <a:r>
              <a:rPr lang="en-US" dirty="0" smtClean="0"/>
              <a:t>Start with first </a:t>
            </a:r>
            <a:r>
              <a:rPr lang="en-US" dirty="0"/>
              <a:t>React-Native Expo -&gt; https://reactnavigation.org/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8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88" y="365125"/>
            <a:ext cx="4809355" cy="1325563"/>
          </a:xfrm>
        </p:spPr>
        <p:txBody>
          <a:bodyPr/>
          <a:lstStyle/>
          <a:p>
            <a:pPr algn="ctr"/>
            <a:r>
              <a:rPr lang="en-US" dirty="0" smtClean="0"/>
              <a:t>Stack Navigator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88" y="1690688"/>
            <a:ext cx="4809355" cy="45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Page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StackNavigator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StackNavigator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StackNavigator</a:t>
            </a:r>
            <a:r>
              <a:rPr lang="en-US" dirty="0" smtClean="0"/>
              <a:t> to </a:t>
            </a:r>
            <a:r>
              <a:rPr lang="en-US" dirty="0" err="1" smtClean="0"/>
              <a:t>AppContainer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2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70" y="1805114"/>
            <a:ext cx="7817030" cy="48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80" y="1825625"/>
            <a:ext cx="454152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5021"/>
            <a:ext cx="4885818" cy="42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3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Page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SwithcNavigator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Add Page to </a:t>
            </a:r>
            <a:r>
              <a:rPr lang="en-US" dirty="0" err="1"/>
              <a:t>Swithc</a:t>
            </a:r>
            <a:r>
              <a:rPr lang="en-US" dirty="0" err="1" smtClean="0"/>
              <a:t>Navigator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</a:t>
            </a:r>
            <a:r>
              <a:rPr lang="en-US" dirty="0" err="1"/>
              <a:t>Swithc</a:t>
            </a:r>
            <a:r>
              <a:rPr lang="en-US" dirty="0" err="1" smtClean="0"/>
              <a:t>Navigator</a:t>
            </a:r>
            <a:r>
              <a:rPr lang="en-US" dirty="0" smtClean="0"/>
              <a:t> to </a:t>
            </a:r>
            <a:r>
              <a:rPr lang="en-US" dirty="0" err="1" smtClean="0"/>
              <a:t>AppContainer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Drawer Navigator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2000"/>
            <a:ext cx="6406598" cy="337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834" y="365125"/>
            <a:ext cx="2879481" cy="6238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7986834" y="596900"/>
            <a:ext cx="2249366" cy="5676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155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TH SarabunPSK</vt:lpstr>
      <vt:lpstr>Office Theme</vt:lpstr>
      <vt:lpstr>React Navigation</vt:lpstr>
      <vt:lpstr>Topic</vt:lpstr>
      <vt:lpstr>Preparation</vt:lpstr>
      <vt:lpstr>Stack Navigator</vt:lpstr>
      <vt:lpstr>How to use</vt:lpstr>
      <vt:lpstr>Workshop</vt:lpstr>
      <vt:lpstr>Switch Navigator</vt:lpstr>
      <vt:lpstr>How to use</vt:lpstr>
      <vt:lpstr>Drawer Navigator</vt:lpstr>
      <vt:lpstr>How to use</vt:lpstr>
      <vt:lpstr>BottomTab Navigator</vt:lpstr>
      <vt:lpstr>How to use</vt:lpstr>
      <vt:lpstr>TopTab Navigator</vt:lpstr>
      <vt:lpstr>How to use</vt:lpstr>
      <vt:lpstr>Multiple Navigator</vt:lpstr>
      <vt:lpstr>Example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Tamnuwat Valeeprakhon</dc:creator>
  <cp:lastModifiedBy>Tamnuwat Valeeprakhon</cp:lastModifiedBy>
  <cp:revision>19</cp:revision>
  <dcterms:created xsi:type="dcterms:W3CDTF">2019-08-27T12:29:04Z</dcterms:created>
  <dcterms:modified xsi:type="dcterms:W3CDTF">2019-08-28T04:51:05Z</dcterms:modified>
</cp:coreProperties>
</file>