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303" r:id="rId4"/>
    <p:sldId id="260" r:id="rId5"/>
    <p:sldId id="304" r:id="rId6"/>
    <p:sldId id="305" r:id="rId7"/>
    <p:sldId id="261" r:id="rId8"/>
    <p:sldId id="306" r:id="rId9"/>
    <p:sldId id="307" r:id="rId10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2"/>
      <p:bold r:id="rId13"/>
      <p:italic r:id="rId14"/>
      <p:boldItalic r:id="rId15"/>
    </p:embeddedFont>
    <p:embeddedFont>
      <p:font typeface="Roboto Slab Light" pitchFamily="2" charset="0"/>
      <p:regular r:id="rId16"/>
      <p:bold r:id="rId17"/>
    </p:embeddedFont>
    <p:embeddedFont>
      <p:font typeface="Squada One" panose="020000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953A9-FFDB-4B7B-8136-8208CEC938C4}">
  <a:tblStyle styleId="{A2B953A9-FFDB-4B7B-8136-8208CEC93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4"/>
  </p:normalViewPr>
  <p:slideViewPr>
    <p:cSldViewPr snapToGrid="0">
      <p:cViewPr varScale="1">
        <p:scale>
          <a:sx n="147" d="100"/>
          <a:sy n="147" d="100"/>
        </p:scale>
        <p:origin x="6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36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CUSTOM_7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 flipH="1">
            <a:off x="3038225" y="1435700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075979" y="233290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1" name="Google Shape;21;p3"/>
          <p:cNvCxnSpPr/>
          <p:nvPr/>
        </p:nvCxnSpPr>
        <p:spPr>
          <a:xfrm>
            <a:off x="5954850" y="0"/>
            <a:ext cx="0" cy="3162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6">
  <p:cSld name="CUSTOM_7_2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flipH="1"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318625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1291050" y="627300"/>
            <a:ext cx="6561900" cy="38889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4724075" y="2047850"/>
            <a:ext cx="24492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 hasCustomPrompt="1"/>
          </p:nvPr>
        </p:nvSpPr>
        <p:spPr>
          <a:xfrm>
            <a:off x="1813725" y="1866322"/>
            <a:ext cx="2628600" cy="22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56" name="Google Shape;56;p8"/>
          <p:cNvCxnSpPr>
            <a:stCxn id="51" idx="0"/>
          </p:cNvCxnSpPr>
          <p:nvPr/>
        </p:nvCxnSpPr>
        <p:spPr>
          <a:xfrm flipH="1">
            <a:off x="4563300" y="-7350"/>
            <a:ext cx="8700" cy="3781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text">
  <p:cSld name="CUSTOM_8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6_1_1_2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3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>
            <a:spLocks noGrp="1"/>
          </p:cNvSpPr>
          <p:nvPr>
            <p:ph type="subTitle" idx="1"/>
          </p:nvPr>
        </p:nvSpPr>
        <p:spPr>
          <a:xfrm>
            <a:off x="3313977" y="71059"/>
            <a:ext cx="3595906" cy="1436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Stay safe from hackers…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 dirty="0"/>
            </a:br>
            <a:r>
              <a:rPr lang="es" sz="1800" dirty="0"/>
              <a:t>Use</a:t>
            </a:r>
            <a:endParaRPr sz="1800" dirty="0"/>
          </a:p>
        </p:txBody>
      </p:sp>
      <p:sp>
        <p:nvSpPr>
          <p:cNvPr id="394" name="Google Shape;394;p52"/>
          <p:cNvSpPr txBox="1">
            <a:spLocks noGrp="1"/>
          </p:cNvSpPr>
          <p:nvPr>
            <p:ph type="ctrTitle"/>
          </p:nvPr>
        </p:nvSpPr>
        <p:spPr>
          <a:xfrm>
            <a:off x="1358536" y="789450"/>
            <a:ext cx="7506789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 dirty="0"/>
              <a:t>Random Password Generator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F6F2E-22E9-CA49-BC05-351670FCB959}"/>
              </a:ext>
            </a:extLst>
          </p:cNvPr>
          <p:cNvSpPr txBox="1"/>
          <p:nvPr/>
        </p:nvSpPr>
        <p:spPr>
          <a:xfrm>
            <a:off x="4572000" y="2782310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700" dirty="0">
                <a:solidFill>
                  <a:schemeClr val="bg1"/>
                </a:solidFill>
              </a:rPr>
              <a:t>Lucas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subTitle" idx="1"/>
          </p:nvPr>
        </p:nvSpPr>
        <p:spPr>
          <a:xfrm flipH="1">
            <a:off x="4792270" y="1236617"/>
            <a:ext cx="3661399" cy="1920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To create a safe and random password that fullfills your customized requirements</a:t>
            </a:r>
            <a:endParaRPr sz="1800" dirty="0"/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862149" y="1375954"/>
            <a:ext cx="3661400" cy="1644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dirty="0"/>
              <a:t>The Game</a:t>
            </a:r>
            <a:endParaRPr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subTitle" idx="1"/>
          </p:nvPr>
        </p:nvSpPr>
        <p:spPr>
          <a:xfrm flipH="1">
            <a:off x="3075237" y="1236616"/>
            <a:ext cx="3661399" cy="1920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Deciding what code to use for the Boolean conditions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Making the code error-free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-1254034" y="1374610"/>
            <a:ext cx="3661400" cy="1644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dirty="0"/>
              <a:t>Challenges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337460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>
            <a:spLocks noGrp="1"/>
          </p:cNvSpPr>
          <p:nvPr>
            <p:ph type="ctrTitle"/>
          </p:nvPr>
        </p:nvSpPr>
        <p:spPr>
          <a:xfrm flipH="1">
            <a:off x="0" y="0"/>
            <a:ext cx="2755800" cy="1733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Process          </a:t>
            </a:r>
            <a:br>
              <a:rPr lang="es" dirty="0"/>
            </a:br>
            <a:br>
              <a:rPr lang="es" dirty="0"/>
            </a:br>
            <a:endParaRPr dirty="0"/>
          </a:p>
        </p:txBody>
      </p:sp>
      <p:sp>
        <p:nvSpPr>
          <p:cNvPr id="451" name="Google Shape;451;p56"/>
          <p:cNvSpPr txBox="1">
            <a:spLocks noGrp="1"/>
          </p:cNvSpPr>
          <p:nvPr>
            <p:ph type="title" idx="2"/>
          </p:nvPr>
        </p:nvSpPr>
        <p:spPr>
          <a:xfrm flipH="1">
            <a:off x="6075979" y="233290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37A0A-F1BB-9F4D-9F36-A59381344AAC}"/>
              </a:ext>
            </a:extLst>
          </p:cNvPr>
          <p:cNvSpPr txBox="1"/>
          <p:nvPr/>
        </p:nvSpPr>
        <p:spPr>
          <a:xfrm>
            <a:off x="27410" y="1148231"/>
            <a:ext cx="6286303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v-SE" sz="1570" dirty="0" err="1">
                <a:solidFill>
                  <a:schemeClr val="bg1"/>
                </a:solidFill>
              </a:rPr>
              <a:t>Create</a:t>
            </a:r>
            <a:r>
              <a:rPr lang="sv-SE" sz="1570" dirty="0">
                <a:solidFill>
                  <a:schemeClr val="bg1"/>
                </a:solidFill>
              </a:rPr>
              <a:t> an input </a:t>
            </a:r>
            <a:r>
              <a:rPr lang="sv-SE" sz="1570" dirty="0" err="1">
                <a:solidFill>
                  <a:schemeClr val="bg1"/>
                </a:solidFill>
              </a:rPr>
              <a:t>function</a:t>
            </a:r>
            <a:r>
              <a:rPr lang="sv-SE" sz="1570" dirty="0">
                <a:solidFill>
                  <a:schemeClr val="bg1"/>
                </a:solidFill>
              </a:rPr>
              <a:t> for </a:t>
            </a:r>
            <a:r>
              <a:rPr lang="sv-SE" sz="1570" dirty="0" err="1">
                <a:solidFill>
                  <a:schemeClr val="bg1"/>
                </a:solidFill>
              </a:rPr>
              <a:t>desired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number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of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characters</a:t>
            </a:r>
            <a:endParaRPr lang="sv-SE" sz="157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v-SE" sz="1570" dirty="0" err="1">
                <a:solidFill>
                  <a:schemeClr val="bg1"/>
                </a:solidFill>
              </a:rPr>
              <a:t>Create</a:t>
            </a:r>
            <a:r>
              <a:rPr lang="sv-SE" sz="1570" dirty="0">
                <a:solidFill>
                  <a:schemeClr val="bg1"/>
                </a:solidFill>
              </a:rPr>
              <a:t> a </a:t>
            </a:r>
            <a:r>
              <a:rPr lang="sv-SE" sz="1570" dirty="0" err="1">
                <a:solidFill>
                  <a:schemeClr val="bg1"/>
                </a:solidFill>
              </a:rPr>
              <a:t>boolean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requirement</a:t>
            </a:r>
            <a:r>
              <a:rPr lang="sv-SE" sz="1570" dirty="0">
                <a:solidFill>
                  <a:schemeClr val="bg1"/>
                </a:solidFill>
              </a:rPr>
              <a:t> for letters, </a:t>
            </a:r>
            <a:r>
              <a:rPr lang="sv-SE" sz="1570" dirty="0" err="1">
                <a:solidFill>
                  <a:schemeClr val="bg1"/>
                </a:solidFill>
              </a:rPr>
              <a:t>number</a:t>
            </a:r>
            <a:r>
              <a:rPr lang="sv-SE" sz="1570" dirty="0">
                <a:solidFill>
                  <a:schemeClr val="bg1"/>
                </a:solidFill>
              </a:rPr>
              <a:t> and symbols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v-SE" sz="1570" dirty="0" err="1">
                <a:solidFill>
                  <a:schemeClr val="bg1"/>
                </a:solidFill>
              </a:rPr>
              <a:t>Create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variables</a:t>
            </a:r>
            <a:r>
              <a:rPr lang="sv-SE" sz="1570" dirty="0">
                <a:solidFill>
                  <a:schemeClr val="bg1"/>
                </a:solidFill>
              </a:rPr>
              <a:t> to store the </a:t>
            </a:r>
            <a:r>
              <a:rPr lang="sv-SE" sz="1570" dirty="0" err="1">
                <a:solidFill>
                  <a:schemeClr val="bg1"/>
                </a:solidFill>
              </a:rPr>
              <a:t>possibilities</a:t>
            </a:r>
            <a:r>
              <a:rPr lang="sv-SE" sz="1570" dirty="0">
                <a:solidFill>
                  <a:schemeClr val="bg1"/>
                </a:solidFill>
              </a:rPr>
              <a:t> for chosen options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v-SE" sz="1570" dirty="0" err="1">
                <a:solidFill>
                  <a:schemeClr val="bg1"/>
                </a:solidFill>
              </a:rPr>
              <a:t>Create</a:t>
            </a:r>
            <a:r>
              <a:rPr lang="sv-SE" sz="1570" dirty="0">
                <a:solidFill>
                  <a:schemeClr val="bg1"/>
                </a:solidFill>
              </a:rPr>
              <a:t> an </a:t>
            </a:r>
            <a:r>
              <a:rPr lang="sv-SE" sz="1570" dirty="0" err="1">
                <a:solidFill>
                  <a:schemeClr val="bg1"/>
                </a:solidFill>
              </a:rPr>
              <a:t>empty</a:t>
            </a:r>
            <a:r>
              <a:rPr lang="sv-SE" sz="1570" dirty="0">
                <a:solidFill>
                  <a:schemeClr val="bg1"/>
                </a:solidFill>
              </a:rPr>
              <a:t> list to </a:t>
            </a:r>
            <a:r>
              <a:rPr lang="sv-SE" sz="1570" dirty="0" err="1">
                <a:solidFill>
                  <a:schemeClr val="bg1"/>
                </a:solidFill>
              </a:rPr>
              <a:t>collect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each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character</a:t>
            </a:r>
            <a:endParaRPr lang="sv-SE" sz="157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v-SE" sz="1570" dirty="0" err="1">
                <a:solidFill>
                  <a:schemeClr val="bg1"/>
                </a:solidFill>
              </a:rPr>
              <a:t>Create</a:t>
            </a:r>
            <a:r>
              <a:rPr lang="sv-SE" sz="1570" dirty="0">
                <a:solidFill>
                  <a:schemeClr val="bg1"/>
                </a:solidFill>
              </a:rPr>
              <a:t> a </a:t>
            </a:r>
            <a:r>
              <a:rPr lang="sv-SE" sz="1570" dirty="0" err="1">
                <a:solidFill>
                  <a:schemeClr val="bg1"/>
                </a:solidFill>
              </a:rPr>
              <a:t>conditional</a:t>
            </a:r>
            <a:r>
              <a:rPr lang="sv-SE" sz="1570" dirty="0">
                <a:solidFill>
                  <a:schemeClr val="bg1"/>
                </a:solidFill>
              </a:rPr>
              <a:t> for loop to </a:t>
            </a:r>
            <a:r>
              <a:rPr lang="sv-SE" sz="1570" dirty="0" err="1">
                <a:solidFill>
                  <a:schemeClr val="bg1"/>
                </a:solidFill>
              </a:rPr>
              <a:t>iterate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through</a:t>
            </a:r>
            <a:r>
              <a:rPr lang="sv-SE" sz="1570" dirty="0">
                <a:solidFill>
                  <a:schemeClr val="bg1"/>
                </a:solidFill>
              </a:rPr>
              <a:t> the </a:t>
            </a:r>
            <a:r>
              <a:rPr lang="sv-SE" sz="1570" dirty="0" err="1">
                <a:solidFill>
                  <a:schemeClr val="bg1"/>
                </a:solidFill>
              </a:rPr>
              <a:t>desired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br>
              <a:rPr lang="sv-SE" sz="1570" dirty="0">
                <a:solidFill>
                  <a:schemeClr val="bg1"/>
                </a:solidFill>
              </a:rPr>
            </a:br>
            <a:r>
              <a:rPr lang="sv-SE" sz="1570" dirty="0" err="1">
                <a:solidFill>
                  <a:schemeClr val="bg1"/>
                </a:solidFill>
              </a:rPr>
              <a:t>length</a:t>
            </a:r>
            <a:r>
              <a:rPr lang="sv-SE" sz="1570" dirty="0">
                <a:solidFill>
                  <a:schemeClr val="bg1"/>
                </a:solidFill>
              </a:rPr>
              <a:t> from the </a:t>
            </a:r>
            <a:r>
              <a:rPr lang="sv-SE" sz="1570" dirty="0" err="1">
                <a:solidFill>
                  <a:schemeClr val="bg1"/>
                </a:solidFill>
              </a:rPr>
              <a:t>stored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possibilities</a:t>
            </a:r>
            <a:endParaRPr lang="sv-SE" sz="157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v-SE" sz="1570" dirty="0" err="1">
                <a:solidFill>
                  <a:schemeClr val="bg1"/>
                </a:solidFill>
              </a:rPr>
              <a:t>Append</a:t>
            </a:r>
            <a:r>
              <a:rPr lang="sv-SE" sz="1570" dirty="0">
                <a:solidFill>
                  <a:schemeClr val="bg1"/>
                </a:solidFill>
              </a:rPr>
              <a:t> the </a:t>
            </a:r>
            <a:r>
              <a:rPr lang="sv-SE" sz="1570" dirty="0" err="1">
                <a:solidFill>
                  <a:schemeClr val="bg1"/>
                </a:solidFill>
              </a:rPr>
              <a:t>empty</a:t>
            </a:r>
            <a:r>
              <a:rPr lang="sv-SE" sz="1570" dirty="0">
                <a:solidFill>
                  <a:schemeClr val="bg1"/>
                </a:solidFill>
              </a:rPr>
              <a:t> list from </a:t>
            </a:r>
            <a:r>
              <a:rPr lang="sv-SE" sz="1570" dirty="0" err="1">
                <a:solidFill>
                  <a:schemeClr val="bg1"/>
                </a:solidFill>
              </a:rPr>
              <a:t>each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collected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character</a:t>
            </a:r>
            <a:endParaRPr lang="sv-SE" sz="157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v-SE" sz="1570" dirty="0" err="1">
                <a:solidFill>
                  <a:schemeClr val="bg1"/>
                </a:solidFill>
              </a:rPr>
              <a:t>Generate</a:t>
            </a:r>
            <a:r>
              <a:rPr lang="sv-SE" sz="1570" dirty="0">
                <a:solidFill>
                  <a:schemeClr val="bg1"/>
                </a:solidFill>
              </a:rPr>
              <a:t> a </a:t>
            </a:r>
            <a:r>
              <a:rPr lang="sv-SE" sz="1570" dirty="0" err="1">
                <a:solidFill>
                  <a:schemeClr val="bg1"/>
                </a:solidFill>
              </a:rPr>
              <a:t>randomly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generated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  <a:r>
              <a:rPr lang="sv-SE" sz="1570" dirty="0" err="1">
                <a:solidFill>
                  <a:schemeClr val="bg1"/>
                </a:solidFill>
              </a:rPr>
              <a:t>password</a:t>
            </a:r>
            <a:r>
              <a:rPr lang="sv-SE" sz="157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0656-3E58-E248-A6E3-E65EFAF47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11498" y="0"/>
            <a:ext cx="3007061" cy="818606"/>
          </a:xfrm>
        </p:spPr>
        <p:txBody>
          <a:bodyPr/>
          <a:lstStyle/>
          <a:p>
            <a:r>
              <a:rPr lang="sv-SE" dirty="0" err="1"/>
              <a:t>Lessons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A3569-31F1-8E4B-9832-797C030BCE2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3AF06-5199-2140-8EA0-FFBB345903B2}"/>
              </a:ext>
            </a:extLst>
          </p:cNvPr>
          <p:cNvSpPr txBox="1"/>
          <p:nvPr/>
        </p:nvSpPr>
        <p:spPr>
          <a:xfrm>
            <a:off x="243185" y="931817"/>
            <a:ext cx="5594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To, from the </a:t>
            </a:r>
            <a:r>
              <a:rPr lang="sv-SE" dirty="0" err="1">
                <a:solidFill>
                  <a:schemeClr val="bg1"/>
                </a:solidFill>
              </a:rPr>
              <a:t>begining</a:t>
            </a:r>
            <a:r>
              <a:rPr lang="sv-SE" dirty="0">
                <a:solidFill>
                  <a:schemeClr val="bg1"/>
                </a:solidFill>
              </a:rPr>
              <a:t>, focus on </a:t>
            </a:r>
            <a:r>
              <a:rPr lang="sv-SE" dirty="0" err="1">
                <a:solidFill>
                  <a:schemeClr val="bg1"/>
                </a:solidFill>
              </a:rPr>
              <a:t>readability</a:t>
            </a:r>
            <a:r>
              <a:rPr lang="sv-SE" dirty="0">
                <a:solidFill>
                  <a:schemeClr val="bg1"/>
                </a:solidFill>
              </a:rPr>
              <a:t> so </a:t>
            </a:r>
            <a:r>
              <a:rPr lang="sv-SE" dirty="0" err="1">
                <a:solidFill>
                  <a:schemeClr val="bg1"/>
                </a:solidFill>
              </a:rPr>
              <a:t>that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you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easily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run</a:t>
            </a:r>
            <a:br>
              <a:rPr lang="sv-SE" dirty="0">
                <a:solidFill>
                  <a:schemeClr val="bg1"/>
                </a:solidFill>
              </a:rPr>
            </a:br>
            <a:r>
              <a:rPr lang="sv-SE" dirty="0" err="1">
                <a:solidFill>
                  <a:schemeClr val="bg1"/>
                </a:solidFill>
              </a:rPr>
              <a:t>through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your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r>
              <a:rPr lang="sv-SE" dirty="0">
                <a:solidFill>
                  <a:schemeClr val="bg1"/>
                </a:solidFill>
              </a:rPr>
              <a:t> and </a:t>
            </a:r>
            <a:r>
              <a:rPr lang="sv-SE" dirty="0" err="1">
                <a:solidFill>
                  <a:schemeClr val="bg1"/>
                </a:solidFill>
              </a:rPr>
              <a:t>see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where</a:t>
            </a:r>
            <a:r>
              <a:rPr lang="sv-SE" dirty="0">
                <a:solidFill>
                  <a:schemeClr val="bg1"/>
                </a:solidFill>
              </a:rPr>
              <a:t> the problem lies in an </a:t>
            </a:r>
            <a:r>
              <a:rPr lang="sv-SE" dirty="0" err="1">
                <a:solidFill>
                  <a:schemeClr val="bg1"/>
                </a:solidFill>
              </a:rPr>
              <a:t>error</a:t>
            </a:r>
            <a:r>
              <a:rPr lang="sv-SE" dirty="0">
                <a:solidFill>
                  <a:schemeClr val="bg1"/>
                </a:solidFill>
              </a:rPr>
              <a:t>.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endParaRPr lang="sv-SE" dirty="0">
              <a:solidFill>
                <a:schemeClr val="bg1"/>
              </a:solidFill>
            </a:endParaRP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3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EBB0-BDD4-974A-8E01-31DFCB8D2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200715" y="0"/>
            <a:ext cx="2988107" cy="1921200"/>
          </a:xfrm>
        </p:spPr>
        <p:txBody>
          <a:bodyPr/>
          <a:lstStyle/>
          <a:p>
            <a:pPr algn="ctr"/>
            <a:r>
              <a:rPr lang="sv-SE" dirty="0" err="1"/>
              <a:t>Highlights</a:t>
            </a:r>
            <a:br>
              <a:rPr lang="sv-SE" dirty="0"/>
            </a:br>
            <a:br>
              <a:rPr lang="sv-SE" dirty="0"/>
            </a:br>
            <a:r>
              <a:rPr lang="sv-SE" sz="2400" dirty="0" err="1"/>
              <a:t>When</a:t>
            </a:r>
            <a:r>
              <a:rPr lang="sv-SE" sz="2400" dirty="0"/>
              <a:t> it </a:t>
            </a:r>
            <a:r>
              <a:rPr lang="sv-SE" sz="2400" dirty="0" err="1"/>
              <a:t>worked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2103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73763"/>
              </a:solidFill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77F30A-BE94-C349-8B3F-B6DEEF8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0" y="0"/>
            <a:ext cx="872693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3C88-D270-CF42-B8EE-B59B04F0D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9EF9A-04B6-454E-ADB8-73CCBAECA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490CEC-EB4D-3C48-B5E6-9EF919C6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" y="0"/>
            <a:ext cx="90908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3CE2-6E0D-6148-AD67-FE16CB97E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CA52B-7BA0-C442-A2A6-FA56B5B99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7E3BCD-2013-2C42-AC3C-F73D02A5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97992"/>
            <a:ext cx="9144000" cy="21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9352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101</Words>
  <Application>Microsoft Macintosh PowerPoint</Application>
  <PresentationFormat>On-screen Show (16:9)</PresentationFormat>
  <Paragraphs>21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Slab Light</vt:lpstr>
      <vt:lpstr>Fira Sans Extra Condensed Medium</vt:lpstr>
      <vt:lpstr>Squada One</vt:lpstr>
      <vt:lpstr>Insurance Pitch by Slidesgo</vt:lpstr>
      <vt:lpstr>Random Password Generator</vt:lpstr>
      <vt:lpstr>The Game</vt:lpstr>
      <vt:lpstr>Challenges</vt:lpstr>
      <vt:lpstr>Process            </vt:lpstr>
      <vt:lpstr>Lessons</vt:lpstr>
      <vt:lpstr>Highlights  When it worked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</dc:title>
  <cp:lastModifiedBy>Lucas Akesson</cp:lastModifiedBy>
  <cp:revision>6</cp:revision>
  <dcterms:modified xsi:type="dcterms:W3CDTF">2019-06-28T13:01:38Z</dcterms:modified>
</cp:coreProperties>
</file>