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60" r:id="rId4"/>
    <p:sldId id="303" r:id="rId5"/>
    <p:sldId id="304" r:id="rId6"/>
    <p:sldId id="30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Montserrat ExtraBold" panose="020B0604020202020204" charset="0"/>
      <p:bold r:id="rId13"/>
      <p:boldItalic r:id="rId14"/>
    </p:embeddedFont>
    <p:embeddedFont>
      <p:font typeface="Spectral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E3CD3-BB50-43D6-B169-7BC22EB2673F}">
  <a:tblStyle styleId="{DA4E3CD3-BB50-43D6-B169-7BC22EB2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1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1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BLANK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2EB29B-CAB2-41E8-85EA-B1429D958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185" y="534323"/>
            <a:ext cx="6809100" cy="1307810"/>
          </a:xfrm>
        </p:spPr>
        <p:txBody>
          <a:bodyPr/>
          <a:lstStyle/>
          <a:p>
            <a:r>
              <a:rPr lang="en-GB" sz="5000" dirty="0"/>
              <a:t>Investing in stocks..</a:t>
            </a:r>
            <a:br>
              <a:rPr lang="en-GB" dirty="0"/>
            </a:br>
            <a:r>
              <a:rPr lang="en-GB" sz="4000" dirty="0"/>
              <a:t>Must you know finance?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3685A4-E265-42F2-A5DA-D9C635BA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01" y="537210"/>
            <a:ext cx="2043751" cy="203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86769-FA8D-4462-A7C0-FF148BE4E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01" y="537210"/>
            <a:ext cx="1867022" cy="2034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0952C5-B405-4672-B567-5B9DBCC11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852" y="2571750"/>
            <a:ext cx="2051149" cy="2034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C787B-3A75-412D-90B1-016AFEEF1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144" y="3628027"/>
            <a:ext cx="2817996" cy="1159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BEECE9-D43A-4FEB-8322-464FFFA19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393" y="1076563"/>
            <a:ext cx="1888066" cy="955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7DF898-2694-4647-8BE5-63D99927F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31" y="2665442"/>
            <a:ext cx="3292983" cy="8168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708976-9037-46B2-821E-1D397716B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" y="2752988"/>
            <a:ext cx="2222413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1BDF96-AF32-4457-9102-B1863D05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09575"/>
            <a:ext cx="59245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CB648-9410-4465-8804-7E31C14F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14337"/>
            <a:ext cx="5924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8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D5C1F-700C-4999-99B7-4B00D917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23862"/>
            <a:ext cx="5924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3849F-3F50-40DA-BCF5-E385B58C3FD6}"/>
              </a:ext>
            </a:extLst>
          </p:cNvPr>
          <p:cNvSpPr txBox="1"/>
          <p:nvPr/>
        </p:nvSpPr>
        <p:spPr>
          <a:xfrm>
            <a:off x="600075" y="457200"/>
            <a:ext cx="79438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0" dirty="0">
                <a:solidFill>
                  <a:srgbClr val="0070C0"/>
                </a:solidFill>
              </a:rPr>
              <a:t>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6EC62-37B3-4B08-86EA-8E999675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875516"/>
            <a:ext cx="5806440" cy="32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245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</Words>
  <Application>Microsoft Office PowerPoint</Application>
  <PresentationFormat>On-screen Show (16:9)</PresentationFormat>
  <Paragraphs>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Arvo</vt:lpstr>
      <vt:lpstr>Montserrat ExtraBold</vt:lpstr>
      <vt:lpstr>Spectral Light</vt:lpstr>
      <vt:lpstr>Arial</vt:lpstr>
      <vt:lpstr>Elegant Blue</vt:lpstr>
      <vt:lpstr>Investing in stocks.. Must you know finance?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stocks.. Must you know finance?</dc:title>
  <cp:lastModifiedBy>Lucas Akesson</cp:lastModifiedBy>
  <cp:revision>10</cp:revision>
  <dcterms:modified xsi:type="dcterms:W3CDTF">2019-07-31T08:43:18Z</dcterms:modified>
</cp:coreProperties>
</file>