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93" d="100"/>
          <a:sy n="93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4:30:43.96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24575,'5'0'0,"-1"0"0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4:48:57.06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85 24575,'8'6'0,"10"-2"0,25-4 0,43 0 0,-28 0 0,7 0 0,-1 0 0,5 0 0,2 0-2115,9 0 1,3 0-1,1 0 2115,-1 0 0,1 0 0,-1 0 0,-1 0 0,-1 0 0,-5 0 584,15 0 0,-9 0-584,-25 0 0,-6 0 0,23 0 0,-60 0 0,-7 0 0,-11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4:49:29.71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16 24575,'6'0'0,"-1"0"0,2 0 0,15 0 0,-11 0 0,26 0 0,-13-7 0,4 6 0,9-6 0,-2 7 0,-1 0 0,-2 0 0,1 0 0,3 0 0,4-1 0,4 2 0,-11 3 0,-2 1 0,-1-4 0,-2 0 0,27 8 0,-44-6 0,17-2 0,-21 3 0,7-4 0,-8 0 0,4 0 0,-4 0 0,10 0 0,8 0 0,1 0 0,30 0 0,-18 7 0,12-6 0,6 15 0,-32-14 0,23 12 0,-37-13 0,3 4 0,-7-5 0,1 0 0,1 0 0,-1 0 0,1 0 0,1 0 0,5 0 0,-2 0 0,2 0 0,-6 0 0,-1 0 0,-1 0 0,2 0 0,-1 0 0,-1 0 0,-2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4:49:31.88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24575,'6'0'0,"1"0"0,1 0 0,0 0 0,15 0 0,2 0 0,15 0 0,-8 0 0,24 9 0,-29-7 0,9 2 0,1 1 0,8 3 0,6-6 0,5 14 0,-31-14 0,31 6 0,-13-8 0,-5 4 0,16-3 0,-38 2 0,30-3 0,-32 0 0,14 0 0,-19 0 0,3 0 0,0 0 0,-5 0 0,21 0 0,-16 0 0,16 0 0,-17 0 0,2 4 0,2-3 0,-8 2 0,5-3 0,-5 0 0,-1 0 0,1 0 0,6 0 0,-4 0 0,6 0 0,9 0 0,-13 0 0,12 0 0,-17 0 0,4 0 0,-4 0 0,1 0 0,1 0 0,-3 0 0,3-4 0,-3 4 0,0-4 0,0 4 0,1 0 0,1 0 0,23-8 0,-14 6 0,17-6 0,-25 8 0,-3 0 0,-3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4:49:33.95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8 24575,'6'0'0,"1"0"0,-1 0 0,1 0 0,1 0 0,0 0 0,7 0 0,-3 0 0,3 0 0,17 0 0,-16-3 0,21 2 0,-21-3 0,40 4 0,-26 0 0,26 0 0,-36 0 0,19 0 0,-14 0 0,9 0 0,-19 0 0,0 0 0,18 0 0,-8 0 0,9 0 0,-14 0 0,-9 0 0,4 0 0,18 8 0,-17-6 0,14 7 0,-20-9 0,-2 3 0,0-2 0,2 2 0,2-3 0,0 4 0,1-3 0,-4 2 0,4 2 0,-1-4 0,7 4 0,-7-2 0,3-2 0,0 3 0,-4-4 0,9 0 0,-8 0 0,3 0 0,-5 0 0,0-4 0,1 3 0,-3-2 0,2 3 0,-2 0 0,2 0 0,1 0 0,-3 0 0,-1 0 0,-2 0 0,1 0 0,-1 0 0,2 0 0,1 0 0,1 0 0,-2 0 0,-2 0 0,-2 0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4:49:37.80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151 0 24575,'0'8'0,"0"3"0,1 2 0,-1-1 0,2 3 0,2 43 0,-3-31 0,2 55 0,-3-54 0,0 30 0,-2-8 0,0 1 0,1 10 0,-1-6 0,0 0 0,-2 6 0,3 3 0,-4-7 0,-1 0 0,4 14 0,-2-27 0,-1-1 0,3 15 0,1-23 0,-5 19 0,0 2 0,2-8 0,-1 34 0,1 0 0,2-34 0,2 1 0,0 0 0,0-5 0,0-16 0,0 54 0,0-55 0,0 42 0,-4-5 0,3-23 0,-3 30 0,1 0 0,2-30 0,-3 30 0,0-14 0,3-19 0,-2 20 0,3-27 0,-4 40 0,3-30 0,-5 30 0,6-40 0,-6 53 0,5-26 0,-3-14 0,1-1 0,3 2 0,-5 12 0,4-19 0,-3 13 0,3-28 0,-3 12 0,2-14 0,-1 15 0,2-21 0,0 8 0,-2-5 0,0 24 0,1-21 0,-3 22 0,4-26 0,-1 6 0,1-11 0,0 3 0,-2 4 0,2-2 0,-1 6 0,2 26 0,0-29 0,0 35 0,0-44 0,0 17 0,0-17 0,0 11 0,0-14 0,0 14 0,0-11 0,0 10 0,0-12 0,0 6 0,0-7 0,0 4 0,0-4 0,0 3 0,0 1 0,0 0 0,0 0 0,0-5 0,2-2 0,-2 2 0,2-3 0,-1 0 0,0 3 0,2-2 0,-2 3 0,3-1 0,1 1 0,3 6 0,-1-5 0,3 8 0,-3-8 0,19 17 0,-11-14 0,15 12 0,-16-14 0,16 5 0,-15-8 0,12 5 0,-21-11 0,1 6 0,20 3 0,-16-5 0,19 4 0,-14-9 0,-4 4 0,18-3 0,-16 7 0,7-7 0,-8 4 0,-3-5 0,4 4 0,-1-3 0,18 4 0,-14 0 0,14-4 0,-12 3 0,1-4 0,6 0 0,1 0 0,-1 0 0,5 0 0,-3 0 0,-3 0 0,-1 0 0,1 0 0,11 0 0,-17 0 0,-7 0 0,3 0 0,-8 0 0,2 0 0,-3 0 0,2 0 0,0 0 0,-3 0 0,2 0 0,-3 0 0,1 4 0,-2-3 0,4 2 0,-4-3 0,7 5 0,-4-4 0,2 4 0,-2-2 0,-2-2 0,1 3 0,3-4 0,-4 0 0,6 0 0,-5 0 0,0 3 0,1-2 0,-2 2 0,5-3 0,-4 0 0,4 0 0,-5 0 0,1 0 0,1 0 0,-2 0 0,3 0 0,-4 0 0,0 0 0,1 0 0,-1 0 0,1 0 0,-1 0 0,0 0 0,1 0 0,-1 0 0,0 0 0,2 0 0,-1 0 0,2 0 0,-2-3 0,2 2 0,0-3 0,9-2 0,-8 4 0,7-5 0,-11 7 0,0 0 0,-1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4:49:40.14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24575,'0'14'0,"0"3"0,4-7 0,-3 7 0,3-7 0,-4 7 0,0-7 0,0 7 0,4-7 0,-3 7 0,3-7 0,0 7 0,-3-7 0,3 3 0,-4 0 0,0 1 0,0 1 0,4-2 0,-3-4 0,11-4 0,-2-1 0,8 0 0,54 7 0,-3 5 0,-11-5 0,4-1 0,-3-3 0,1-2 0,1 0 0,1-1 0,7-3 0,0-2 0,-6-3 0,-3-1 0,-6 0 0,-4 0 0,12-7 0,-25 1 0,-27 10 0,-6-4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4:49:54.81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24575,'4'18'0,"-3"-3"0,7 3 0,-7-1 0,7-3 0,-7 4 0,3-4 0,-4 3 0,0-7 0,0 3 0,0 0 0,0-3 0,0 3 0,0-4 0,4 0 0,-3 0 0,7 0 0,-7 0 0,7 4 0,-3-3 0,4 11 0,0-10 0,-4 6 0,4-12 0,-8 3 0,3-3 0,-4 4 0,0 0 0,0 0 0,0 0 0,0 0 0,0 0 0,4-4 0,-3 3 0,15-7 0,-9-1 0,14-1 0,16-11 0,-17 10 0,20-5 0,-18 7 0,-2-4 0,2 3 0,-5-4 0,20 5 0,-17-4 0,20 3 0,-30-3 0,3 4 0,-4 0 0,4 0 0,9 0 0,-2 0 0,2 0 0,-5 0 0,-7 0 0,7 0 0,5 0 0,6 0 0,-3 0 0,8-5 0,-21 3 0,9-3 0,-8 5 0,-3 0 0,3 0 0,0 0 0,-3 0 0,3 0 0,-4 0 0,0 0 0,0 0 0,0 0 0,4 0 0,1 4 0,4-3 0,-4 3 0,-1-4 0,-4 0 0,0 0 0,-4 0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4:49:59.05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0 24575,'4'0'0,"-1"4"0,1 1 0,-1 8 0,0-3 0,1 3 0,1 39 0,-1-21 0,1 66 0,-5-23 0,0-16 0,0 3 0,0-6 0,0-2 0,0 28 0,0-1 0,0-49 0,0 36 0,0-36 0,0 34 0,0-18 0,0 0 0,4 17 0,-3-40 0,3 40 0,-4-2 0,0-3 0,0 22 0,0-49 0,0 17 0,0-29 0,0 14 0,0-14 0,0 45 0,0-38 0,0 53 0,0-56 0,0 40 0,0-40 0,0 13 0,0-12 0,0-13 0,0 21 0,-2-17 0,1 10 0,-1 15 0,2-17 0,-2 17 0,1 0 0,-1-21 0,2 20 0,0-18 0,-2-1 0,2 5 0,-3 0 0,3-10 0,0 5 0,0-8 0,0-3 0,0 3 0,0-4 0,0 0 0,0 0 0,0 0 0,0 4 0,0-3 0,0 3 0,0-4 0,0 0 0,0 4 0,0 1 0,0 0 0,3-1 0,22 1 0,-8-7 0,34 11 0,-19-16 0,-7 7 0,4 1 0,3-3 0,-1-1 0,21 6 0,-21-2 0,0-1 0,15-7 0,-7 5 0,-8-6 0,0-2 0,19 1 0,-22-3 0,-1-1 0,19 2 0,-9-6 0,1 8 0,-1 0 0,-7 0 0,5 0 0,-14 0 0,3 0 0,2 0 0,-9-6 0,10 5 0,-12-8 0,-1 8 0,0-3 0,1 4 0,4 0 0,-4 0 0,12-8 0,6 6 0,-6-6 0,24-1 0,-32 6 0,8-5 0,0-1 0,-7 3 0,10-3 0,-21 5 0,-1 4 0,2 0 0,4 0 0,1 0 0,4 0 0,-4 0 0,3 0 0,-7 0 0,3 0 0,-7 0 0,0 0 0,-2 0 0,2 0 0,-2 0 0,9 0 0,-6 0 0,11 0 0,-11 0 0,3 0 0,-8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4:50:00.87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9 1 24575,'0'9'0,"0"4"0,0 1 0,0 4 0,0 8 0,-4-6 0,3 14 0,-3-14 0,4 2 0,0-9 0,4-8 0,5-1 0,5-4 0,27 0 0,6 0 0,23 0 0,15 0 0,-11 0 0,-4 6 0,-3-5 0,-12 4 0,0-5 0,-12 0 0,-21 0 0,-5 0 0,5 0 0,-6 0 0,9 0 0,-15 0 0,3 0 0,-4 0 0,-8 0 0,2 0 0,-7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4:50:03.65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 24575,'0'17'0,"0"21"0,0-10 0,0 21 0,0-33 0,0 9 0,0-15 0,0 3 0,0-4 0,0 0 0,0 0 0,0 0 0,0 0 0,0 0 0,0 0 0,0 0 0,0 0 0,0 0 0,0 4 0,0-3 0,0 3 0,4-8 0,-3 3 0,3 1 0,-4 5 0,4-4 0,32-2 0,26-1 0,12-1 0,-5 1 0,5 0 0,-3-2 0,6 0 0,-6 0 0,3 1 0,-5-1 0,1-5 0,-5 0 0,8 0 0,-14 0 0,-37-4 0,-21 3 0,-31-11 0,-2 10 0,-19-6 0,15 3 0,12 3 0,2-3 0,13 5 0,0 0 0,4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4:30:54.10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 1 24575,'0'9'0,"4"0"0,-3 0 0,3 12 0,-4-5 0,0 10 0,0 0 0,0 63 0,0-46 0,0 52 0,-9-37 0,7-22 0,-8 28 0,10-44 0,0 15 0,0-15 0,0 2 0,0-9 0,4-8 0,1-1 0,32-4 0,21 0 0,3 0 0,16 0 0,-3 0 0,15 0 0,3 0-607,-21 0 0,7 1 1,1-1-1,-6-1 607,0-3 0,-3 0 0,-1 0 0,1 3 0,-1 1 0,0-2-360,27-8 1,-4-2 359,-19 6 0,-3 0 0,-1-4 0,-4-3 0,24-14 0,-30 14 0,-27-3 0,-28 16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4:50:07.32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24575,'3'4'0,"1"-3"0,-4 7 0,2 1 0,2 28 0,2 26 0,-1 10 0,0-23 0,0 1 0,1 38 0,0 0 0,2-24 0,0 1 0,-1 31 0,1-38 0,1 1 0,-3-8 0,-2-3 0,2 24 0,-1-7 0,0-1 0,-4 2 0,5 30 0,-6-46 0,0-11 0,-4 26 0,3 4 0,-5-19 0,3 3 0,0 2 0,-5 13 0,2-3 0,0 3 0,0 23 0,0-35 0,1-5 0,3-7 0,-7 11 0,6-40 0,-3 18 0,3-14 0,-2 14 0,0 9 0,-1-15 0,2 12 0,2-30 0,-1 3 0,3-4 0,-2 0 0,2 0 0,0 8 0,0-6 0,0 10 0,0-11 0,0 8 0,4-12 0,1 2 0,4-8 0,13 0 0,10 0 0,-7 0 0,3 0 0,11-6 0,1 0-606,-6 5 1,0-1 605,16-9 0,1-1 0,-17 10 0,-1 1-94,7-5 1,0 1 93,-12 4 0,-3 2 0,11-1 0,-2 0 0,-5 0 0,15 0 1199,1 0-1199,-7 0 199,12 0-199,-27 0 0,11 0 0,-20 0 0,4 0 0,-4 0 0,1 0 0,-2-5 0,16-5 0,-3 4 0,10-9 0,-13 14 0,-10-5 0,-6 6 0,2 0 0,-4 0 0,4 0 0,2 0 0,4 0 0,11 0 0,10 10 0,2-8 0,-6 7 0,9-9 0,-23 0 0,17 0 0,-21 0 0,-3 0 0,-2 4 0,2-3 0,-2 3 0,8-4 0,-11 0 0,5 0 0,-7 0 0,1 0 0,-2-4 0,-1 3 0,-2-3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4:50:11.85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24575,'9'13'0,"0"9"0,2 6 0,0 8 0,-5 0 0,4-8 0,-9-1 0,3-13 0,-4-1 0,0-4 0,4 4 0,-3-3 0,3 3 0,-4-4 0,4-4 0,-3 3 0,3-3 0,-4 8 0,0 1 0,0 4 0,0 0 0,0-4 0,0-1 0,4-8 0,5-1 0,1-4 0,15 0 0,3 0 0,1 0 0,-3 0 0,14 0 0,18 0 0,-7 0 0,2 0 0,4 0 0,27 0 0,-31-3 0,2-2 0,13 0 0,-5-2 0,-9-4 0,3 5 0,-4 2 0,-25 4 0,51 0 0,-55 0 0,55 0 0,-43 0 0,20 0 0,0 0 0,-17 0 0,17 0 0,-2 0 0,-27 0 0,30 0 0,-39 0 0,8 0 0,-6 0 0,14 6 0,-6 0 0,23 1 0,4 6 0,15-3 0,-15-1 0,-4 4 0,-15-11 0,-7 3 0,-3-5 0,-12 0 0,-1 0 0,0 4 0,-3-3 0,3 3 0,-4-4 0,0 0 0,0 0 0,12 0 0,-5 0 0,6 0 0,-9 0 0,-4 0 0,-4-4 0,-1 3 0,-4-3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4:50:15.47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 24575,'0'9'0,"0"0"0,2 4 0,-1 1 0,1 12 0,-2 32 0,0 1 0,0-3 0,0 4 0,0 32 0,0-13 0,0 8 0,0 7 0,0 4 0,0-29 0,0 2 0,0 5-525,0 0 0,0 5 0,0 1 0,0-6 525,2 2 0,1-5 0,-1 4 0,-2 18 0,0 3 0,1-6 0,6 7 0,-1-5-279,-5-6 1,0-3 278,4-21 0,0-5 0,-3 26 0,2-42 0,-4-9 0,0-6 2036,0 1-2036,0 5 621,0-18-621,0 9 0,0-11 0,0 4 0,0 0 0,0 0 0,0 8 0,0 2 0,0 0 0,0-2 0,0-8 0,0-4 0,0-1 0,4-4 0,-2 0 0,37 17 0,-13-2 0,5-2 0,4-1 0,4 1 0,-1-1 0,-10-1 0,1 0 0,17 5 0,0-2 0,7 7 0,-23-18 0,-1-2 0,11 5 0,-11-14 0,0 5 0,2 1 0,9-5 0,-12 7 0,1 0 0,24-6 0,-24 2 0,1 0 0,3-4 0,0-2 0,11 1 0,-16 0 0,1 0 0,11 0 0,-1 0 0,-7 0 0,5 0 0,-5 0 0,-1 0 0,-7 0 0,-9 0 0,-7 0 0,0 0 0,4 0 0,-3 0 0,6 0 0,-5 0 0,-2-4 0,-1 3 0,-2-3 0,0 4 0,1 0 0,1 0 0,5 0 0,0 0 0,0 0 0,-2 0 0,5 0 0,1 0 0,0 0 0,-1 0 0,-10 0 0,3 0 0,-3-4 0,0 3 0,2-7 0,-1 7 0,4-8 0,-5 8 0,3-7 0,-3 7 0,-2-7 0,4 7 0,-4-7 0,5 7 0,-3-3 0,0 0 0,0 3 0,0-3 0,5 0 0,-4 3 0,4-4 0,-7 1 0,-1 3 0,-2-3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4:52:54.97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18 24575,'6'0'0,"-1"0"0,2 0 0,15 0 0,-11 0 0,26 0 0,-13-7 0,4 5 0,9-6 0,-2 8 0,-1 0 0,-2 0 0,1 0 0,3 0 0,4-1 0,4 2 0,-11 4 0,-2 0 0,-1-4 0,-2 1 0,27 8 0,-44-6 0,17-3 0,-21 3 0,7-4 0,-8 0 0,4 0 0,-4 0 0,10 0 0,8 0 0,1 0 0,30 0 0,-18 8 0,12-6 0,6 16 0,-32-16 0,23 14 0,-37-15 0,3 4 0,-7-5 0,1 0 0,1 0 0,-1 0 0,1 0 0,1 0 0,5 0 0,-2 0 0,2 0 0,-6 0 0,-1 0 0,-1 0 0,2 0 0,-1 0 0,-1 0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4:31:33.48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58 24575,'9'-5'0,"12"1"0,3-1 0,43 3 0,-18 0 0,6-1 0,21 2 0,6 2-960,13-1 0,2 0 960,1 0 0,-3 0 0,-15 0 0,-2 0 0,0 0 0,-6 0 462,5 0-462,20 0 0,-69 0 0,12-4 0,-30 3 0,3-7 0,-4 7 0,0-3 1458,-4-1-1458,3 4 0,-3-3 0,4 4 0,0 0 0,-4-4 0,-1 3 0,-4-3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4:31:34.58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43 24575,'9'0'0,"28"0"0,36 0 0,-7 0 0,7 0-1718,5 0 1,5 0 1717,-7 0 0,4 0 0,-1 0 0,-11 0 0,-3 1 0,2-2 0,8-2 0,1-2 0,-3 2 306,16 2 0,-5-1-306,-19-8 0,-7 1 667,15 7-667,-37-6 0,-31 8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4:31:44.24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24575,'8'5'0,"10"-1"0,25-4 0,43 0 0,-28 0 0,7 0 0,-1 0 0,5 0 0,2 0-2115,9 0 1,3 0-1,1 0 2115,-1 0 0,1 0 0,-1 0 0,-1 0 0,-1 0 0,-5 0 584,15 0 0,-9 0-584,-25 0 0,-6 0 0,23 0 0,-60 0 0,-7 0 0,-11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4:32:31.39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 1 24575,'0'9'0,"4"0"0,-3 0 0,3 12 0,-4-5 0,0 10 0,0 0 0,0 63 0,0-46 0,0 52 0,-9-37 0,7-22 0,-8 28 0,10-44 0,0 15 0,0-15 0,0 2 0,0-9 0,4-8 0,1-1 0,32-4 0,21 0 0,3 0 0,16 0 0,-3 0 0,15 0 0,3 0-607,-21 0 0,7 1 1,1-1-1,-6-1 607,0-3 0,-3 0 0,-1 0 0,1 3 0,-1 1 0,0-2-360,27-8 1,-4-2 359,-19 6 0,-3 0 0,-1-4 0,-4-3 0,24-14 0,-30 14 0,-27-3 0,-28 16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4:32:31.40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24575,'8'5'0,"10"-1"0,25-4 0,43 0 0,-28 0 0,7 0 0,-1 0 0,5 0 0,2 0-2115,9 0 1,3 0-1,1 0 2115,-1 0 0,1 0 0,-1 0 0,-1 0 0,-1 0 0,-5 0 584,15 0 0,-9 0-584,-25 0 0,-6 0 0,23 0 0,-60 0 0,-7 0 0,-11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4:32:43.08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12 1 24575,'0'9'0,"4"0"0,-3 0 0,3 12 0,-4-5 0,0 10 0,0 0 0,0 63 0,0-46 0,0 52 0,-9-37 0,7-22 0,-8 28 0,10-44 0,0 15 0,0-15 0,0 2 0,0-9 0,4-8 0,1-1 0,32-4 0,21 0 0,3 0 0,16 0 0,-3 0 0,15 0 0,3 0-607,-21 0 0,7 1 1,1-1-1,-6-1 607,0-3 0,-3 0 0,-1 0 0,1 3 0,-1 1 0,0-2-360,27-8 1,-4-2 359,-19 6 0,-3 0 0,-1-4 0,-4-3 0,24-14 0,-30 14 0,-27-3 0,-28 16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4T14:35:42.28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0 24575,'8'5'0,"10"-1"0,25-4 0,43 0 0,-28 0 0,7 0 0,-1 0 0,5 0 0,2 0-2115,9 0 1,3 0-1,1 0 2115,-1 0 0,1 0 0,-1 0 0,-1 0 0,-1 0 0,-5 0 584,15 0 0,-9 0-584,-25 0 0,-6 0 0,23 0 0,-60 0 0,-7 0 0,-11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D263F3-622B-AEE1-E459-A1059ED5A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DD1C086-7A70-7FA8-950F-E0CF65C41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6CF8AE-0081-88F8-6D27-01436911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DF9D-298C-FC4A-BABF-354F9D840572}" type="datetimeFigureOut">
              <a:rPr lang="it-IT" smtClean="0"/>
              <a:t>24/05/23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F51D40-6B82-202A-AFB0-54EDBEEA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066F7A-FE27-7337-75E7-AD8CD173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9D5B-BBA2-FA40-8F54-D688351DE0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302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3956E4-EA92-2193-9888-1803E073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51209B8-9A4C-BF2C-3466-41F7DC3CF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ABD3AA-5B01-E457-5C2A-B5BE455F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DF9D-298C-FC4A-BABF-354F9D840572}" type="datetimeFigureOut">
              <a:rPr lang="it-IT" smtClean="0"/>
              <a:t>24/05/23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4D0876-ED76-9B7C-F4DD-1474BBD8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67A125-4240-5D3E-92D9-B6219594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9D5B-BBA2-FA40-8F54-D688351DE0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47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85D084B-EDCE-1510-4BAF-9DB1CD72C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25BB50A-8780-E7A7-5D70-0FC00EC0A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029DB0-E99D-6359-0727-B53E0362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DF9D-298C-FC4A-BABF-354F9D840572}" type="datetimeFigureOut">
              <a:rPr lang="it-IT" smtClean="0"/>
              <a:t>24/05/23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2CFE2A-61F4-06CB-33E4-A16FDB29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455619-789D-139B-6488-DD3A9B77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9D5B-BBA2-FA40-8F54-D688351DE0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304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30037D-C7BE-FC05-833C-1CA2AECD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E93DD6-0110-095D-EA60-62F9EF6B9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89CBD4-DF84-A95F-02A5-E3A147359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DF9D-298C-FC4A-BABF-354F9D840572}" type="datetimeFigureOut">
              <a:rPr lang="it-IT" smtClean="0"/>
              <a:t>24/05/23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B2760B-D91A-769A-9267-E5F86A5D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2FED15-B429-23C5-6C42-1A9E4FCF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9D5B-BBA2-FA40-8F54-D688351DE0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38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CFB678-9171-6CE0-C839-78EDB0A3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DBE187-8318-7182-6C34-26427A442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611025-8630-C149-6031-A1140DCB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DF9D-298C-FC4A-BABF-354F9D840572}" type="datetimeFigureOut">
              <a:rPr lang="it-IT" smtClean="0"/>
              <a:t>24/05/23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F7931F-6F6D-5EB3-82B1-2ACBD966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D11363-DC85-363A-9A33-20FC7694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9D5B-BBA2-FA40-8F54-D688351DE0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33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F55668-B1F0-D55B-0C46-501F0887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ACE5C2-54C0-2197-24C3-BB7310D41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190196-1504-6EC6-4C7B-A58F8A6F1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626F34D-4A6D-1B12-2AF8-C606A350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DF9D-298C-FC4A-BABF-354F9D840572}" type="datetimeFigureOut">
              <a:rPr lang="it-IT" smtClean="0"/>
              <a:t>24/05/23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BB1FB1-5163-69E3-6C47-45E38EB3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C51C0D-6C5F-60E8-0018-DE54E03B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9D5B-BBA2-FA40-8F54-D688351DE0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820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617EBB-2A26-E20F-5760-DCC773F5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9DBC1B-350D-41CA-EB11-26E98BD43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C2B909-9420-3B07-FA06-F91160DEB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A9A5A0B-AD25-1593-8812-973BC4600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7B0E579-8F3C-2970-09A4-04FA2E5F3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CE673C9-A19D-3754-7B2E-B8A9FAE8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DF9D-298C-FC4A-BABF-354F9D840572}" type="datetimeFigureOut">
              <a:rPr lang="it-IT" smtClean="0"/>
              <a:t>24/05/23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A1519A5-B5B8-2CF3-B018-D66B5990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62A4EA6-9A4D-1A4D-4D34-7936125A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9D5B-BBA2-FA40-8F54-D688351DE0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992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170FCA-0F80-BFC7-C552-BE722592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172C180-BA21-841C-8627-EC73F79E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DF9D-298C-FC4A-BABF-354F9D840572}" type="datetimeFigureOut">
              <a:rPr lang="it-IT" smtClean="0"/>
              <a:t>24/05/23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451FA8C-064C-C845-4BE5-70185169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024D8BE-ABE3-04CC-EB85-2948C14C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9D5B-BBA2-FA40-8F54-D688351DE0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403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4B8A0A-77E3-0FA4-8C59-9035A0F5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DF9D-298C-FC4A-BABF-354F9D840572}" type="datetimeFigureOut">
              <a:rPr lang="it-IT" smtClean="0"/>
              <a:t>24/05/23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B6F02D8-6632-43D6-0B22-6727B3D5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333028-74FB-6308-0755-140634AE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9D5B-BBA2-FA40-8F54-D688351DE0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117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62ED2-062E-DA97-44FB-380FDE45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C46E92-78F4-B00F-7A48-4A928D7C9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886FBD-C77D-A3F8-6F95-1F27BB8F7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DF51B6-1BFB-619A-88AB-41FC55B0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DF9D-298C-FC4A-BABF-354F9D840572}" type="datetimeFigureOut">
              <a:rPr lang="it-IT" smtClean="0"/>
              <a:t>24/05/23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B2FB7B-B457-E86B-1D96-796AB978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99849E-EB41-E4C7-85FD-05467C90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9D5B-BBA2-FA40-8F54-D688351DE0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703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43039E-3788-2F6D-9679-DFEB3060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8F8199D-837F-0FBF-98A3-A74F4CFDD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D80C7F3-1606-804E-CF0F-536329545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63C80FA-08FE-20C4-95DC-CCA0E57A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DF9D-298C-FC4A-BABF-354F9D840572}" type="datetimeFigureOut">
              <a:rPr lang="it-IT" smtClean="0"/>
              <a:t>24/05/23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5FB700-B87A-7823-641F-A4BC25ED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FBFADB-CA83-7E92-F591-B19B8BF4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9D5B-BBA2-FA40-8F54-D688351DE0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70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24BD01-8046-95EA-6484-8B010CE9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4537F2-88A0-74DB-E203-4FF3A2D66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B4ACC7-AC49-22DA-2C72-C2F9DE7C1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CDF9D-298C-FC4A-BABF-354F9D840572}" type="datetimeFigureOut">
              <a:rPr lang="it-IT" smtClean="0"/>
              <a:t>24/05/23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F7A74C-B0E9-1750-8D08-982657B8C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A467A4-6D6C-47AD-FE2A-D4CCD2CDC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C9D5B-BBA2-FA40-8F54-D688351DE0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772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6.png"/><Relationship Id="rId26" Type="http://schemas.openxmlformats.org/officeDocument/2006/relationships/image" Target="../media/image10.png"/><Relationship Id="rId39" Type="http://schemas.openxmlformats.org/officeDocument/2006/relationships/customXml" Target="../ink/ink22.xml"/><Relationship Id="rId21" Type="http://schemas.openxmlformats.org/officeDocument/2006/relationships/customXml" Target="../ink/ink13.xml"/><Relationship Id="rId34" Type="http://schemas.openxmlformats.org/officeDocument/2006/relationships/image" Target="../media/image14.png"/><Relationship Id="rId42" Type="http://schemas.openxmlformats.org/officeDocument/2006/relationships/image" Target="../media/image18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10.xml"/><Relationship Id="rId20" Type="http://schemas.openxmlformats.org/officeDocument/2006/relationships/image" Target="../media/image7.png"/><Relationship Id="rId29" Type="http://schemas.openxmlformats.org/officeDocument/2006/relationships/customXml" Target="../ink/ink17.xml"/><Relationship Id="rId41" Type="http://schemas.openxmlformats.org/officeDocument/2006/relationships/customXml" Target="../ink/ink2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image" Target="../media/image9.png"/><Relationship Id="rId32" Type="http://schemas.openxmlformats.org/officeDocument/2006/relationships/image" Target="../media/image13.png"/><Relationship Id="rId37" Type="http://schemas.openxmlformats.org/officeDocument/2006/relationships/customXml" Target="../ink/ink21.xml"/><Relationship Id="rId40" Type="http://schemas.openxmlformats.org/officeDocument/2006/relationships/image" Target="../media/image17.png"/><Relationship Id="rId5" Type="http://schemas.openxmlformats.org/officeDocument/2006/relationships/image" Target="../media/image2.png"/><Relationship Id="rId15" Type="http://schemas.openxmlformats.org/officeDocument/2006/relationships/customXml" Target="../ink/ink9.xml"/><Relationship Id="rId23" Type="http://schemas.openxmlformats.org/officeDocument/2006/relationships/customXml" Target="../ink/ink14.xml"/><Relationship Id="rId28" Type="http://schemas.openxmlformats.org/officeDocument/2006/relationships/image" Target="../media/image11.png"/><Relationship Id="rId36" Type="http://schemas.openxmlformats.org/officeDocument/2006/relationships/image" Target="../media/image15.png"/><Relationship Id="rId10" Type="http://schemas.openxmlformats.org/officeDocument/2006/relationships/customXml" Target="../ink/ink5.xml"/><Relationship Id="rId19" Type="http://schemas.openxmlformats.org/officeDocument/2006/relationships/customXml" Target="../ink/ink12.xml"/><Relationship Id="rId31" Type="http://schemas.openxmlformats.org/officeDocument/2006/relationships/customXml" Target="../ink/ink18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8.xml"/><Relationship Id="rId22" Type="http://schemas.openxmlformats.org/officeDocument/2006/relationships/image" Target="../media/image8.png"/><Relationship Id="rId27" Type="http://schemas.openxmlformats.org/officeDocument/2006/relationships/customXml" Target="../ink/ink16.xml"/><Relationship Id="rId30" Type="http://schemas.openxmlformats.org/officeDocument/2006/relationships/image" Target="../media/image12.png"/><Relationship Id="rId35" Type="http://schemas.openxmlformats.org/officeDocument/2006/relationships/customXml" Target="../ink/ink20.xml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customXml" Target="../ink/ink11.xml"/><Relationship Id="rId25" Type="http://schemas.openxmlformats.org/officeDocument/2006/relationships/customXml" Target="../ink/ink15.xml"/><Relationship Id="rId33" Type="http://schemas.openxmlformats.org/officeDocument/2006/relationships/customXml" Target="../ink/ink19.xml"/><Relationship Id="rId3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8D6F3D-D17E-F2D9-FA61-AFF1E8CF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9A3145-17A4-A80F-8A6B-087CC7D7B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93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A69E5AFF-8670-475D-AD8E-5704B756A833}"/>
              </a:ext>
            </a:extLst>
          </p:cNvPr>
          <p:cNvSpPr/>
          <p:nvPr/>
        </p:nvSpPr>
        <p:spPr>
          <a:xfrm>
            <a:off x="1911927" y="384637"/>
            <a:ext cx="1467058" cy="677658"/>
          </a:xfrm>
          <a:prstGeom prst="rect">
            <a:avLst/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 sz="1600" b="1">
              <a:solidFill>
                <a:srgbClr val="FFC114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0DF456F-8CFE-0BF2-E6CF-C1209DE1E86A}"/>
              </a:ext>
            </a:extLst>
          </p:cNvPr>
          <p:cNvSpPr/>
          <p:nvPr/>
        </p:nvSpPr>
        <p:spPr>
          <a:xfrm>
            <a:off x="3252072" y="2342967"/>
            <a:ext cx="1467059" cy="365760"/>
          </a:xfrm>
          <a:prstGeom prst="rect">
            <a:avLst/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 sz="1600">
              <a:solidFill>
                <a:srgbClr val="FFC114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65AB4E6-6D9D-1636-3969-B6D547B58269}"/>
              </a:ext>
            </a:extLst>
          </p:cNvPr>
          <p:cNvSpPr/>
          <p:nvPr/>
        </p:nvSpPr>
        <p:spPr>
          <a:xfrm>
            <a:off x="3319664" y="3246120"/>
            <a:ext cx="1399467" cy="365760"/>
          </a:xfrm>
          <a:prstGeom prst="rect">
            <a:avLst/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 sz="1600">
              <a:solidFill>
                <a:srgbClr val="FFC114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64FE811-FD86-8BF7-6DEB-86B278496D89}"/>
              </a:ext>
            </a:extLst>
          </p:cNvPr>
          <p:cNvSpPr/>
          <p:nvPr/>
        </p:nvSpPr>
        <p:spPr>
          <a:xfrm>
            <a:off x="3542969" y="4149273"/>
            <a:ext cx="1176162" cy="365760"/>
          </a:xfrm>
          <a:prstGeom prst="rect">
            <a:avLst/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 sz="1600">
              <a:solidFill>
                <a:srgbClr val="FFC114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F00ACCC-635D-11AE-3BCC-A4D365805517}"/>
              </a:ext>
            </a:extLst>
          </p:cNvPr>
          <p:cNvSpPr/>
          <p:nvPr/>
        </p:nvSpPr>
        <p:spPr>
          <a:xfrm>
            <a:off x="3542969" y="5465804"/>
            <a:ext cx="1176162" cy="365760"/>
          </a:xfrm>
          <a:prstGeom prst="rect">
            <a:avLst/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 sz="1600">
              <a:solidFill>
                <a:srgbClr val="FFC114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119E81F3-4A08-8BDF-039D-83DC60F6CE61}"/>
                  </a:ext>
                </a:extLst>
              </p14:cNvPr>
              <p14:cNvContentPartPr/>
              <p14:nvPr/>
            </p14:nvContentPartPr>
            <p14:xfrm>
              <a:off x="560487" y="-851389"/>
              <a:ext cx="3600" cy="360"/>
            </p14:xfrm>
          </p:contentPart>
        </mc:Choice>
        <mc:Fallback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119E81F3-4A08-8BDF-039D-83DC60F6CE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1487" y="-860389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02914262-656B-77DE-1252-8D3242334BED}"/>
                  </a:ext>
                </a:extLst>
              </p14:cNvPr>
              <p14:cNvContentPartPr/>
              <p14:nvPr/>
            </p14:nvContentPartPr>
            <p14:xfrm>
              <a:off x="3714480" y="4984287"/>
              <a:ext cx="672120" cy="223920"/>
            </p14:xfrm>
          </p:contentPart>
        </mc:Choice>
        <mc:Fallback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02914262-656B-77DE-1252-8D3242334B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5480" y="4975647"/>
                <a:ext cx="689760" cy="24156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ttangolo 32">
            <a:extLst>
              <a:ext uri="{FF2B5EF4-FFF2-40B4-BE49-F238E27FC236}">
                <a16:creationId xmlns:a16="http://schemas.microsoft.com/office/drawing/2014/main" id="{9837EC3F-87BB-07B4-621A-32E83EA24575}"/>
              </a:ext>
            </a:extLst>
          </p:cNvPr>
          <p:cNvSpPr/>
          <p:nvPr/>
        </p:nvSpPr>
        <p:spPr>
          <a:xfrm>
            <a:off x="4836801" y="4515033"/>
            <a:ext cx="1128355" cy="365760"/>
          </a:xfrm>
          <a:prstGeom prst="rect">
            <a:avLst/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 sz="1600">
              <a:solidFill>
                <a:srgbClr val="FFC114"/>
              </a:solidFill>
            </a:endParaRP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3937CF41-E914-71DD-C745-CCABA3660B0A}"/>
              </a:ext>
            </a:extLst>
          </p:cNvPr>
          <p:cNvSpPr/>
          <p:nvPr/>
        </p:nvSpPr>
        <p:spPr>
          <a:xfrm>
            <a:off x="4836364" y="5036313"/>
            <a:ext cx="1128355" cy="365760"/>
          </a:xfrm>
          <a:prstGeom prst="rect">
            <a:avLst/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 sz="1600">
              <a:solidFill>
                <a:srgbClr val="FFC114"/>
              </a:solidFill>
            </a:endParaRPr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F9918727-ECD2-6C73-ABCE-F2F99A83945B}"/>
              </a:ext>
            </a:extLst>
          </p:cNvPr>
          <p:cNvGrpSpPr/>
          <p:nvPr/>
        </p:nvGrpSpPr>
        <p:grpSpPr>
          <a:xfrm>
            <a:off x="6155526" y="4618091"/>
            <a:ext cx="550440" cy="190080"/>
            <a:chOff x="3246087" y="4618091"/>
            <a:chExt cx="550440" cy="19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D0E86371-0E8F-1878-55BB-536006F2ED60}"/>
                    </a:ext>
                  </a:extLst>
                </p14:cNvPr>
                <p14:cNvContentPartPr/>
                <p14:nvPr/>
              </p14:nvContentPartPr>
              <p14:xfrm>
                <a:off x="3246087" y="4618091"/>
                <a:ext cx="505800" cy="21240"/>
              </p14:xfrm>
            </p:contentPart>
          </mc:Choice>
          <mc:Fallback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D0E86371-0E8F-1878-55BB-536006F2ED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7087" y="4609091"/>
                  <a:ext cx="5234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66087A67-57BE-0193-621A-1DB004702BCA}"/>
                    </a:ext>
                  </a:extLst>
                </p14:cNvPr>
                <p14:cNvContentPartPr/>
                <p14:nvPr/>
              </p14:nvContentPartPr>
              <p14:xfrm>
                <a:off x="3259047" y="4792331"/>
                <a:ext cx="537480" cy="15840"/>
              </p14:xfrm>
            </p:contentPart>
          </mc:Choice>
          <mc:Fallback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66087A67-57BE-0193-621A-1DB004702B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50047" y="4783331"/>
                  <a:ext cx="55512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8C3B07F9-0874-F149-4243-8865D6F8C6BE}"/>
                  </a:ext>
                </a:extLst>
              </p14:cNvPr>
              <p14:cNvContentPartPr/>
              <p14:nvPr/>
            </p14:nvContentPartPr>
            <p14:xfrm>
              <a:off x="6147986" y="5361131"/>
              <a:ext cx="574200" cy="3600"/>
            </p14:xfrm>
          </p:contentPart>
        </mc:Choice>
        <mc:Fallback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8C3B07F9-0874-F149-4243-8865D6F8C6B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38986" y="5352131"/>
                <a:ext cx="5918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4C30C6DF-BB88-E3A9-7B8A-279F60747DEF}"/>
                  </a:ext>
                </a:extLst>
              </p14:cNvPr>
              <p14:cNvContentPartPr/>
              <p14:nvPr/>
            </p14:nvContentPartPr>
            <p14:xfrm>
              <a:off x="3740760" y="6203542"/>
              <a:ext cx="672120" cy="223920"/>
            </p14:xfrm>
          </p:contentPart>
        </mc:Choice>
        <mc:Fallback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4C30C6DF-BB88-E3A9-7B8A-279F60747D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1760" y="6194902"/>
                <a:ext cx="689760" cy="24156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Rettangolo 43">
            <a:extLst>
              <a:ext uri="{FF2B5EF4-FFF2-40B4-BE49-F238E27FC236}">
                <a16:creationId xmlns:a16="http://schemas.microsoft.com/office/drawing/2014/main" id="{8055B128-2A5C-1E09-896C-2BAD12586CC2}"/>
              </a:ext>
            </a:extLst>
          </p:cNvPr>
          <p:cNvSpPr/>
          <p:nvPr/>
        </p:nvSpPr>
        <p:spPr>
          <a:xfrm>
            <a:off x="4833726" y="5734288"/>
            <a:ext cx="1448934" cy="372341"/>
          </a:xfrm>
          <a:prstGeom prst="rect">
            <a:avLst/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 sz="1600">
              <a:solidFill>
                <a:srgbClr val="FFC114"/>
              </a:solidFill>
            </a:endParaRP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F5D00EF8-4134-1670-FC21-FE9DD4BDCB43}"/>
              </a:ext>
            </a:extLst>
          </p:cNvPr>
          <p:cNvSpPr/>
          <p:nvPr/>
        </p:nvSpPr>
        <p:spPr>
          <a:xfrm>
            <a:off x="4821807" y="6255568"/>
            <a:ext cx="1460853" cy="365760"/>
          </a:xfrm>
          <a:prstGeom prst="rect">
            <a:avLst/>
          </a:prstGeom>
          <a:solidFill>
            <a:srgbClr val="FFC114">
              <a:alpha val="5000"/>
            </a:srgbClr>
          </a:solidFill>
          <a:ln w="18000">
            <a:solidFill>
              <a:srgbClr val="FFC11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 sz="1600">
              <a:solidFill>
                <a:srgbClr val="FFC114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0" name="Input penna 49">
                <a:extLst>
                  <a:ext uri="{FF2B5EF4-FFF2-40B4-BE49-F238E27FC236}">
                    <a16:creationId xmlns:a16="http://schemas.microsoft.com/office/drawing/2014/main" id="{3BC88B33-51A0-AFA8-529C-328A3ADEBADE}"/>
                  </a:ext>
                </a:extLst>
              </p14:cNvPr>
              <p14:cNvContentPartPr/>
              <p14:nvPr/>
            </p14:nvContentPartPr>
            <p14:xfrm>
              <a:off x="6465230" y="6441836"/>
              <a:ext cx="574200" cy="3600"/>
            </p14:xfrm>
          </p:contentPart>
        </mc:Choice>
        <mc:Fallback>
          <p:pic>
            <p:nvPicPr>
              <p:cNvPr id="50" name="Input penna 49">
                <a:extLst>
                  <a:ext uri="{FF2B5EF4-FFF2-40B4-BE49-F238E27FC236}">
                    <a16:creationId xmlns:a16="http://schemas.microsoft.com/office/drawing/2014/main" id="{3BC88B33-51A0-AFA8-529C-328A3ADEBAD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56230" y="6432836"/>
                <a:ext cx="5918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1" name="Input penna 50">
                <a:extLst>
                  <a:ext uri="{FF2B5EF4-FFF2-40B4-BE49-F238E27FC236}">
                    <a16:creationId xmlns:a16="http://schemas.microsoft.com/office/drawing/2014/main" id="{BF68CBFF-1680-BF17-E82C-DACBD40D2AB0}"/>
                  </a:ext>
                </a:extLst>
              </p14:cNvPr>
              <p14:cNvContentPartPr/>
              <p14:nvPr/>
            </p14:nvContentPartPr>
            <p14:xfrm>
              <a:off x="3723558" y="5855924"/>
              <a:ext cx="672120" cy="223920"/>
            </p14:xfrm>
          </p:contentPart>
        </mc:Choice>
        <mc:Fallback>
          <p:pic>
            <p:nvPicPr>
              <p:cNvPr id="51" name="Input penna 50">
                <a:extLst>
                  <a:ext uri="{FF2B5EF4-FFF2-40B4-BE49-F238E27FC236}">
                    <a16:creationId xmlns:a16="http://schemas.microsoft.com/office/drawing/2014/main" id="{BF68CBFF-1680-BF17-E82C-DACBD40D2A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4558" y="5847284"/>
                <a:ext cx="689760" cy="24156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3B50C687-D091-936B-3677-931C9B0FE8A9}"/>
              </a:ext>
            </a:extLst>
          </p:cNvPr>
          <p:cNvSpPr txBox="1"/>
          <p:nvPr/>
        </p:nvSpPr>
        <p:spPr>
          <a:xfrm>
            <a:off x="3826241" y="1397314"/>
            <a:ext cx="2279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02_pulizia_dati.qmd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41E35F12-E6FB-377C-6E3D-EBACE14D383E}"/>
              </a:ext>
            </a:extLst>
          </p:cNvPr>
          <p:cNvSpPr txBox="1"/>
          <p:nvPr/>
        </p:nvSpPr>
        <p:spPr>
          <a:xfrm>
            <a:off x="3826241" y="1692406"/>
            <a:ext cx="2279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03_analisi_dati.qmd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9B2AB0A0-B3A1-53BD-9853-6548BA45A1C2}"/>
              </a:ext>
            </a:extLst>
          </p:cNvPr>
          <p:cNvSpPr txBox="1"/>
          <p:nvPr/>
        </p:nvSpPr>
        <p:spPr>
          <a:xfrm>
            <a:off x="3826241" y="1937196"/>
            <a:ext cx="3179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04_preparazione_report.qmd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B7BDDB71-7606-E96F-62AB-9EC59BA088F6}"/>
              </a:ext>
            </a:extLst>
          </p:cNvPr>
          <p:cNvSpPr txBox="1"/>
          <p:nvPr/>
        </p:nvSpPr>
        <p:spPr>
          <a:xfrm>
            <a:off x="3826241" y="1118800"/>
            <a:ext cx="3004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01_caricamento_dati.qmd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DCCD30E-08B9-BD6E-126E-F1AF4BDF2F01}"/>
              </a:ext>
            </a:extLst>
          </p:cNvPr>
          <p:cNvSpPr txBox="1"/>
          <p:nvPr/>
        </p:nvSpPr>
        <p:spPr>
          <a:xfrm>
            <a:off x="4861368" y="2924208"/>
            <a:ext cx="2279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01_METAdati.csv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C43516EE-486C-1C0F-94F5-44521A74ECAA}"/>
              </a:ext>
            </a:extLst>
          </p:cNvPr>
          <p:cNvSpPr txBox="1"/>
          <p:nvPr/>
        </p:nvSpPr>
        <p:spPr>
          <a:xfrm>
            <a:off x="4861368" y="2604129"/>
            <a:ext cx="2279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01_dati.csv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1894AC8C-F828-E65D-A63D-F826321C1220}"/>
              </a:ext>
            </a:extLst>
          </p:cNvPr>
          <p:cNvSpPr txBox="1"/>
          <p:nvPr/>
        </p:nvSpPr>
        <p:spPr>
          <a:xfrm>
            <a:off x="4902933" y="3756229"/>
            <a:ext cx="2279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01_output_case_B.csv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E38084D3-D45C-0865-B1B9-A127FE34504A}"/>
              </a:ext>
            </a:extLst>
          </p:cNvPr>
          <p:cNvSpPr txBox="1"/>
          <p:nvPr/>
        </p:nvSpPr>
        <p:spPr>
          <a:xfrm>
            <a:off x="4902933" y="3436150"/>
            <a:ext cx="2279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01_output_case_A.csv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4A5FDDD4-BE5B-6EB8-9831-EFC82FFA7947}"/>
              </a:ext>
            </a:extLst>
          </p:cNvPr>
          <p:cNvSpPr txBox="1"/>
          <p:nvPr/>
        </p:nvSpPr>
        <p:spPr>
          <a:xfrm>
            <a:off x="6745590" y="4639331"/>
            <a:ext cx="2279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02_fig_y.png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BFF741B9-ED81-A573-43B7-B13C9957A3FD}"/>
              </a:ext>
            </a:extLst>
          </p:cNvPr>
          <p:cNvSpPr txBox="1"/>
          <p:nvPr/>
        </p:nvSpPr>
        <p:spPr>
          <a:xfrm>
            <a:off x="6745590" y="4319252"/>
            <a:ext cx="2279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01_fig_x.png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99CEFB74-7BCA-ED09-75CC-A7ACFCF6375B}"/>
              </a:ext>
            </a:extLst>
          </p:cNvPr>
          <p:cNvSpPr txBox="1"/>
          <p:nvPr/>
        </p:nvSpPr>
        <p:spPr>
          <a:xfrm>
            <a:off x="6745590" y="5179624"/>
            <a:ext cx="2279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02_tab_yy.Rds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25A02D9D-E726-8343-9C7D-13DB5C310C94}"/>
              </a:ext>
            </a:extLst>
          </p:cNvPr>
          <p:cNvSpPr txBox="1"/>
          <p:nvPr/>
        </p:nvSpPr>
        <p:spPr>
          <a:xfrm>
            <a:off x="6745590" y="4969700"/>
            <a:ext cx="2279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01_tab_xx.Rds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7" name="Input penna 66">
                <a:extLst>
                  <a:ext uri="{FF2B5EF4-FFF2-40B4-BE49-F238E27FC236}">
                    <a16:creationId xmlns:a16="http://schemas.microsoft.com/office/drawing/2014/main" id="{A8D271BA-3A68-AA90-6705-D8B937526946}"/>
                  </a:ext>
                </a:extLst>
              </p14:cNvPr>
              <p14:cNvContentPartPr/>
              <p14:nvPr/>
            </p14:nvContentPartPr>
            <p14:xfrm>
              <a:off x="6160410" y="5179624"/>
              <a:ext cx="574200" cy="3600"/>
            </p14:xfrm>
          </p:contentPart>
        </mc:Choice>
        <mc:Fallback>
          <p:pic>
            <p:nvPicPr>
              <p:cNvPr id="67" name="Input penna 66">
                <a:extLst>
                  <a:ext uri="{FF2B5EF4-FFF2-40B4-BE49-F238E27FC236}">
                    <a16:creationId xmlns:a16="http://schemas.microsoft.com/office/drawing/2014/main" id="{A8D271BA-3A68-AA90-6705-D8B9375269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51410" y="5170624"/>
                <a:ext cx="591840" cy="2124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A869773F-7599-1852-7B14-9EDDBA9C091A}"/>
              </a:ext>
            </a:extLst>
          </p:cNvPr>
          <p:cNvSpPr txBox="1"/>
          <p:nvPr/>
        </p:nvSpPr>
        <p:spPr>
          <a:xfrm>
            <a:off x="7175093" y="5733769"/>
            <a:ext cx="2279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xxx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C20BCA11-C81F-4712-4487-588E769072FC}"/>
              </a:ext>
            </a:extLst>
          </p:cNvPr>
          <p:cNvSpPr txBox="1"/>
          <p:nvPr/>
        </p:nvSpPr>
        <p:spPr>
          <a:xfrm>
            <a:off x="7175093" y="6215046"/>
            <a:ext cx="2279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xxx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3FA64A40-0DF6-A084-ADA2-E0BF85ECA220}"/>
              </a:ext>
            </a:extLst>
          </p:cNvPr>
          <p:cNvSpPr txBox="1"/>
          <p:nvPr/>
        </p:nvSpPr>
        <p:spPr>
          <a:xfrm>
            <a:off x="1954322" y="430359"/>
            <a:ext cx="1321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PROGETTO XYZ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223045B8-DD27-EC81-016D-B4DF27FED91D}"/>
              </a:ext>
            </a:extLst>
          </p:cNvPr>
          <p:cNvSpPr txBox="1"/>
          <p:nvPr/>
        </p:nvSpPr>
        <p:spPr>
          <a:xfrm>
            <a:off x="3252074" y="2372498"/>
            <a:ext cx="1467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DATI_INPUT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EF154CE2-9CF4-6586-5369-F36D864179F7}"/>
              </a:ext>
            </a:extLst>
          </p:cNvPr>
          <p:cNvSpPr txBox="1"/>
          <p:nvPr/>
        </p:nvSpPr>
        <p:spPr>
          <a:xfrm>
            <a:off x="3334125" y="3299119"/>
            <a:ext cx="1556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DATI_OUTPUT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F7B2B36B-99B2-C7A3-85E9-3A58002D993F}"/>
              </a:ext>
            </a:extLst>
          </p:cNvPr>
          <p:cNvSpPr txBox="1"/>
          <p:nvPr/>
        </p:nvSpPr>
        <p:spPr>
          <a:xfrm>
            <a:off x="3566414" y="4185531"/>
            <a:ext cx="1090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RISULTATI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91796EF0-73B0-959F-9F4F-CD5BC494682C}"/>
              </a:ext>
            </a:extLst>
          </p:cNvPr>
          <p:cNvSpPr txBox="1"/>
          <p:nvPr/>
        </p:nvSpPr>
        <p:spPr>
          <a:xfrm>
            <a:off x="3566414" y="5498170"/>
            <a:ext cx="1090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VARIE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47562F38-48E6-3A0D-79AC-42071C74975A}"/>
              </a:ext>
            </a:extLst>
          </p:cNvPr>
          <p:cNvSpPr txBox="1"/>
          <p:nvPr/>
        </p:nvSpPr>
        <p:spPr>
          <a:xfrm>
            <a:off x="4922375" y="4562428"/>
            <a:ext cx="903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FIGURE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3FBF7BBF-D4A4-094A-E3E3-113EB6CBD919}"/>
              </a:ext>
            </a:extLst>
          </p:cNvPr>
          <p:cNvSpPr txBox="1"/>
          <p:nvPr/>
        </p:nvSpPr>
        <p:spPr>
          <a:xfrm>
            <a:off x="4830112" y="5059119"/>
            <a:ext cx="1049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TABELLE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4CB1D550-5457-C748-78D8-8D4328F8DD87}"/>
              </a:ext>
            </a:extLst>
          </p:cNvPr>
          <p:cNvSpPr txBox="1"/>
          <p:nvPr/>
        </p:nvSpPr>
        <p:spPr>
          <a:xfrm>
            <a:off x="4877736" y="5768075"/>
            <a:ext cx="144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BIBLIOGRAFIA</a:t>
            </a: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0EB8BEE8-17C9-085E-AFAD-450061C27E79}"/>
              </a:ext>
            </a:extLst>
          </p:cNvPr>
          <p:cNvSpPr txBox="1"/>
          <p:nvPr/>
        </p:nvSpPr>
        <p:spPr>
          <a:xfrm>
            <a:off x="4837861" y="6264534"/>
            <a:ext cx="1310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FUNZIONI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5" name="Input penna 84">
                <a:extLst>
                  <a:ext uri="{FF2B5EF4-FFF2-40B4-BE49-F238E27FC236}">
                    <a16:creationId xmlns:a16="http://schemas.microsoft.com/office/drawing/2014/main" id="{A27B7E17-EEEE-50B8-C271-3385ECDB1452}"/>
                  </a:ext>
                </a:extLst>
              </p14:cNvPr>
              <p14:cNvContentPartPr/>
              <p14:nvPr/>
            </p14:nvContentPartPr>
            <p14:xfrm>
              <a:off x="6460335" y="5915368"/>
              <a:ext cx="574200" cy="3600"/>
            </p14:xfrm>
          </p:contentPart>
        </mc:Choice>
        <mc:Fallback>
          <p:pic>
            <p:nvPicPr>
              <p:cNvPr id="85" name="Input penna 84">
                <a:extLst>
                  <a:ext uri="{FF2B5EF4-FFF2-40B4-BE49-F238E27FC236}">
                    <a16:creationId xmlns:a16="http://schemas.microsoft.com/office/drawing/2014/main" id="{A27B7E17-EEEE-50B8-C271-3385ECDB145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51335" y="5907186"/>
                <a:ext cx="591840" cy="19636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uppo 89">
            <a:extLst>
              <a:ext uri="{FF2B5EF4-FFF2-40B4-BE49-F238E27FC236}">
                <a16:creationId xmlns:a16="http://schemas.microsoft.com/office/drawing/2014/main" id="{89DC0133-CB50-AB76-EAAD-0F9314645890}"/>
              </a:ext>
            </a:extLst>
          </p:cNvPr>
          <p:cNvGrpSpPr/>
          <p:nvPr/>
        </p:nvGrpSpPr>
        <p:grpSpPr>
          <a:xfrm>
            <a:off x="2682959" y="1125655"/>
            <a:ext cx="1025690" cy="1458768"/>
            <a:chOff x="2305767" y="870131"/>
            <a:chExt cx="1779120" cy="166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3642A255-E2B2-A68D-79CB-FE55FEEC652A}"/>
                    </a:ext>
                  </a:extLst>
                </p14:cNvPr>
                <p14:cNvContentPartPr/>
                <p14:nvPr/>
              </p14:nvContentPartPr>
              <p14:xfrm>
                <a:off x="3323487" y="1404371"/>
                <a:ext cx="721800" cy="30960"/>
              </p14:xfrm>
            </p:contentPart>
          </mc:Choice>
          <mc:Fallback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3642A255-E2B2-A68D-79CB-FE55FEEC652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07877" y="1394187"/>
                  <a:ext cx="752395" cy="509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9A46F848-273C-980A-1BBA-767FE65A1269}"/>
                    </a:ext>
                  </a:extLst>
                </p14:cNvPr>
                <p14:cNvContentPartPr/>
                <p14:nvPr/>
              </p14:nvContentPartPr>
              <p14:xfrm>
                <a:off x="3316287" y="1718651"/>
                <a:ext cx="768600" cy="30240"/>
              </p14:xfrm>
            </p:contentPart>
          </mc:Choice>
          <mc:Fallback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9A46F848-273C-980A-1BBA-767FE65A126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00678" y="1708709"/>
                  <a:ext cx="799194" cy="505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79B14D53-E338-6F6C-6B29-8AFDBD191AB9}"/>
                    </a:ext>
                  </a:extLst>
                </p14:cNvPr>
                <p14:cNvContentPartPr/>
                <p14:nvPr/>
              </p14:nvContentPartPr>
              <p14:xfrm>
                <a:off x="3391527" y="1978931"/>
                <a:ext cx="667440" cy="21960"/>
              </p14:xfrm>
            </p:contentPart>
          </mc:Choice>
          <mc:Fallback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79B14D53-E338-6F6C-6B29-8AFDBD191AB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75918" y="1968573"/>
                  <a:ext cx="698034" cy="42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89" name="Input penna 88">
                  <a:extLst>
                    <a:ext uri="{FF2B5EF4-FFF2-40B4-BE49-F238E27FC236}">
                      <a16:creationId xmlns:a16="http://schemas.microsoft.com/office/drawing/2014/main" id="{770730DE-4959-24E1-E98E-BD5A22906F06}"/>
                    </a:ext>
                  </a:extLst>
                </p14:cNvPr>
                <p14:cNvContentPartPr/>
                <p14:nvPr/>
              </p14:nvContentPartPr>
              <p14:xfrm>
                <a:off x="2305767" y="870131"/>
                <a:ext cx="721800" cy="1667160"/>
              </p14:xfrm>
            </p:contentPart>
          </mc:Choice>
          <mc:Fallback>
            <p:pic>
              <p:nvPicPr>
                <p:cNvPr id="89" name="Input penna 88">
                  <a:extLst>
                    <a:ext uri="{FF2B5EF4-FFF2-40B4-BE49-F238E27FC236}">
                      <a16:creationId xmlns:a16="http://schemas.microsoft.com/office/drawing/2014/main" id="{770730DE-4959-24E1-E98E-BD5A22906F0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90171" y="859845"/>
                  <a:ext cx="752369" cy="168732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91" name="Input penna 90">
                <a:extLst>
                  <a:ext uri="{FF2B5EF4-FFF2-40B4-BE49-F238E27FC236}">
                    <a16:creationId xmlns:a16="http://schemas.microsoft.com/office/drawing/2014/main" id="{BD52900A-7FCA-A040-AD8B-E2091A24FA3A}"/>
                  </a:ext>
                </a:extLst>
              </p14:cNvPr>
              <p14:cNvContentPartPr/>
              <p14:nvPr/>
            </p14:nvContentPartPr>
            <p14:xfrm>
              <a:off x="4556127" y="2767331"/>
              <a:ext cx="379080" cy="121320"/>
            </p14:xfrm>
          </p:contentPart>
        </mc:Choice>
        <mc:Fallback>
          <p:pic>
            <p:nvPicPr>
              <p:cNvPr id="91" name="Input penna 90">
                <a:extLst>
                  <a:ext uri="{FF2B5EF4-FFF2-40B4-BE49-F238E27FC236}">
                    <a16:creationId xmlns:a16="http://schemas.microsoft.com/office/drawing/2014/main" id="{BD52900A-7FCA-A040-AD8B-E2091A24FA3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47127" y="2758331"/>
                <a:ext cx="3967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94" name="Input penna 93">
                <a:extLst>
                  <a:ext uri="{FF2B5EF4-FFF2-40B4-BE49-F238E27FC236}">
                    <a16:creationId xmlns:a16="http://schemas.microsoft.com/office/drawing/2014/main" id="{4C7714B5-115C-14E5-CC6B-F83A6619ECA9}"/>
                  </a:ext>
                </a:extLst>
              </p14:cNvPr>
              <p14:cNvContentPartPr/>
              <p14:nvPr/>
            </p14:nvContentPartPr>
            <p14:xfrm>
              <a:off x="4560087" y="2966051"/>
              <a:ext cx="330120" cy="141840"/>
            </p14:xfrm>
          </p:contentPart>
        </mc:Choice>
        <mc:Fallback>
          <p:pic>
            <p:nvPicPr>
              <p:cNvPr id="94" name="Input penna 93">
                <a:extLst>
                  <a:ext uri="{FF2B5EF4-FFF2-40B4-BE49-F238E27FC236}">
                    <a16:creationId xmlns:a16="http://schemas.microsoft.com/office/drawing/2014/main" id="{4C7714B5-115C-14E5-CC6B-F83A6619ECA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551087" y="2957051"/>
                <a:ext cx="34776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95" name="Input penna 94">
                <a:extLst>
                  <a:ext uri="{FF2B5EF4-FFF2-40B4-BE49-F238E27FC236}">
                    <a16:creationId xmlns:a16="http://schemas.microsoft.com/office/drawing/2014/main" id="{77C24C63-99CD-696E-295F-B4BE2E49C969}"/>
                  </a:ext>
                </a:extLst>
              </p14:cNvPr>
              <p14:cNvContentPartPr/>
              <p14:nvPr/>
            </p14:nvContentPartPr>
            <p14:xfrm>
              <a:off x="2714227" y="2569691"/>
              <a:ext cx="562060" cy="918360"/>
            </p14:xfrm>
          </p:contentPart>
        </mc:Choice>
        <mc:Fallback>
          <p:pic>
            <p:nvPicPr>
              <p:cNvPr id="95" name="Input penna 94">
                <a:extLst>
                  <a:ext uri="{FF2B5EF4-FFF2-40B4-BE49-F238E27FC236}">
                    <a16:creationId xmlns:a16="http://schemas.microsoft.com/office/drawing/2014/main" id="{77C24C63-99CD-696E-295F-B4BE2E49C96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705591" y="2560691"/>
                <a:ext cx="579692" cy="9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uppo 97">
            <a:extLst>
              <a:ext uri="{FF2B5EF4-FFF2-40B4-BE49-F238E27FC236}">
                <a16:creationId xmlns:a16="http://schemas.microsoft.com/office/drawing/2014/main" id="{C6407167-7593-026D-EFD9-D3C5E2F1A837}"/>
              </a:ext>
            </a:extLst>
          </p:cNvPr>
          <p:cNvGrpSpPr/>
          <p:nvPr/>
        </p:nvGrpSpPr>
        <p:grpSpPr>
          <a:xfrm>
            <a:off x="4585092" y="3706191"/>
            <a:ext cx="359640" cy="286560"/>
            <a:chOff x="4543527" y="3650771"/>
            <a:chExt cx="359640" cy="2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96" name="Input penna 95">
                  <a:extLst>
                    <a:ext uri="{FF2B5EF4-FFF2-40B4-BE49-F238E27FC236}">
                      <a16:creationId xmlns:a16="http://schemas.microsoft.com/office/drawing/2014/main" id="{85F5C75D-D6D9-A6E9-A084-7CBB3E82E0BF}"/>
                    </a:ext>
                  </a:extLst>
                </p14:cNvPr>
                <p14:cNvContentPartPr/>
                <p14:nvPr/>
              </p14:nvContentPartPr>
              <p14:xfrm>
                <a:off x="4543527" y="3650771"/>
                <a:ext cx="278280" cy="75960"/>
              </p14:xfrm>
            </p:contentPart>
          </mc:Choice>
          <mc:Fallback>
            <p:pic>
              <p:nvPicPr>
                <p:cNvPr id="96" name="Input penna 95">
                  <a:extLst>
                    <a:ext uri="{FF2B5EF4-FFF2-40B4-BE49-F238E27FC236}">
                      <a16:creationId xmlns:a16="http://schemas.microsoft.com/office/drawing/2014/main" id="{85F5C75D-D6D9-A6E9-A084-7CBB3E82E0B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534527" y="3642131"/>
                  <a:ext cx="2959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3C287A25-A456-88E2-E973-649248E65194}"/>
                    </a:ext>
                  </a:extLst>
                </p14:cNvPr>
                <p14:cNvContentPartPr/>
                <p14:nvPr/>
              </p14:nvContentPartPr>
              <p14:xfrm>
                <a:off x="4550007" y="3782171"/>
                <a:ext cx="353160" cy="155160"/>
              </p14:xfrm>
            </p:contentPart>
          </mc:Choice>
          <mc:Fallback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3C287A25-A456-88E2-E973-649248E6519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541367" y="3773531"/>
                  <a:ext cx="370800" cy="17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9" name="Input penna 98">
                <a:extLst>
                  <a:ext uri="{FF2B5EF4-FFF2-40B4-BE49-F238E27FC236}">
                    <a16:creationId xmlns:a16="http://schemas.microsoft.com/office/drawing/2014/main" id="{80898B5A-26E0-346F-5363-A53CB89EA151}"/>
                  </a:ext>
                </a:extLst>
              </p14:cNvPr>
              <p14:cNvContentPartPr/>
              <p14:nvPr/>
            </p14:nvContentPartPr>
            <p14:xfrm>
              <a:off x="2737987" y="3498491"/>
              <a:ext cx="542116" cy="914760"/>
            </p14:xfrm>
          </p:contentPart>
        </mc:Choice>
        <mc:Fallback>
          <p:pic>
            <p:nvPicPr>
              <p:cNvPr id="99" name="Input penna 98">
                <a:extLst>
                  <a:ext uri="{FF2B5EF4-FFF2-40B4-BE49-F238E27FC236}">
                    <a16:creationId xmlns:a16="http://schemas.microsoft.com/office/drawing/2014/main" id="{80898B5A-26E0-346F-5363-A53CB89EA15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728988" y="3489491"/>
                <a:ext cx="559755" cy="9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0" name="Input penna 99">
                <a:extLst>
                  <a:ext uri="{FF2B5EF4-FFF2-40B4-BE49-F238E27FC236}">
                    <a16:creationId xmlns:a16="http://schemas.microsoft.com/office/drawing/2014/main" id="{179D4567-001B-5D74-7BBB-6F69A7027C12}"/>
                  </a:ext>
                </a:extLst>
              </p14:cNvPr>
              <p14:cNvContentPartPr/>
              <p14:nvPr/>
            </p14:nvContentPartPr>
            <p14:xfrm>
              <a:off x="3724167" y="4631771"/>
              <a:ext cx="801720" cy="154080"/>
            </p14:xfrm>
          </p:contentPart>
        </mc:Choice>
        <mc:Fallback>
          <p:pic>
            <p:nvPicPr>
              <p:cNvPr id="100" name="Input penna 99">
                <a:extLst>
                  <a:ext uri="{FF2B5EF4-FFF2-40B4-BE49-F238E27FC236}">
                    <a16:creationId xmlns:a16="http://schemas.microsoft.com/office/drawing/2014/main" id="{179D4567-001B-5D74-7BBB-6F69A7027C1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715167" y="4622771"/>
                <a:ext cx="8193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01" name="Input penna 100">
                <a:extLst>
                  <a:ext uri="{FF2B5EF4-FFF2-40B4-BE49-F238E27FC236}">
                    <a16:creationId xmlns:a16="http://schemas.microsoft.com/office/drawing/2014/main" id="{F69FA27A-0C29-D4B4-F8D7-2205D1E7C050}"/>
                  </a:ext>
                </a:extLst>
              </p14:cNvPr>
              <p14:cNvContentPartPr/>
              <p14:nvPr/>
            </p14:nvContentPartPr>
            <p14:xfrm>
              <a:off x="2751667" y="4476611"/>
              <a:ext cx="582458" cy="1137600"/>
            </p14:xfrm>
          </p:contentPart>
        </mc:Choice>
        <mc:Fallback>
          <p:pic>
            <p:nvPicPr>
              <p:cNvPr id="101" name="Input penna 100">
                <a:extLst>
                  <a:ext uri="{FF2B5EF4-FFF2-40B4-BE49-F238E27FC236}">
                    <a16:creationId xmlns:a16="http://schemas.microsoft.com/office/drawing/2014/main" id="{F69FA27A-0C29-D4B4-F8D7-2205D1E7C05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742673" y="4467971"/>
                <a:ext cx="600086" cy="11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04" name="Input penna 103">
                <a:extLst>
                  <a:ext uri="{FF2B5EF4-FFF2-40B4-BE49-F238E27FC236}">
                    <a16:creationId xmlns:a16="http://schemas.microsoft.com/office/drawing/2014/main" id="{AD66A445-9BDC-8655-18FF-3E80A7B18838}"/>
                  </a:ext>
                </a:extLst>
              </p14:cNvPr>
              <p14:cNvContentPartPr/>
              <p14:nvPr/>
            </p14:nvContentPartPr>
            <p14:xfrm>
              <a:off x="3283536" y="1316172"/>
              <a:ext cx="0" cy="0"/>
            </p14:xfrm>
          </p:contentPart>
        </mc:Choice>
        <mc:Fallback>
          <p:pic>
            <p:nvPicPr>
              <p:cNvPr id="104" name="Input penna 103">
                <a:extLst>
                  <a:ext uri="{FF2B5EF4-FFF2-40B4-BE49-F238E27FC236}">
                    <a16:creationId xmlns:a16="http://schemas.microsoft.com/office/drawing/2014/main" id="{AD66A445-9BDC-8655-18FF-3E80A7B1883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283536" y="1316172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5521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100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Luisa Maria Mimmi</dc:creator>
  <cp:lastModifiedBy>Luisa Maria Mimmi</cp:lastModifiedBy>
  <cp:revision>2</cp:revision>
  <dcterms:created xsi:type="dcterms:W3CDTF">2023-05-24T14:27:51Z</dcterms:created>
  <dcterms:modified xsi:type="dcterms:W3CDTF">2023-05-24T14:57:52Z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97a60d-5525-435b-8989-8eb48ac0c8cd_Enabled">
    <vt:lpwstr>true</vt:lpwstr>
  </property>
  <property fmtid="{D5CDD505-2E9C-101B-9397-08002B2CF9AE}" pid="3" name="MSIP_Label_5097a60d-5525-435b-8989-8eb48ac0c8cd_SetDate">
    <vt:lpwstr>2023-05-24T14:33:12Z</vt:lpwstr>
  </property>
  <property fmtid="{D5CDD505-2E9C-101B-9397-08002B2CF9AE}" pid="4" name="MSIP_Label_5097a60d-5525-435b-8989-8eb48ac0c8cd_Method">
    <vt:lpwstr>Standard</vt:lpwstr>
  </property>
  <property fmtid="{D5CDD505-2E9C-101B-9397-08002B2CF9AE}" pid="5" name="MSIP_Label_5097a60d-5525-435b-8989-8eb48ac0c8cd_Name">
    <vt:lpwstr>defa4170-0d19-0005-0004-bc88714345d2</vt:lpwstr>
  </property>
  <property fmtid="{D5CDD505-2E9C-101B-9397-08002B2CF9AE}" pid="6" name="MSIP_Label_5097a60d-5525-435b-8989-8eb48ac0c8cd_SiteId">
    <vt:lpwstr>3e90938b-8b27-4762-b4e8-006a8127a119</vt:lpwstr>
  </property>
  <property fmtid="{D5CDD505-2E9C-101B-9397-08002B2CF9AE}" pid="7" name="MSIP_Label_5097a60d-5525-435b-8989-8eb48ac0c8cd_ActionId">
    <vt:lpwstr>863db211-9e21-4a7e-a355-8fdc55bc9002</vt:lpwstr>
  </property>
  <property fmtid="{D5CDD505-2E9C-101B-9397-08002B2CF9AE}" pid="8" name="MSIP_Label_5097a60d-5525-435b-8989-8eb48ac0c8cd_ContentBits">
    <vt:lpwstr>0</vt:lpwstr>
  </property>
</Properties>
</file>