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5905E-574C-186D-4ADD-D3210F7E0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AAD9FA-3AE0-0D5F-8BDA-3A4AF042B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8C0E3-29F5-9120-891B-6B8537C4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92B4E1-14F4-1113-07D4-7AFC1833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4C592A-BF0B-63EF-1B75-0000C458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33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089C84-2BF5-8BF4-408F-EB469C77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28E0C6-515E-F413-7494-217E57135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6B86E8-B03D-627E-5660-5F655151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01E379-D46A-D40A-26FF-B448119E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649442-E475-78BE-E3FC-9D176574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75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F32D6AA-A09F-CA9A-23DA-AB36DBA2B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1B1E37-9D78-9625-674D-860203468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798B77-669E-AC22-D2DD-20D7F8F4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7F89B9-62D8-94F7-71FE-CC4B818A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039250-2AD4-D10E-794A-D1B058BC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93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AAB41-86BE-E03C-0CD6-1D315F5C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554D26-98AA-7C44-87B5-43709F92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1B89FF-FC64-D677-274C-55E4B3BE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B1EA92-B331-A7BE-6860-2D0A7763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8E805-FC6B-CE8A-F6A8-18C23583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6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72CB0-C051-5F24-64F0-297AF268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5CF851-FB25-A274-F189-54835DA2C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246629-806A-32B3-6F4A-B0D8656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7CB847-0C4A-3D34-F118-4776EF34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A3AA8-DCCA-31B2-8D9F-A82B9D5F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2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233A6-A1CF-1BF3-B051-06667635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B530BB-AC88-2870-E9BD-4A307ACB1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AE22B9-A7CB-D82E-2427-876157AE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AD8231-D417-E2D8-5475-A1474C28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C728E9-A053-1CE4-A926-03110BE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F84F43-8EBF-A58E-FF29-47C616DF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6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A3745-DAC4-BFB6-1736-5650FA36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4491A4-7D13-2669-5B94-E3F94C5A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FFF560-E676-DCD3-69F1-9B3FA1A89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93E4DE-83F5-9214-9A15-218E2A093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91C56A3-E5EE-1133-14B4-9EF14CB0C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903E16-AB09-3907-D6FC-06057D35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2F62E92-FA78-168F-48D9-7217B993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86995E-0F78-2353-2077-F4DFB48F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68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8A3757-B494-F32A-7603-95AFF711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459496-CABC-7967-C0E2-E8D989777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02AD76-1C56-6744-AD23-6F13C713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CB2E61-3EF2-694E-3A1E-135368B0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98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E95017-62FD-0CE5-FB9E-226CD54C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144D3AE-A490-80BB-07CE-44CE3A2B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179C5D-0AC8-7B36-CAAF-D0A926E5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02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847E8-F1E9-0702-1C70-C1C50CA4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2742C8-EAF6-BE3D-EE44-0F3C79BA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FEC3B0-39C9-C3D9-FDD5-6F10F8067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73A9A1-4CE2-F48C-BE9B-0A8D43D9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002185-A4E0-E852-BADA-DF039A1B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C83C08-5A63-40F3-4107-7A3FC3B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85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1924E-8748-884E-AFE8-5910FE8F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40C171-4642-7FFF-9CB1-0C093692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DF4B9E-F26B-3475-7BE9-AE1914CE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6C2F68-38E1-F4F3-4AED-10325906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792D6C-DA90-30C2-BC0D-9031ED2C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F8DD99-2377-585C-60E5-76C11507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714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BDBEF6-DD8F-0C1D-0D40-0966B6EE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8465F7-54E1-290C-8360-3BE072A5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1639AC-4158-E774-A09F-72DD83C24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3B36-5D2E-BD44-8B75-52AEE2A0D478}" type="datetimeFigureOut">
              <a:rPr lang="it-IT" smtClean="0"/>
              <a:t>14/07/23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C2CCF8-ACA1-FA26-1CFB-081CE5EC6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4495FF-7303-84B3-B955-8DD436A81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DD2C-8E77-424E-8777-5FE921DA31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9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blogs.bodleian.ox.ac.uk/science/wp-content/uploads/sites/140/2022/11/OSF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B9706-B112-D9C8-E16D-D7220CB67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D8E8E8-902E-DDCB-2207-FC1631577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8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pen Science Framework | Science and Medicine">
            <a:extLst>
              <a:ext uri="{FF2B5EF4-FFF2-40B4-BE49-F238E27FC236}">
                <a16:creationId xmlns:a16="http://schemas.microsoft.com/office/drawing/2014/main" id="{4242BB72-F279-803F-64AD-54C9BBE2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58" y="3872744"/>
            <a:ext cx="1870851" cy="684144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3">
            <a:extLst>
              <a:ext uri="{FF2B5EF4-FFF2-40B4-BE49-F238E27FC236}">
                <a16:creationId xmlns:a16="http://schemas.microsoft.com/office/drawing/2014/main" id="{8D87F440-E1A0-FEA4-F7B3-DEF3FBEBC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85258"/>
            <a:ext cx="1425576" cy="71118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t-IT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history</a:t>
            </a:r>
            <a:endParaRPr kumimoji="0" lang="en-US" alt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Immagine 14" descr="Google Drive on the App Store">
            <a:extLst>
              <a:ext uri="{FF2B5EF4-FFF2-40B4-BE49-F238E27FC236}">
                <a16:creationId xmlns:a16="http://schemas.microsoft.com/office/drawing/2014/main" id="{289E8D25-A94C-3D5D-6CF2-1B8B48B7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0" t="22649" r="32851" b="21672"/>
          <a:stretch>
            <a:fillRect/>
          </a:stretch>
        </p:blipFill>
        <p:spPr bwMode="auto">
          <a:xfrm>
            <a:off x="1953228" y="3100387"/>
            <a:ext cx="7588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magine 15" descr="Immagine che contiene Carattere, logo, simbolo, Elementi grafici&#10;&#10;Descrizione generata automaticamente">
            <a:extLst>
              <a:ext uri="{FF2B5EF4-FFF2-40B4-BE49-F238E27FC236}">
                <a16:creationId xmlns:a16="http://schemas.microsoft.com/office/drawing/2014/main" id="{766FBB60-D7B8-4B94-1DCE-BB735859F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4" y="3012298"/>
            <a:ext cx="1632689" cy="68414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8">
            <a:extLst>
              <a:ext uri="{FF2B5EF4-FFF2-40B4-BE49-F238E27FC236}">
                <a16:creationId xmlns:a16="http://schemas.microsoft.com/office/drawing/2014/main" id="{35B8F4D0-7821-F3C5-93AB-77B2C22A6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66072"/>
            <a:ext cx="1222375" cy="508000"/>
          </a:xfrm>
          <a:prstGeom prst="rect">
            <a:avLst/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76717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Low-Tech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reccia destra 4">
            <a:extLst>
              <a:ext uri="{FF2B5EF4-FFF2-40B4-BE49-F238E27FC236}">
                <a16:creationId xmlns:a16="http://schemas.microsoft.com/office/drawing/2014/main" id="{F1F23C3A-F73B-F795-1C41-E1B80828DE18}"/>
              </a:ext>
            </a:extLst>
          </p:cNvPr>
          <p:cNvSpPr/>
          <p:nvPr/>
        </p:nvSpPr>
        <p:spPr>
          <a:xfrm>
            <a:off x="1828800" y="2301113"/>
            <a:ext cx="5115663" cy="6841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24436AA-95BF-FE11-AABC-57D3776F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088" y="1766072"/>
            <a:ext cx="1222375" cy="508000"/>
          </a:xfrm>
          <a:prstGeom prst="rect">
            <a:avLst/>
          </a:prstGeom>
          <a:solidFill>
            <a:srgbClr val="E7E6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76717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High-Tech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14B0FDE-E206-B62A-DF72-6205C04E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4A6DF8B-326F-2060-4DCC-870356CED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6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Luisa Maria Mimmi</dc:creator>
  <cp:lastModifiedBy>Luisa Maria Mimmi</cp:lastModifiedBy>
  <cp:revision>1</cp:revision>
  <dcterms:created xsi:type="dcterms:W3CDTF">2023-07-14T13:54:09Z</dcterms:created>
  <dcterms:modified xsi:type="dcterms:W3CDTF">2023-07-14T14:00:21Z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97a60d-5525-435b-8989-8eb48ac0c8cd_Enabled">
    <vt:lpwstr>true</vt:lpwstr>
  </property>
  <property fmtid="{D5CDD505-2E9C-101B-9397-08002B2CF9AE}" pid="3" name="MSIP_Label_5097a60d-5525-435b-8989-8eb48ac0c8cd_SetDate">
    <vt:lpwstr>2023-07-14T14:00:20Z</vt:lpwstr>
  </property>
  <property fmtid="{D5CDD505-2E9C-101B-9397-08002B2CF9AE}" pid="4" name="MSIP_Label_5097a60d-5525-435b-8989-8eb48ac0c8cd_Method">
    <vt:lpwstr>Standard</vt:lpwstr>
  </property>
  <property fmtid="{D5CDD505-2E9C-101B-9397-08002B2CF9AE}" pid="5" name="MSIP_Label_5097a60d-5525-435b-8989-8eb48ac0c8cd_Name">
    <vt:lpwstr>defa4170-0d19-0005-0004-bc88714345d2</vt:lpwstr>
  </property>
  <property fmtid="{D5CDD505-2E9C-101B-9397-08002B2CF9AE}" pid="6" name="MSIP_Label_5097a60d-5525-435b-8989-8eb48ac0c8cd_SiteId">
    <vt:lpwstr>3e90938b-8b27-4762-b4e8-006a8127a119</vt:lpwstr>
  </property>
  <property fmtid="{D5CDD505-2E9C-101B-9397-08002B2CF9AE}" pid="7" name="MSIP_Label_5097a60d-5525-435b-8989-8eb48ac0c8cd_ActionId">
    <vt:lpwstr>4ad1f926-8242-43d1-91fc-cef5166f2001</vt:lpwstr>
  </property>
  <property fmtid="{D5CDD505-2E9C-101B-9397-08002B2CF9AE}" pid="8" name="MSIP_Label_5097a60d-5525-435b-8989-8eb48ac0c8cd_ContentBits">
    <vt:lpwstr>0</vt:lpwstr>
  </property>
</Properties>
</file>