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A20"/>
    <a:srgbClr val="8C3FC5"/>
    <a:srgbClr val="321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0" d="100"/>
          <a:sy n="180" d="100"/>
        </p:scale>
        <p:origin x="21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U.M.O." userId="1609e10634445fbc" providerId="LiveId" clId="{6BDD0A0D-C7B7-4F0C-B09E-C77CB8037124}"/>
    <pc:docChg chg="undo custSel modSld">
      <pc:chgData name="Lucas U.M.O." userId="1609e10634445fbc" providerId="LiveId" clId="{6BDD0A0D-C7B7-4F0C-B09E-C77CB8037124}" dt="2023-01-26T00:37:35.784" v="30" actId="207"/>
      <pc:docMkLst>
        <pc:docMk/>
      </pc:docMkLst>
      <pc:sldChg chg="modSp mod">
        <pc:chgData name="Lucas U.M.O." userId="1609e10634445fbc" providerId="LiveId" clId="{6BDD0A0D-C7B7-4F0C-B09E-C77CB8037124}" dt="2023-01-26T00:37:35.784" v="30" actId="207"/>
        <pc:sldMkLst>
          <pc:docMk/>
          <pc:sldMk cId="4212838324" sldId="256"/>
        </pc:sldMkLst>
        <pc:spChg chg="mod">
          <ac:chgData name="Lucas U.M.O." userId="1609e10634445fbc" providerId="LiveId" clId="{6BDD0A0D-C7B7-4F0C-B09E-C77CB8037124}" dt="2023-01-26T00:37:35.784" v="30" actId="207"/>
          <ac:spMkLst>
            <pc:docMk/>
            <pc:sldMk cId="4212838324" sldId="256"/>
            <ac:spMk id="4" creationId="{DC5257B2-F986-78A5-FA00-1B8E075FA0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EB94-083D-435E-C3C3-1FDA9D9BD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2609B-DB93-F0D8-45E8-0A26175D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0D8E-01F7-A785-3B82-F294B962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B963-FBC9-3BBE-C9E3-8D1EE742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609-EE73-9A9E-7685-CA1071A3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89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7823-A93E-9EC7-2552-CA65040D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866D1-648C-8FA5-132F-B38F8B9C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74AB-18B3-41C9-2F41-38DE7228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5CF0-D799-2598-DD16-93AD8B4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60B9-416C-6CC2-C4AA-1B1160C0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E8D32-C874-F9F7-7EC0-6512D9F04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9ED4C-CEDC-065F-F13E-C3E0E342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C1DF-A46C-8349-2F54-7774F4DB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5175-9DE0-B955-7044-A1CF6716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4FAE8-D72D-F488-04C6-215A0D1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71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6138-72A4-519B-4026-A78C5290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65EB-94A3-2E9B-946F-02C90B88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1745-E2EA-E58D-4102-A859F799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596A-0939-4325-903F-6933ACE5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668D-5890-E420-69DD-9A20805D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9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47A6-29D8-EACC-D878-942DCEAF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600F5-CAC7-C709-2962-CE8A3A13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6FA5-7562-3963-706D-3D7B10A8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E217-458A-48FB-CF8E-6A2D7298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66E0-3F5E-C723-DB57-FE4E36E1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46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ACE7-DC12-6F48-7B5F-AAFB70AD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206B-44E1-C92F-02A3-F8376F130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3349E-35E0-4108-B065-F41AF52A9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4FA7D-E052-7649-449B-56C1952A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A88D-74DE-B941-CA1C-4965CDD0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9BF2A-78CB-045A-9B92-B4AB81D7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43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F323-00C1-84C9-F441-B4D2836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058F-BE29-755A-19CC-65E9C59B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F849-6101-48A2-0B97-A6A9ECE66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02D3A-1845-4595-565F-FA5F9A1F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C29E9-CC61-1995-A432-0ED06A316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F37B4-C02B-DE65-81CA-779C9C4E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A9895-33D9-E722-1CED-2FE1B7FE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46D5C-1526-D493-1BA2-868BAF65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76EC-D7DF-E685-92F7-743DF2FF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84F2-ADC4-438B-13A4-DD975F0A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4466D-8F91-54CF-E4EB-236CD66C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A823-578B-67DD-B877-DB49DA99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02041-9DC8-4EA6-CDAA-31EFF67E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4D825-945A-CE77-ABCC-E7D6E442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221F-692B-AC86-C4E8-6EBF2B1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32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D735-54EB-38EE-18A7-EEB2588A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B306-D424-029F-EC61-126CA654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F065-1F6D-1D47-1245-5BC94E63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FA35-15FC-A5A7-7638-9557F6D1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54B8-AC8E-CDE6-788A-AD3D3053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5C30-F790-8215-B7B1-90FACB11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40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2FE3-4AEA-3BB4-EA7B-3F9138AC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C57AC-DA7D-4CA9-D41D-FCFAFDFA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E67FE-68DC-D1CB-A444-C970DC0C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2A51-03F3-CB05-78BF-C8F826D2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7567-C5C8-6A14-772B-EA79BD8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42DC-12DA-D446-1880-1B59F3F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87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C196A-3E34-0E12-4171-2D816778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D7164-EC0A-8387-F19D-D45C25F8E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7D26-8DC3-D48A-BCAB-186050271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6D90-EBBE-4243-A2AF-C5005A25F98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2715-1624-BB82-1121-0584AD653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A1CB5-DA94-4D64-2485-D1F2C467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C346-6CF5-4020-8DC8-9F529B1089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257B2-F986-78A5-FA00-1B8E075FA0B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8C3FC5"/>
              </a:gs>
              <a:gs pos="25000">
                <a:srgbClr val="7030A0"/>
              </a:gs>
              <a:gs pos="100000">
                <a:srgbClr val="170A20"/>
              </a:gs>
            </a:gsLst>
            <a:lin ang="14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83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U.M.O.</dc:creator>
  <cp:lastModifiedBy>Lucas U.M.O.</cp:lastModifiedBy>
  <cp:revision>1</cp:revision>
  <dcterms:created xsi:type="dcterms:W3CDTF">2023-01-26T00:04:48Z</dcterms:created>
  <dcterms:modified xsi:type="dcterms:W3CDTF">2023-01-26T00:37:43Z</dcterms:modified>
</cp:coreProperties>
</file>