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5" r:id="rId3"/>
    <p:sldId id="270" r:id="rId4"/>
    <p:sldId id="257" r:id="rId5"/>
    <p:sldId id="266" r:id="rId6"/>
    <p:sldId id="260" r:id="rId7"/>
    <p:sldId id="269" r:id="rId8"/>
    <p:sldId id="267" r:id="rId9"/>
    <p:sldId id="259" r:id="rId10"/>
    <p:sldId id="268" r:id="rId11"/>
    <p:sldId id="262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all" id="{C2737106-63CC-416C-B4D4-D328B45C8DD7}">
          <p14:sldIdLst>
            <p14:sldId id="258"/>
            <p14:sldId id="265"/>
            <p14:sldId id="270"/>
          </p14:sldIdLst>
        </p14:section>
        <p14:section name="Outliers" id="{D4BAC391-D665-46E9-B7F0-04F1BAFF3805}">
          <p14:sldIdLst>
            <p14:sldId id="257"/>
            <p14:sldId id="266"/>
          </p14:sldIdLst>
        </p14:section>
        <p14:section name="Worst Per Capita Profit" id="{D9231DCB-249C-4D44-87B0-9CAE8E299BCB}">
          <p14:sldIdLst>
            <p14:sldId id="260"/>
            <p14:sldId id="269"/>
            <p14:sldId id="267"/>
          </p14:sldIdLst>
        </p14:section>
        <p14:section name="Best Per Capita Profit" id="{C8346594-C588-4A3B-A069-501D2E1E67FF}">
          <p14:sldIdLst>
            <p14:sldId id="259"/>
            <p14:sldId id="268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0A3441-FCDF-46E1-BEF8-20737E20A7B1}" v="85" dt="2023-08-14T23:20:23.7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80" y="1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U.M.O." userId="1609e10634445fbc" providerId="LiveId" clId="{B60A3441-FCDF-46E1-BEF8-20737E20A7B1}"/>
    <pc:docChg chg="undo redo custSel addSld delSld modSld addSection delSection modSection">
      <pc:chgData name="Lucas U.M.O." userId="1609e10634445fbc" providerId="LiveId" clId="{B60A3441-FCDF-46E1-BEF8-20737E20A7B1}" dt="2023-08-14T23:20:43.754" v="3506" actId="12789"/>
      <pc:docMkLst>
        <pc:docMk/>
      </pc:docMkLst>
      <pc:sldChg chg="del">
        <pc:chgData name="Lucas U.M.O." userId="1609e10634445fbc" providerId="LiveId" clId="{B60A3441-FCDF-46E1-BEF8-20737E20A7B1}" dt="2023-08-14T22:41:22.887" v="2666" actId="47"/>
        <pc:sldMkLst>
          <pc:docMk/>
          <pc:sldMk cId="1377064712" sldId="256"/>
        </pc:sldMkLst>
      </pc:sldChg>
      <pc:sldChg chg="addSp delSp modSp mod">
        <pc:chgData name="Lucas U.M.O." userId="1609e10634445fbc" providerId="LiveId" clId="{B60A3441-FCDF-46E1-BEF8-20737E20A7B1}" dt="2023-08-14T23:10:13.052" v="3050" actId="208"/>
        <pc:sldMkLst>
          <pc:docMk/>
          <pc:sldMk cId="2120403878" sldId="257"/>
        </pc:sldMkLst>
        <pc:spChg chg="add del">
          <ac:chgData name="Lucas U.M.O." userId="1609e10634445fbc" providerId="LiveId" clId="{B60A3441-FCDF-46E1-BEF8-20737E20A7B1}" dt="2023-08-14T22:40:19.588" v="2643" actId="478"/>
          <ac:spMkLst>
            <pc:docMk/>
            <pc:sldMk cId="2120403878" sldId="257"/>
            <ac:spMk id="2" creationId="{41372AEC-8002-E833-C728-4C183489B19F}"/>
          </ac:spMkLst>
        </pc:spChg>
        <pc:spChg chg="add del mod">
          <ac:chgData name="Lucas U.M.O." userId="1609e10634445fbc" providerId="LiveId" clId="{B60A3441-FCDF-46E1-BEF8-20737E20A7B1}" dt="2023-08-14T19:21:52.247" v="848" actId="478"/>
          <ac:spMkLst>
            <pc:docMk/>
            <pc:sldMk cId="2120403878" sldId="257"/>
            <ac:spMk id="3" creationId="{FCC0ED16-E78C-75C0-AC95-489FE1994156}"/>
          </ac:spMkLst>
        </pc:spChg>
        <pc:spChg chg="del">
          <ac:chgData name="Lucas U.M.O." userId="1609e10634445fbc" providerId="LiveId" clId="{B60A3441-FCDF-46E1-BEF8-20737E20A7B1}" dt="2023-08-14T18:33:32.093" v="413" actId="478"/>
          <ac:spMkLst>
            <pc:docMk/>
            <pc:sldMk cId="2120403878" sldId="257"/>
            <ac:spMk id="9" creationId="{CE0670C1-2555-F80E-B89A-B42B9A472FE9}"/>
          </ac:spMkLst>
        </pc:spChg>
        <pc:spChg chg="add mod">
          <ac:chgData name="Lucas U.M.O." userId="1609e10634445fbc" providerId="LiveId" clId="{B60A3441-FCDF-46E1-BEF8-20737E20A7B1}" dt="2023-08-14T23:02:41.477" v="2887" actId="12789"/>
          <ac:spMkLst>
            <pc:docMk/>
            <pc:sldMk cId="2120403878" sldId="257"/>
            <ac:spMk id="21" creationId="{7FA0545F-5600-C81D-65EE-32C4E9A3D03C}"/>
          </ac:spMkLst>
        </pc:spChg>
        <pc:spChg chg="add mod">
          <ac:chgData name="Lucas U.M.O." userId="1609e10634445fbc" providerId="LiveId" clId="{B60A3441-FCDF-46E1-BEF8-20737E20A7B1}" dt="2023-08-14T23:03:40.986" v="2917" actId="20577"/>
          <ac:spMkLst>
            <pc:docMk/>
            <pc:sldMk cId="2120403878" sldId="257"/>
            <ac:spMk id="22" creationId="{CE567E0E-85AE-5371-9DF1-FB52FFC22FB9}"/>
          </ac:spMkLst>
        </pc:spChg>
        <pc:spChg chg="add mod ord">
          <ac:chgData name="Lucas U.M.O." userId="1609e10634445fbc" providerId="LiveId" clId="{B60A3441-FCDF-46E1-BEF8-20737E20A7B1}" dt="2023-08-14T23:06:29.879" v="3039" actId="171"/>
          <ac:spMkLst>
            <pc:docMk/>
            <pc:sldMk cId="2120403878" sldId="257"/>
            <ac:spMk id="23" creationId="{99C8D2B6-47D6-D6C5-8140-88206BFC8D7E}"/>
          </ac:spMkLst>
        </pc:spChg>
        <pc:picChg chg="add del mod">
          <ac:chgData name="Lucas U.M.O." userId="1609e10634445fbc" providerId="LiveId" clId="{B60A3441-FCDF-46E1-BEF8-20737E20A7B1}" dt="2023-08-14T22:55:11.066" v="2798" actId="14100"/>
          <ac:picMkLst>
            <pc:docMk/>
            <pc:sldMk cId="2120403878" sldId="257"/>
            <ac:picMk id="5" creationId="{6F156310-0272-E553-DB92-FCFE1653E890}"/>
          </ac:picMkLst>
        </pc:picChg>
        <pc:picChg chg="add mod">
          <ac:chgData name="Lucas U.M.O." userId="1609e10634445fbc" providerId="LiveId" clId="{B60A3441-FCDF-46E1-BEF8-20737E20A7B1}" dt="2023-08-14T22:40:05.319" v="2627" actId="571"/>
          <ac:picMkLst>
            <pc:docMk/>
            <pc:sldMk cId="2120403878" sldId="257"/>
            <ac:picMk id="6" creationId="{3D539F42-B183-76C4-FE81-F2ACA77C6C9B}"/>
          </ac:picMkLst>
        </pc:picChg>
        <pc:picChg chg="add del">
          <ac:chgData name="Lucas U.M.O." userId="1609e10634445fbc" providerId="LiveId" clId="{B60A3441-FCDF-46E1-BEF8-20737E20A7B1}" dt="2023-08-14T22:40:19.380" v="2642" actId="478"/>
          <ac:picMkLst>
            <pc:docMk/>
            <pc:sldMk cId="2120403878" sldId="257"/>
            <ac:picMk id="7" creationId="{18D0AE18-06BB-BD6B-CC9B-05EA0A0FF24D}"/>
          </ac:picMkLst>
        </pc:picChg>
        <pc:cxnChg chg="add del mod">
          <ac:chgData name="Lucas U.M.O." userId="1609e10634445fbc" providerId="LiveId" clId="{B60A3441-FCDF-46E1-BEF8-20737E20A7B1}" dt="2023-08-14T22:50:02.012" v="2728" actId="478"/>
          <ac:cxnSpMkLst>
            <pc:docMk/>
            <pc:sldMk cId="2120403878" sldId="257"/>
            <ac:cxnSpMk id="8" creationId="{0A6117A7-741B-2330-B7FF-983CD7304D9F}"/>
          </ac:cxnSpMkLst>
        </pc:cxnChg>
        <pc:cxnChg chg="add mod">
          <ac:chgData name="Lucas U.M.O." userId="1609e10634445fbc" providerId="LiveId" clId="{B60A3441-FCDF-46E1-BEF8-20737E20A7B1}" dt="2023-08-14T23:10:13.052" v="3050" actId="208"/>
          <ac:cxnSpMkLst>
            <pc:docMk/>
            <pc:sldMk cId="2120403878" sldId="257"/>
            <ac:cxnSpMk id="11" creationId="{B3DF12A6-FE7C-C2C6-665D-B57156C977A7}"/>
          </ac:cxnSpMkLst>
        </pc:cxnChg>
        <pc:cxnChg chg="add del mod">
          <ac:chgData name="Lucas U.M.O." userId="1609e10634445fbc" providerId="LiveId" clId="{B60A3441-FCDF-46E1-BEF8-20737E20A7B1}" dt="2023-08-14T22:50:02.012" v="2728" actId="478"/>
          <ac:cxnSpMkLst>
            <pc:docMk/>
            <pc:sldMk cId="2120403878" sldId="257"/>
            <ac:cxnSpMk id="12" creationId="{64C10EF1-C436-94C2-77D0-0C3EFC560D80}"/>
          </ac:cxnSpMkLst>
        </pc:cxnChg>
        <pc:cxnChg chg="add mod">
          <ac:chgData name="Lucas U.M.O." userId="1609e10634445fbc" providerId="LiveId" clId="{B60A3441-FCDF-46E1-BEF8-20737E20A7B1}" dt="2023-08-14T23:10:13.052" v="3050" actId="208"/>
          <ac:cxnSpMkLst>
            <pc:docMk/>
            <pc:sldMk cId="2120403878" sldId="257"/>
            <ac:cxnSpMk id="15" creationId="{BD7C18C8-AA67-2034-49EF-412FCACDB928}"/>
          </ac:cxnSpMkLst>
        </pc:cxnChg>
        <pc:cxnChg chg="add mod">
          <ac:chgData name="Lucas U.M.O." userId="1609e10634445fbc" providerId="LiveId" clId="{B60A3441-FCDF-46E1-BEF8-20737E20A7B1}" dt="2023-08-14T23:10:13.052" v="3050" actId="208"/>
          <ac:cxnSpMkLst>
            <pc:docMk/>
            <pc:sldMk cId="2120403878" sldId="257"/>
            <ac:cxnSpMk id="16" creationId="{D5BA374A-0D03-742E-C422-4F7669ADB534}"/>
          </ac:cxnSpMkLst>
        </pc:cxnChg>
        <pc:cxnChg chg="add mod">
          <ac:chgData name="Lucas U.M.O." userId="1609e10634445fbc" providerId="LiveId" clId="{B60A3441-FCDF-46E1-BEF8-20737E20A7B1}" dt="2023-08-14T23:10:13.052" v="3050" actId="208"/>
          <ac:cxnSpMkLst>
            <pc:docMk/>
            <pc:sldMk cId="2120403878" sldId="257"/>
            <ac:cxnSpMk id="17" creationId="{A1CA0923-6E3C-ED00-5E33-68751A66A34A}"/>
          </ac:cxnSpMkLst>
        </pc:cxnChg>
        <pc:cxnChg chg="add mod">
          <ac:chgData name="Lucas U.M.O." userId="1609e10634445fbc" providerId="LiveId" clId="{B60A3441-FCDF-46E1-BEF8-20737E20A7B1}" dt="2023-08-14T23:10:13.052" v="3050" actId="208"/>
          <ac:cxnSpMkLst>
            <pc:docMk/>
            <pc:sldMk cId="2120403878" sldId="257"/>
            <ac:cxnSpMk id="18" creationId="{05EEDB81-BC35-5F7A-8F2A-A583BED44B39}"/>
          </ac:cxnSpMkLst>
        </pc:cxnChg>
        <pc:cxnChg chg="add mod">
          <ac:chgData name="Lucas U.M.O." userId="1609e10634445fbc" providerId="LiveId" clId="{B60A3441-FCDF-46E1-BEF8-20737E20A7B1}" dt="2023-08-14T23:10:13.052" v="3050" actId="208"/>
          <ac:cxnSpMkLst>
            <pc:docMk/>
            <pc:sldMk cId="2120403878" sldId="257"/>
            <ac:cxnSpMk id="19" creationId="{C0604905-9F78-28A2-8C50-AFBDFE59E57B}"/>
          </ac:cxnSpMkLst>
        </pc:cxnChg>
        <pc:cxnChg chg="add mod">
          <ac:chgData name="Lucas U.M.O." userId="1609e10634445fbc" providerId="LiveId" clId="{B60A3441-FCDF-46E1-BEF8-20737E20A7B1}" dt="2023-08-14T23:10:13.052" v="3050" actId="208"/>
          <ac:cxnSpMkLst>
            <pc:docMk/>
            <pc:sldMk cId="2120403878" sldId="257"/>
            <ac:cxnSpMk id="20" creationId="{B0B0B770-8851-7559-A51F-D0C93A9A4B80}"/>
          </ac:cxnSpMkLst>
        </pc:cxnChg>
      </pc:sldChg>
      <pc:sldChg chg="addSp delSp modSp mod setBg">
        <pc:chgData name="Lucas U.M.O." userId="1609e10634445fbc" providerId="LiveId" clId="{B60A3441-FCDF-46E1-BEF8-20737E20A7B1}" dt="2023-08-14T23:06:13.749" v="3035" actId="171"/>
        <pc:sldMkLst>
          <pc:docMk/>
          <pc:sldMk cId="4042930575" sldId="258"/>
        </pc:sldMkLst>
        <pc:spChg chg="add del mod">
          <ac:chgData name="Lucas U.M.O." userId="1609e10634445fbc" providerId="LiveId" clId="{B60A3441-FCDF-46E1-BEF8-20737E20A7B1}" dt="2023-08-14T22:48:38.125" v="2708" actId="26606"/>
          <ac:spMkLst>
            <pc:docMk/>
            <pc:sldMk cId="4042930575" sldId="258"/>
            <ac:spMk id="2" creationId="{F575AC4A-E5A6-BCF6-8F9E-305A284D2394}"/>
          </ac:spMkLst>
        </pc:spChg>
        <pc:spChg chg="add del mod">
          <ac:chgData name="Lucas U.M.O." userId="1609e10634445fbc" providerId="LiveId" clId="{B60A3441-FCDF-46E1-BEF8-20737E20A7B1}" dt="2023-08-14T22:48:38.125" v="2708" actId="26606"/>
          <ac:spMkLst>
            <pc:docMk/>
            <pc:sldMk cId="4042930575" sldId="258"/>
            <ac:spMk id="3" creationId="{60D64EDF-0FE1-4417-A12B-651AFD15C0A3}"/>
          </ac:spMkLst>
        </pc:spChg>
        <pc:spChg chg="add mod">
          <ac:chgData name="Lucas U.M.O." userId="1609e10634445fbc" providerId="LiveId" clId="{B60A3441-FCDF-46E1-BEF8-20737E20A7B1}" dt="2023-08-14T23:04:39.972" v="2992"/>
          <ac:spMkLst>
            <pc:docMk/>
            <pc:sldMk cId="4042930575" sldId="258"/>
            <ac:spMk id="6" creationId="{D6258202-7DA4-4E25-404F-982BF9858008}"/>
          </ac:spMkLst>
        </pc:spChg>
        <pc:spChg chg="add del">
          <ac:chgData name="Lucas U.M.O." userId="1609e10634445fbc" providerId="LiveId" clId="{B60A3441-FCDF-46E1-BEF8-20737E20A7B1}" dt="2023-08-14T22:48:38.125" v="2708" actId="26606"/>
          <ac:spMkLst>
            <pc:docMk/>
            <pc:sldMk cId="4042930575" sldId="258"/>
            <ac:spMk id="8" creationId="{D7A453D2-15D8-4403-815F-291FA16340D9}"/>
          </ac:spMkLst>
        </pc:spChg>
        <pc:spChg chg="add mod">
          <ac:chgData name="Lucas U.M.O." userId="1609e10634445fbc" providerId="LiveId" clId="{B60A3441-FCDF-46E1-BEF8-20737E20A7B1}" dt="2023-08-14T23:04:58.230" v="3028" actId="20577"/>
          <ac:spMkLst>
            <pc:docMk/>
            <pc:sldMk cId="4042930575" sldId="258"/>
            <ac:spMk id="9" creationId="{DC439097-EA97-4F0A-E89C-766B3F4CA0E9}"/>
          </ac:spMkLst>
        </pc:spChg>
        <pc:spChg chg="add del">
          <ac:chgData name="Lucas U.M.O." userId="1609e10634445fbc" providerId="LiveId" clId="{B60A3441-FCDF-46E1-BEF8-20737E20A7B1}" dt="2023-08-14T22:41:44.113" v="2668" actId="26606"/>
          <ac:spMkLst>
            <pc:docMk/>
            <pc:sldMk cId="4042930575" sldId="258"/>
            <ac:spMk id="10" creationId="{42A4FC2C-047E-45A5-965D-8E1E3BF09BC6}"/>
          </ac:spMkLst>
        </pc:spChg>
        <pc:spChg chg="add mod ord">
          <ac:chgData name="Lucas U.M.O." userId="1609e10634445fbc" providerId="LiveId" clId="{B60A3441-FCDF-46E1-BEF8-20737E20A7B1}" dt="2023-08-14T23:06:13.749" v="3035" actId="171"/>
          <ac:spMkLst>
            <pc:docMk/>
            <pc:sldMk cId="4042930575" sldId="258"/>
            <ac:spMk id="11" creationId="{9868A9FB-8ADD-A615-5B6A-FF83F34F803A}"/>
          </ac:spMkLst>
        </pc:spChg>
        <pc:spChg chg="add del">
          <ac:chgData name="Lucas U.M.O." userId="1609e10634445fbc" providerId="LiveId" clId="{B60A3441-FCDF-46E1-BEF8-20737E20A7B1}" dt="2023-08-14T22:48:38.125" v="2708" actId="26606"/>
          <ac:spMkLst>
            <pc:docMk/>
            <pc:sldMk cId="4042930575" sldId="258"/>
            <ac:spMk id="12" creationId="{8161EA6B-09CA-445B-AB0D-8DF76FA92DEF}"/>
          </ac:spMkLst>
        </pc:spChg>
        <pc:spChg chg="add del">
          <ac:chgData name="Lucas U.M.O." userId="1609e10634445fbc" providerId="LiveId" clId="{B60A3441-FCDF-46E1-BEF8-20737E20A7B1}" dt="2023-08-14T22:48:38.125" v="2708" actId="26606"/>
          <ac:spMkLst>
            <pc:docMk/>
            <pc:sldMk cId="4042930575" sldId="258"/>
            <ac:spMk id="22" creationId="{B8114C98-A349-4111-A123-E8EAB86ABE30}"/>
          </ac:spMkLst>
        </pc:spChg>
        <pc:spChg chg="add del">
          <ac:chgData name="Lucas U.M.O." userId="1609e10634445fbc" providerId="LiveId" clId="{B60A3441-FCDF-46E1-BEF8-20737E20A7B1}" dt="2023-08-14T22:48:38.125" v="2708" actId="26606"/>
          <ac:spMkLst>
            <pc:docMk/>
            <pc:sldMk cId="4042930575" sldId="258"/>
            <ac:spMk id="30" creationId="{E2D3D3F2-ABBB-4453-B1C5-1BEBF7E4DD56}"/>
          </ac:spMkLst>
        </pc:spChg>
        <pc:grpChg chg="add del">
          <ac:chgData name="Lucas U.M.O." userId="1609e10634445fbc" providerId="LiveId" clId="{B60A3441-FCDF-46E1-BEF8-20737E20A7B1}" dt="2023-08-14T22:48:38.125" v="2708" actId="26606"/>
          <ac:grpSpMkLst>
            <pc:docMk/>
            <pc:sldMk cId="4042930575" sldId="258"/>
            <ac:grpSpMk id="14" creationId="{74E65F23-789E-4CB9-B34F-46A85E25D667}"/>
          </ac:grpSpMkLst>
        </pc:grpChg>
        <pc:grpChg chg="add del">
          <ac:chgData name="Lucas U.M.O." userId="1609e10634445fbc" providerId="LiveId" clId="{B60A3441-FCDF-46E1-BEF8-20737E20A7B1}" dt="2023-08-14T22:48:38.125" v="2708" actId="26606"/>
          <ac:grpSpMkLst>
            <pc:docMk/>
            <pc:sldMk cId="4042930575" sldId="258"/>
            <ac:grpSpMk id="24" creationId="{670FB431-AE18-414D-92F4-1D12D1991152}"/>
          </ac:grpSpMkLst>
        </pc:grpChg>
        <pc:grpChg chg="add del">
          <ac:chgData name="Lucas U.M.O." userId="1609e10634445fbc" providerId="LiveId" clId="{B60A3441-FCDF-46E1-BEF8-20737E20A7B1}" dt="2023-08-14T22:48:38.125" v="2708" actId="26606"/>
          <ac:grpSpMkLst>
            <pc:docMk/>
            <pc:sldMk cId="4042930575" sldId="258"/>
            <ac:grpSpMk id="32" creationId="{8214E4A5-A0D2-42C4-8D14-D2A7E495F041}"/>
          </ac:grpSpMkLst>
        </pc:grpChg>
        <pc:grpChg chg="add del">
          <ac:chgData name="Lucas U.M.O." userId="1609e10634445fbc" providerId="LiveId" clId="{B60A3441-FCDF-46E1-BEF8-20737E20A7B1}" dt="2023-08-14T22:48:38.125" v="2708" actId="26606"/>
          <ac:grpSpMkLst>
            <pc:docMk/>
            <pc:sldMk cId="4042930575" sldId="258"/>
            <ac:grpSpMk id="38" creationId="{4043ADFC-DC2E-40D2-954D-4A13B908DA80}"/>
          </ac:grpSpMkLst>
        </pc:grpChg>
        <pc:picChg chg="add mod">
          <ac:chgData name="Lucas U.M.O." userId="1609e10634445fbc" providerId="LiveId" clId="{B60A3441-FCDF-46E1-BEF8-20737E20A7B1}" dt="2023-08-14T22:55:00.630" v="2796" actId="14100"/>
          <ac:picMkLst>
            <pc:docMk/>
            <pc:sldMk cId="4042930575" sldId="258"/>
            <ac:picMk id="5" creationId="{C7F9DCEB-E2DA-2928-131B-CBFC5B4D474E}"/>
          </ac:picMkLst>
        </pc:picChg>
        <pc:picChg chg="del">
          <ac:chgData name="Lucas U.M.O." userId="1609e10634445fbc" providerId="LiveId" clId="{B60A3441-FCDF-46E1-BEF8-20737E20A7B1}" dt="2023-08-14T22:38:04.041" v="2606" actId="478"/>
          <ac:picMkLst>
            <pc:docMk/>
            <pc:sldMk cId="4042930575" sldId="258"/>
            <ac:picMk id="7" creationId="{B5077AA2-23F1-3FE5-A768-AC97F48107DF}"/>
          </ac:picMkLst>
        </pc:picChg>
      </pc:sldChg>
      <pc:sldChg chg="addSp delSp modSp mod">
        <pc:chgData name="Lucas U.M.O." userId="1609e10634445fbc" providerId="LiveId" clId="{B60A3441-FCDF-46E1-BEF8-20737E20A7B1}" dt="2023-08-14T23:15:26.460" v="3105" actId="171"/>
        <pc:sldMkLst>
          <pc:docMk/>
          <pc:sldMk cId="2742733634" sldId="259"/>
        </pc:sldMkLst>
        <pc:spChg chg="del mod">
          <ac:chgData name="Lucas U.M.O." userId="1609e10634445fbc" providerId="LiveId" clId="{B60A3441-FCDF-46E1-BEF8-20737E20A7B1}" dt="2023-08-14T22:40:59.932" v="2664" actId="478"/>
          <ac:spMkLst>
            <pc:docMk/>
            <pc:sldMk cId="2742733634" sldId="259"/>
            <ac:spMk id="2" creationId="{592F2D74-F44C-3F78-E931-8697201647FF}"/>
          </ac:spMkLst>
        </pc:spChg>
        <pc:spChg chg="add del mod">
          <ac:chgData name="Lucas U.M.O." userId="1609e10634445fbc" providerId="LiveId" clId="{B60A3441-FCDF-46E1-BEF8-20737E20A7B1}" dt="2023-08-14T22:53:13.933" v="2784" actId="478"/>
          <ac:spMkLst>
            <pc:docMk/>
            <pc:sldMk cId="2742733634" sldId="259"/>
            <ac:spMk id="4" creationId="{C4108B4C-D563-61FE-7435-326A8646CF42}"/>
          </ac:spMkLst>
        </pc:spChg>
        <pc:spChg chg="add del mod">
          <ac:chgData name="Lucas U.M.O." userId="1609e10634445fbc" providerId="LiveId" clId="{B60A3441-FCDF-46E1-BEF8-20737E20A7B1}" dt="2023-08-14T23:03:30.792" v="2901" actId="478"/>
          <ac:spMkLst>
            <pc:docMk/>
            <pc:sldMk cId="2742733634" sldId="259"/>
            <ac:spMk id="8" creationId="{34208540-AAE0-F9AF-191B-627BD3A8769C}"/>
          </ac:spMkLst>
        </pc:spChg>
        <pc:spChg chg="add del mod">
          <ac:chgData name="Lucas U.M.O." userId="1609e10634445fbc" providerId="LiveId" clId="{B60A3441-FCDF-46E1-BEF8-20737E20A7B1}" dt="2023-08-14T23:03:30.792" v="2901" actId="478"/>
          <ac:spMkLst>
            <pc:docMk/>
            <pc:sldMk cId="2742733634" sldId="259"/>
            <ac:spMk id="9" creationId="{30E7DC38-E08A-93CB-87DF-1A776A2A42A3}"/>
          </ac:spMkLst>
        </pc:spChg>
        <pc:spChg chg="add mod">
          <ac:chgData name="Lucas U.M.O." userId="1609e10634445fbc" providerId="LiveId" clId="{B60A3441-FCDF-46E1-BEF8-20737E20A7B1}" dt="2023-08-14T23:02:48.119" v="2888"/>
          <ac:spMkLst>
            <pc:docMk/>
            <pc:sldMk cId="2742733634" sldId="259"/>
            <ac:spMk id="10" creationId="{624C9796-6E91-9C68-9C62-055B4E8F8F61}"/>
          </ac:spMkLst>
        </pc:spChg>
        <pc:spChg chg="add mod">
          <ac:chgData name="Lucas U.M.O." userId="1609e10634445fbc" providerId="LiveId" clId="{B60A3441-FCDF-46E1-BEF8-20737E20A7B1}" dt="2023-08-14T23:04:20.517" v="2991" actId="20577"/>
          <ac:spMkLst>
            <pc:docMk/>
            <pc:sldMk cId="2742733634" sldId="259"/>
            <ac:spMk id="11" creationId="{02B57DC8-3217-5F75-4D6A-A313661C220C}"/>
          </ac:spMkLst>
        </pc:spChg>
        <pc:spChg chg="add mod ord">
          <ac:chgData name="Lucas U.M.O." userId="1609e10634445fbc" providerId="LiveId" clId="{B60A3441-FCDF-46E1-BEF8-20737E20A7B1}" dt="2023-08-14T23:06:52.854" v="3047" actId="171"/>
          <ac:spMkLst>
            <pc:docMk/>
            <pc:sldMk cId="2742733634" sldId="259"/>
            <ac:spMk id="12" creationId="{072B8693-F25B-2B67-8F16-E5916AEC4E38}"/>
          </ac:spMkLst>
        </pc:spChg>
        <pc:picChg chg="add mod ord">
          <ac:chgData name="Lucas U.M.O." userId="1609e10634445fbc" providerId="LiveId" clId="{B60A3441-FCDF-46E1-BEF8-20737E20A7B1}" dt="2023-08-14T22:55:56.799" v="2808" actId="14100"/>
          <ac:picMkLst>
            <pc:docMk/>
            <pc:sldMk cId="2742733634" sldId="259"/>
            <ac:picMk id="6" creationId="{36D1BC32-11C5-AF16-DC50-A864E978D781}"/>
          </ac:picMkLst>
        </pc:picChg>
        <pc:picChg chg="del">
          <ac:chgData name="Lucas U.M.O." userId="1609e10634445fbc" providerId="LiveId" clId="{B60A3441-FCDF-46E1-BEF8-20737E20A7B1}" dt="2023-08-14T22:40:54.645" v="2662" actId="478"/>
          <ac:picMkLst>
            <pc:docMk/>
            <pc:sldMk cId="2742733634" sldId="259"/>
            <ac:picMk id="7" creationId="{4943267C-5944-CEB2-91DB-48D20C5180B5}"/>
          </ac:picMkLst>
        </pc:picChg>
        <pc:cxnChg chg="add del mod ord">
          <ac:chgData name="Lucas U.M.O." userId="1609e10634445fbc" providerId="LiveId" clId="{B60A3441-FCDF-46E1-BEF8-20737E20A7B1}" dt="2023-08-14T23:15:26.460" v="3105" actId="171"/>
          <ac:cxnSpMkLst>
            <pc:docMk/>
            <pc:sldMk cId="2742733634" sldId="259"/>
            <ac:cxnSpMk id="13" creationId="{C91C3B12-D282-B290-CAFD-4F973CA8A908}"/>
          </ac:cxnSpMkLst>
        </pc:cxnChg>
      </pc:sldChg>
      <pc:sldChg chg="addSp delSp modSp mod">
        <pc:chgData name="Lucas U.M.O." userId="1609e10634445fbc" providerId="LiveId" clId="{B60A3441-FCDF-46E1-BEF8-20737E20A7B1}" dt="2023-08-14T23:10:25.585" v="3052" actId="208"/>
        <pc:sldMkLst>
          <pc:docMk/>
          <pc:sldMk cId="2848239310" sldId="260"/>
        </pc:sldMkLst>
        <pc:spChg chg="del">
          <ac:chgData name="Lucas U.M.O." userId="1609e10634445fbc" providerId="LiveId" clId="{B60A3441-FCDF-46E1-BEF8-20737E20A7B1}" dt="2023-08-14T20:51:49.643" v="1115" actId="478"/>
          <ac:spMkLst>
            <pc:docMk/>
            <pc:sldMk cId="2848239310" sldId="260"/>
            <ac:spMk id="2" creationId="{9112C8EA-79F2-71B5-489B-3E82A050C6F5}"/>
          </ac:spMkLst>
        </pc:spChg>
        <pc:spChg chg="add del">
          <ac:chgData name="Lucas U.M.O." userId="1609e10634445fbc" providerId="LiveId" clId="{B60A3441-FCDF-46E1-BEF8-20737E20A7B1}" dt="2023-08-14T20:51:34.921" v="1111"/>
          <ac:spMkLst>
            <pc:docMk/>
            <pc:sldMk cId="2848239310" sldId="260"/>
            <ac:spMk id="3" creationId="{983343B7-3929-B541-80DE-6A87BBDF8C86}"/>
          </ac:spMkLst>
        </pc:spChg>
        <pc:spChg chg="add del mod">
          <ac:chgData name="Lucas U.M.O." userId="1609e10634445fbc" providerId="LiveId" clId="{B60A3441-FCDF-46E1-BEF8-20737E20A7B1}" dt="2023-08-14T23:03:10.184" v="2896" actId="478"/>
          <ac:spMkLst>
            <pc:docMk/>
            <pc:sldMk cId="2848239310" sldId="260"/>
            <ac:spMk id="4" creationId="{4C663F58-F7D2-6BE9-9E81-723FA42CA698}"/>
          </ac:spMkLst>
        </pc:spChg>
        <pc:spChg chg="add del mod">
          <ac:chgData name="Lucas U.M.O." userId="1609e10634445fbc" providerId="LiveId" clId="{B60A3441-FCDF-46E1-BEF8-20737E20A7B1}" dt="2023-08-14T20:51:49.643" v="1115" actId="478"/>
          <ac:spMkLst>
            <pc:docMk/>
            <pc:sldMk cId="2848239310" sldId="260"/>
            <ac:spMk id="9" creationId="{4C4109ED-4E3E-7AC8-0019-96777989CD67}"/>
          </ac:spMkLst>
        </pc:spChg>
        <pc:spChg chg="add del mod ord">
          <ac:chgData name="Lucas U.M.O." userId="1609e10634445fbc" providerId="LiveId" clId="{B60A3441-FCDF-46E1-BEF8-20737E20A7B1}" dt="2023-08-14T23:03:10.184" v="2896" actId="478"/>
          <ac:spMkLst>
            <pc:docMk/>
            <pc:sldMk cId="2848239310" sldId="260"/>
            <ac:spMk id="12" creationId="{2E6FF44F-0B74-F266-3CCC-A4B1A302A799}"/>
          </ac:spMkLst>
        </pc:spChg>
        <pc:spChg chg="add mod">
          <ac:chgData name="Lucas U.M.O." userId="1609e10634445fbc" providerId="LiveId" clId="{B60A3441-FCDF-46E1-BEF8-20737E20A7B1}" dt="2023-08-14T23:02:58.543" v="2890"/>
          <ac:spMkLst>
            <pc:docMk/>
            <pc:sldMk cId="2848239310" sldId="260"/>
            <ac:spMk id="16" creationId="{0D1C704B-FDF1-686F-1403-45489FD2E896}"/>
          </ac:spMkLst>
        </pc:spChg>
        <pc:spChg chg="add mod">
          <ac:chgData name="Lucas U.M.O." userId="1609e10634445fbc" providerId="LiveId" clId="{B60A3441-FCDF-46E1-BEF8-20737E20A7B1}" dt="2023-08-14T23:04:10.333" v="2977" actId="20577"/>
          <ac:spMkLst>
            <pc:docMk/>
            <pc:sldMk cId="2848239310" sldId="260"/>
            <ac:spMk id="17" creationId="{02C5DCD8-D2EE-C078-6A74-33D36A73372A}"/>
          </ac:spMkLst>
        </pc:spChg>
        <pc:spChg chg="add del mod">
          <ac:chgData name="Lucas U.M.O." userId="1609e10634445fbc" providerId="LiveId" clId="{B60A3441-FCDF-46E1-BEF8-20737E20A7B1}" dt="2023-08-14T23:03:01.148" v="2892"/>
          <ac:spMkLst>
            <pc:docMk/>
            <pc:sldMk cId="2848239310" sldId="260"/>
            <ac:spMk id="18" creationId="{853935FB-13D3-552B-C3C8-593D98602768}"/>
          </ac:spMkLst>
        </pc:spChg>
        <pc:spChg chg="add del mod">
          <ac:chgData name="Lucas U.M.O." userId="1609e10634445fbc" providerId="LiveId" clId="{B60A3441-FCDF-46E1-BEF8-20737E20A7B1}" dt="2023-08-14T23:03:01.148" v="2892"/>
          <ac:spMkLst>
            <pc:docMk/>
            <pc:sldMk cId="2848239310" sldId="260"/>
            <ac:spMk id="19" creationId="{D41E2742-FD1D-2F07-5011-F45B8103C813}"/>
          </ac:spMkLst>
        </pc:spChg>
        <pc:spChg chg="add del mod">
          <ac:chgData name="Lucas U.M.O." userId="1609e10634445fbc" providerId="LiveId" clId="{B60A3441-FCDF-46E1-BEF8-20737E20A7B1}" dt="2023-08-14T23:03:03.579" v="2894"/>
          <ac:spMkLst>
            <pc:docMk/>
            <pc:sldMk cId="2848239310" sldId="260"/>
            <ac:spMk id="20" creationId="{BFD8B14F-EC64-53D3-C4FD-BF941D5A4540}"/>
          </ac:spMkLst>
        </pc:spChg>
        <pc:spChg chg="add del mod">
          <ac:chgData name="Lucas U.M.O." userId="1609e10634445fbc" providerId="LiveId" clId="{B60A3441-FCDF-46E1-BEF8-20737E20A7B1}" dt="2023-08-14T23:03:03.579" v="2894"/>
          <ac:spMkLst>
            <pc:docMk/>
            <pc:sldMk cId="2848239310" sldId="260"/>
            <ac:spMk id="21" creationId="{3996D33D-14B8-D0EA-9C5E-52061E4FD7DE}"/>
          </ac:spMkLst>
        </pc:spChg>
        <pc:spChg chg="add mod ord">
          <ac:chgData name="Lucas U.M.O." userId="1609e10634445fbc" providerId="LiveId" clId="{B60A3441-FCDF-46E1-BEF8-20737E20A7B1}" dt="2023-08-14T23:06:43.231" v="3043" actId="171"/>
          <ac:spMkLst>
            <pc:docMk/>
            <pc:sldMk cId="2848239310" sldId="260"/>
            <ac:spMk id="22" creationId="{5254D2EA-7599-86F1-4CD9-2F6EE00AEBD2}"/>
          </ac:spMkLst>
        </pc:spChg>
        <pc:graphicFrameChg chg="add del mod">
          <ac:chgData name="Lucas U.M.O." userId="1609e10634445fbc" providerId="LiveId" clId="{B60A3441-FCDF-46E1-BEF8-20737E20A7B1}" dt="2023-08-14T20:51:28.579" v="1095"/>
          <ac:graphicFrameMkLst>
            <pc:docMk/>
            <pc:sldMk cId="2848239310" sldId="260"/>
            <ac:graphicFrameMk id="5" creationId="{CE8B4475-53B2-84C1-4808-4D377C8B7265}"/>
          </ac:graphicFrameMkLst>
        </pc:graphicFrameChg>
        <pc:graphicFrameChg chg="add del mod">
          <ac:chgData name="Lucas U.M.O." userId="1609e10634445fbc" providerId="LiveId" clId="{B60A3441-FCDF-46E1-BEF8-20737E20A7B1}" dt="2023-08-14T20:51:46.485" v="1114" actId="478"/>
          <ac:graphicFrameMkLst>
            <pc:docMk/>
            <pc:sldMk cId="2848239310" sldId="260"/>
            <ac:graphicFrameMk id="6" creationId="{ADA2D67B-42ED-AAB3-1AF6-6B33710B5B3F}"/>
          </ac:graphicFrameMkLst>
        </pc:graphicFrameChg>
        <pc:picChg chg="add del mod">
          <ac:chgData name="Lucas U.M.O." userId="1609e10634445fbc" providerId="LiveId" clId="{B60A3441-FCDF-46E1-BEF8-20737E20A7B1}" dt="2023-08-14T22:40:20.729" v="2651" actId="478"/>
          <ac:picMkLst>
            <pc:docMk/>
            <pc:sldMk cId="2848239310" sldId="260"/>
            <ac:picMk id="7" creationId="{0158AE75-57A7-060B-6525-DE3E9C10A012}"/>
          </ac:picMkLst>
        </pc:picChg>
        <pc:picChg chg="add del mod ord">
          <ac:chgData name="Lucas U.M.O." userId="1609e10634445fbc" providerId="LiveId" clId="{B60A3441-FCDF-46E1-BEF8-20737E20A7B1}" dt="2023-08-14T22:55:37.985" v="2802" actId="14100"/>
          <ac:picMkLst>
            <pc:docMk/>
            <pc:sldMk cId="2848239310" sldId="260"/>
            <ac:picMk id="11" creationId="{BAF39282-9F91-7CE9-1F14-A232C0CCAFBA}"/>
          </ac:picMkLst>
        </pc:picChg>
        <pc:cxnChg chg="add mod">
          <ac:chgData name="Lucas U.M.O." userId="1609e10634445fbc" providerId="LiveId" clId="{B60A3441-FCDF-46E1-BEF8-20737E20A7B1}" dt="2023-08-14T23:10:25.585" v="3052" actId="208"/>
          <ac:cxnSpMkLst>
            <pc:docMk/>
            <pc:sldMk cId="2848239310" sldId="260"/>
            <ac:cxnSpMk id="14" creationId="{53E3E393-9ABB-6D11-AEF0-F90DEAEA8525}"/>
          </ac:cxnSpMkLst>
        </pc:cxnChg>
      </pc:sldChg>
      <pc:sldChg chg="addSp modSp del mod">
        <pc:chgData name="Lucas U.M.O." userId="1609e10634445fbc" providerId="LiveId" clId="{B60A3441-FCDF-46E1-BEF8-20737E20A7B1}" dt="2023-08-14T22:40:36.557" v="2658" actId="47"/>
        <pc:sldMkLst>
          <pc:docMk/>
          <pc:sldMk cId="3282071069" sldId="261"/>
        </pc:sldMkLst>
        <pc:spChg chg="add mod">
          <ac:chgData name="Lucas U.M.O." userId="1609e10634445fbc" providerId="LiveId" clId="{B60A3441-FCDF-46E1-BEF8-20737E20A7B1}" dt="2023-08-14T20:59:47.119" v="1621" actId="1076"/>
          <ac:spMkLst>
            <pc:docMk/>
            <pc:sldMk cId="3282071069" sldId="261"/>
            <ac:spMk id="4" creationId="{1E0F9EED-47B1-0459-7D47-C4A988899398}"/>
          </ac:spMkLst>
        </pc:spChg>
      </pc:sldChg>
      <pc:sldChg chg="addSp delSp modSp mod">
        <pc:chgData name="Lucas U.M.O." userId="1609e10634445fbc" providerId="LiveId" clId="{B60A3441-FCDF-46E1-BEF8-20737E20A7B1}" dt="2023-08-14T23:15:27.914" v="3115" actId="1076"/>
        <pc:sldMkLst>
          <pc:docMk/>
          <pc:sldMk cId="493821803" sldId="262"/>
        </pc:sldMkLst>
        <pc:spChg chg="add del mod">
          <ac:chgData name="Lucas U.M.O." userId="1609e10634445fbc" providerId="LiveId" clId="{B60A3441-FCDF-46E1-BEF8-20737E20A7B1}" dt="2023-08-14T22:53:18.291" v="2785" actId="478"/>
          <ac:spMkLst>
            <pc:docMk/>
            <pc:sldMk cId="493821803" sldId="262"/>
            <ac:spMk id="4" creationId="{105438D3-0B31-9E38-1A1F-44A1459284C4}"/>
          </ac:spMkLst>
        </pc:spChg>
        <pc:spChg chg="add mod">
          <ac:chgData name="Lucas U.M.O." userId="1609e10634445fbc" providerId="LiveId" clId="{B60A3441-FCDF-46E1-BEF8-20737E20A7B1}" dt="2023-08-14T22:56:13.545" v="2812" actId="14100"/>
          <ac:spMkLst>
            <pc:docMk/>
            <pc:sldMk cId="493821803" sldId="262"/>
            <ac:spMk id="6" creationId="{BC536156-2E7F-219B-E51D-A5F8C31EC43B}"/>
          </ac:spMkLst>
        </pc:spChg>
        <pc:spChg chg="add mod">
          <ac:chgData name="Lucas U.M.O." userId="1609e10634445fbc" providerId="LiveId" clId="{B60A3441-FCDF-46E1-BEF8-20737E20A7B1}" dt="2023-08-14T22:53:38.007" v="2790" actId="1076"/>
          <ac:spMkLst>
            <pc:docMk/>
            <pc:sldMk cId="493821803" sldId="262"/>
            <ac:spMk id="7" creationId="{4CA0C7A1-7BE7-C9FA-3036-FF8746D29CD6}"/>
          </ac:spMkLst>
        </pc:spChg>
        <pc:picChg chg="mod">
          <ac:chgData name="Lucas U.M.O." userId="1609e10634445fbc" providerId="LiveId" clId="{B60A3441-FCDF-46E1-BEF8-20737E20A7B1}" dt="2023-08-14T22:56:02.019" v="2810" actId="14100"/>
          <ac:picMkLst>
            <pc:docMk/>
            <pc:sldMk cId="493821803" sldId="262"/>
            <ac:picMk id="5" creationId="{631FBF06-4E40-EAFC-090D-A35736BA6A88}"/>
          </ac:picMkLst>
        </pc:picChg>
        <pc:cxnChg chg="add mod">
          <ac:chgData name="Lucas U.M.O." userId="1609e10634445fbc" providerId="LiveId" clId="{B60A3441-FCDF-46E1-BEF8-20737E20A7B1}" dt="2023-08-14T23:10:40.354" v="3054" actId="208"/>
          <ac:cxnSpMkLst>
            <pc:docMk/>
            <pc:sldMk cId="493821803" sldId="262"/>
            <ac:cxnSpMk id="8" creationId="{62F8ABBD-1645-0308-216D-433375403BA4}"/>
          </ac:cxnSpMkLst>
        </pc:cxnChg>
        <pc:cxnChg chg="add mod">
          <ac:chgData name="Lucas U.M.O." userId="1609e10634445fbc" providerId="LiveId" clId="{B60A3441-FCDF-46E1-BEF8-20737E20A7B1}" dt="2023-08-14T23:10:40.354" v="3054" actId="208"/>
          <ac:cxnSpMkLst>
            <pc:docMk/>
            <pc:sldMk cId="493821803" sldId="262"/>
            <ac:cxnSpMk id="9" creationId="{090C0B36-E408-7D38-4D74-2435EE6EC9E7}"/>
          </ac:cxnSpMkLst>
        </pc:cxnChg>
        <pc:cxnChg chg="add mod">
          <ac:chgData name="Lucas U.M.O." userId="1609e10634445fbc" providerId="LiveId" clId="{B60A3441-FCDF-46E1-BEF8-20737E20A7B1}" dt="2023-08-14T23:10:40.354" v="3054" actId="208"/>
          <ac:cxnSpMkLst>
            <pc:docMk/>
            <pc:sldMk cId="493821803" sldId="262"/>
            <ac:cxnSpMk id="10" creationId="{1031E04F-A270-F972-01C0-0D3CD5DAC6F3}"/>
          </ac:cxnSpMkLst>
        </pc:cxnChg>
        <pc:cxnChg chg="add del mod">
          <ac:chgData name="Lucas U.M.O." userId="1609e10634445fbc" providerId="LiveId" clId="{B60A3441-FCDF-46E1-BEF8-20737E20A7B1}" dt="2023-08-14T23:15:27.477" v="3112" actId="478"/>
          <ac:cxnSpMkLst>
            <pc:docMk/>
            <pc:sldMk cId="493821803" sldId="262"/>
            <ac:cxnSpMk id="11" creationId="{BCDA744F-ACE7-E4C4-96DA-7C9FD839BB4D}"/>
          </ac:cxnSpMkLst>
        </pc:cxnChg>
        <pc:cxnChg chg="add mod">
          <ac:chgData name="Lucas U.M.O." userId="1609e10634445fbc" providerId="LiveId" clId="{B60A3441-FCDF-46E1-BEF8-20737E20A7B1}" dt="2023-08-14T23:10:40.354" v="3054" actId="208"/>
          <ac:cxnSpMkLst>
            <pc:docMk/>
            <pc:sldMk cId="493821803" sldId="262"/>
            <ac:cxnSpMk id="13" creationId="{D786F3AC-2EF0-2875-E6BB-861D618997E0}"/>
          </ac:cxnSpMkLst>
        </pc:cxnChg>
        <pc:cxnChg chg="add del mod">
          <ac:chgData name="Lucas U.M.O." userId="1609e10634445fbc" providerId="LiveId" clId="{B60A3441-FCDF-46E1-BEF8-20737E20A7B1}" dt="2023-08-14T23:15:27.914" v="3115" actId="1076"/>
          <ac:cxnSpMkLst>
            <pc:docMk/>
            <pc:sldMk cId="493821803" sldId="262"/>
            <ac:cxnSpMk id="15" creationId="{FEAD074D-8221-6D8F-639E-E6DB6496A183}"/>
          </ac:cxnSpMkLst>
        </pc:cxnChg>
      </pc:sldChg>
      <pc:sldChg chg="addSp delSp modSp add del mod">
        <pc:chgData name="Lucas U.M.O." userId="1609e10634445fbc" providerId="LiveId" clId="{B60A3441-FCDF-46E1-BEF8-20737E20A7B1}" dt="2023-08-14T22:38:28.746" v="2613" actId="47"/>
        <pc:sldMkLst>
          <pc:docMk/>
          <pc:sldMk cId="479836149" sldId="263"/>
        </pc:sldMkLst>
        <pc:spChg chg="add del mod">
          <ac:chgData name="Lucas U.M.O." userId="1609e10634445fbc" providerId="LiveId" clId="{B60A3441-FCDF-46E1-BEF8-20737E20A7B1}" dt="2023-08-14T15:03:27.043" v="15" actId="478"/>
          <ac:spMkLst>
            <pc:docMk/>
            <pc:sldMk cId="479836149" sldId="263"/>
            <ac:spMk id="4" creationId="{AC398581-ED4A-E952-06D5-7549DDC67099}"/>
          </ac:spMkLst>
        </pc:spChg>
        <pc:spChg chg="add mod">
          <ac:chgData name="Lucas U.M.O." userId="1609e10634445fbc" providerId="LiveId" clId="{B60A3441-FCDF-46E1-BEF8-20737E20A7B1}" dt="2023-08-14T18:33:21.869" v="412" actId="20577"/>
          <ac:spMkLst>
            <pc:docMk/>
            <pc:sldMk cId="479836149" sldId="263"/>
            <ac:spMk id="5" creationId="{EB07370B-6E7B-70D6-4559-6FA3E626A3F3}"/>
          </ac:spMkLst>
        </pc:spChg>
        <pc:picChg chg="del">
          <ac:chgData name="Lucas U.M.O." userId="1609e10634445fbc" providerId="LiveId" clId="{B60A3441-FCDF-46E1-BEF8-20737E20A7B1}" dt="2023-08-14T22:38:15.046" v="2608" actId="478"/>
          <ac:picMkLst>
            <pc:docMk/>
            <pc:sldMk cId="479836149" sldId="263"/>
            <ac:picMk id="7" creationId="{B5077AA2-23F1-3FE5-A768-AC97F48107DF}"/>
          </ac:picMkLst>
        </pc:picChg>
        <pc:picChg chg="add mod">
          <ac:chgData name="Lucas U.M.O." userId="1609e10634445fbc" providerId="LiveId" clId="{B60A3441-FCDF-46E1-BEF8-20737E20A7B1}" dt="2023-08-14T22:38:24.010" v="2611" actId="1076"/>
          <ac:picMkLst>
            <pc:docMk/>
            <pc:sldMk cId="479836149" sldId="263"/>
            <ac:picMk id="8" creationId="{01B12DC8-B534-CAD1-9F1D-B84C2231BC89}"/>
          </ac:picMkLst>
        </pc:picChg>
      </pc:sldChg>
      <pc:sldChg chg="new del">
        <pc:chgData name="Lucas U.M.O." userId="1609e10634445fbc" providerId="LiveId" clId="{B60A3441-FCDF-46E1-BEF8-20737E20A7B1}" dt="2023-08-14T14:18:12.910" v="1" actId="2696"/>
        <pc:sldMkLst>
          <pc:docMk/>
          <pc:sldMk cId="3348333415" sldId="263"/>
        </pc:sldMkLst>
      </pc:sldChg>
      <pc:sldChg chg="add del">
        <pc:chgData name="Lucas U.M.O." userId="1609e10634445fbc" providerId="LiveId" clId="{B60A3441-FCDF-46E1-BEF8-20737E20A7B1}" dt="2023-08-14T22:40:20.190" v="2647" actId="47"/>
        <pc:sldMkLst>
          <pc:docMk/>
          <pc:sldMk cId="1959327765" sldId="264"/>
        </pc:sldMkLst>
      </pc:sldChg>
      <pc:sldChg chg="addSp delSp modSp add mod setBg setClrOvrMap">
        <pc:chgData name="Lucas U.M.O." userId="1609e10634445fbc" providerId="LiveId" clId="{B60A3441-FCDF-46E1-BEF8-20737E20A7B1}" dt="2023-08-14T23:20:19.817" v="3502" actId="12789"/>
        <pc:sldMkLst>
          <pc:docMk/>
          <pc:sldMk cId="578182134" sldId="265"/>
        </pc:sldMkLst>
        <pc:spChg chg="mod">
          <ac:chgData name="Lucas U.M.O." userId="1609e10634445fbc" providerId="LiveId" clId="{B60A3441-FCDF-46E1-BEF8-20737E20A7B1}" dt="2023-08-14T22:42:29.232" v="2672" actId="26606"/>
          <ac:spMkLst>
            <pc:docMk/>
            <pc:sldMk cId="578182134" sldId="265"/>
            <ac:spMk id="2" creationId="{F575AC4A-E5A6-BCF6-8F9E-305A284D2394}"/>
          </ac:spMkLst>
        </pc:spChg>
        <pc:spChg chg="mod ord">
          <ac:chgData name="Lucas U.M.O." userId="1609e10634445fbc" providerId="LiveId" clId="{B60A3441-FCDF-46E1-BEF8-20737E20A7B1}" dt="2023-08-14T22:42:29.232" v="2672" actId="26606"/>
          <ac:spMkLst>
            <pc:docMk/>
            <pc:sldMk cId="578182134" sldId="265"/>
            <ac:spMk id="3" creationId="{60D64EDF-0FE1-4417-A12B-651AFD15C0A3}"/>
          </ac:spMkLst>
        </pc:spChg>
        <pc:spChg chg="add del mod">
          <ac:chgData name="Lucas U.M.O." userId="1609e10634445fbc" providerId="LiveId" clId="{B60A3441-FCDF-46E1-BEF8-20737E20A7B1}" dt="2023-08-14T22:54:30.687" v="2794" actId="478"/>
          <ac:spMkLst>
            <pc:docMk/>
            <pc:sldMk cId="578182134" sldId="265"/>
            <ac:spMk id="4" creationId="{E7BD17BF-29DB-5D12-3636-88ADFF485754}"/>
          </ac:spMkLst>
        </pc:spChg>
        <pc:spChg chg="add del">
          <ac:chgData name="Lucas U.M.O." userId="1609e10634445fbc" providerId="LiveId" clId="{B60A3441-FCDF-46E1-BEF8-20737E20A7B1}" dt="2023-08-14T22:42:29.232" v="2672" actId="26606"/>
          <ac:spMkLst>
            <pc:docMk/>
            <pc:sldMk cId="578182134" sldId="265"/>
            <ac:spMk id="7" creationId="{B1595A09-E336-4D1B-9B3A-06A2287A54E2}"/>
          </ac:spMkLst>
        </pc:spChg>
        <pc:spChg chg="add del">
          <ac:chgData name="Lucas U.M.O." userId="1609e10634445fbc" providerId="LiveId" clId="{B60A3441-FCDF-46E1-BEF8-20737E20A7B1}" dt="2023-08-14T22:42:11.314" v="2670" actId="26606"/>
          <ac:spMkLst>
            <pc:docMk/>
            <pc:sldMk cId="578182134" sldId="265"/>
            <ac:spMk id="10" creationId="{9228552E-C8B1-4A80-8448-0787CE0FC704}"/>
          </ac:spMkLst>
        </pc:spChg>
        <pc:spChg chg="add mod">
          <ac:chgData name="Lucas U.M.O." userId="1609e10634445fbc" providerId="LiveId" clId="{B60A3441-FCDF-46E1-BEF8-20737E20A7B1}" dt="2023-08-14T23:20:19.817" v="3502" actId="12789"/>
          <ac:spMkLst>
            <pc:docMk/>
            <pc:sldMk cId="578182134" sldId="265"/>
            <ac:spMk id="11" creationId="{2221FEB8-CC3B-B98B-D33C-57091E721065}"/>
          </ac:spMkLst>
        </pc:spChg>
        <pc:spChg chg="add del">
          <ac:chgData name="Lucas U.M.O." userId="1609e10634445fbc" providerId="LiveId" clId="{B60A3441-FCDF-46E1-BEF8-20737E20A7B1}" dt="2023-08-14T22:42:29.232" v="2672" actId="26606"/>
          <ac:spMkLst>
            <pc:docMk/>
            <pc:sldMk cId="578182134" sldId="265"/>
            <ac:spMk id="12" creationId="{3540989C-C7B8-473B-BF87-6F2DA6A90006}"/>
          </ac:spMkLst>
        </pc:spChg>
        <pc:spChg chg="add mod">
          <ac:chgData name="Lucas U.M.O." userId="1609e10634445fbc" providerId="LiveId" clId="{B60A3441-FCDF-46E1-BEF8-20737E20A7B1}" dt="2023-08-14T23:20:19.817" v="3502" actId="12789"/>
          <ac:spMkLst>
            <pc:docMk/>
            <pc:sldMk cId="578182134" sldId="265"/>
            <ac:spMk id="13" creationId="{1EBCF743-096A-6B02-70F1-08CF99921B0D}"/>
          </ac:spMkLst>
        </pc:spChg>
        <pc:picChg chg="mod ord modCrop">
          <ac:chgData name="Lucas U.M.O." userId="1609e10634445fbc" providerId="LiveId" clId="{B60A3441-FCDF-46E1-BEF8-20737E20A7B1}" dt="2023-08-14T22:45:26.140" v="2680" actId="14100"/>
          <ac:picMkLst>
            <pc:docMk/>
            <pc:sldMk cId="578182134" sldId="265"/>
            <ac:picMk id="5" creationId="{C7F9DCEB-E2DA-2928-131B-CBFC5B4D474E}"/>
          </ac:picMkLst>
        </pc:picChg>
        <pc:cxnChg chg="add mod">
          <ac:chgData name="Lucas U.M.O." userId="1609e10634445fbc" providerId="LiveId" clId="{B60A3441-FCDF-46E1-BEF8-20737E20A7B1}" dt="2023-08-14T23:10:03.583" v="3049" actId="208"/>
          <ac:cxnSpMkLst>
            <pc:docMk/>
            <pc:sldMk cId="578182134" sldId="265"/>
            <ac:cxnSpMk id="6" creationId="{0874ACDB-2370-276B-1287-4C7B4C3BF7B0}"/>
          </ac:cxnSpMkLst>
        </pc:cxnChg>
        <pc:cxnChg chg="add mod">
          <ac:chgData name="Lucas U.M.O." userId="1609e10634445fbc" providerId="LiveId" clId="{B60A3441-FCDF-46E1-BEF8-20737E20A7B1}" dt="2023-08-14T23:10:03.583" v="3049" actId="208"/>
          <ac:cxnSpMkLst>
            <pc:docMk/>
            <pc:sldMk cId="578182134" sldId="265"/>
            <ac:cxnSpMk id="8" creationId="{AA74B98B-AE96-6271-AF30-4FC6791C0FB9}"/>
          </ac:cxnSpMkLst>
        </pc:cxnChg>
        <pc:cxnChg chg="add mod">
          <ac:chgData name="Lucas U.M.O." userId="1609e10634445fbc" providerId="LiveId" clId="{B60A3441-FCDF-46E1-BEF8-20737E20A7B1}" dt="2023-08-14T23:10:03.583" v="3049" actId="208"/>
          <ac:cxnSpMkLst>
            <pc:docMk/>
            <pc:sldMk cId="578182134" sldId="265"/>
            <ac:cxnSpMk id="9" creationId="{6BC02E38-642A-C152-F69F-F7D1167FA469}"/>
          </ac:cxnSpMkLst>
        </pc:cxnChg>
      </pc:sldChg>
      <pc:sldChg chg="addSp delSp modSp add del mod">
        <pc:chgData name="Lucas U.M.O." userId="1609e10634445fbc" providerId="LiveId" clId="{B60A3441-FCDF-46E1-BEF8-20737E20A7B1}" dt="2023-08-14T23:10:21.296" v="3051" actId="208"/>
        <pc:sldMkLst>
          <pc:docMk/>
          <pc:sldMk cId="2858749592" sldId="266"/>
        </pc:sldMkLst>
        <pc:spChg chg="add del mod">
          <ac:chgData name="Lucas U.M.O." userId="1609e10634445fbc" providerId="LiveId" clId="{B60A3441-FCDF-46E1-BEF8-20737E20A7B1}" dt="2023-08-14T22:51:40.178" v="2755" actId="478"/>
          <ac:spMkLst>
            <pc:docMk/>
            <pc:sldMk cId="2858749592" sldId="266"/>
            <ac:spMk id="2" creationId="{4A6C7B70-D508-2260-C592-46FEA115B0AF}"/>
          </ac:spMkLst>
        </pc:spChg>
        <pc:spChg chg="add mod">
          <ac:chgData name="Lucas U.M.O." userId="1609e10634445fbc" providerId="LiveId" clId="{B60A3441-FCDF-46E1-BEF8-20737E20A7B1}" dt="2023-08-14T22:51:55.763" v="2758" actId="123"/>
          <ac:spMkLst>
            <pc:docMk/>
            <pc:sldMk cId="2858749592" sldId="266"/>
            <ac:spMk id="13" creationId="{078E243E-5A09-7A8B-CF79-DF857E5F9CF8}"/>
          </ac:spMkLst>
        </pc:spChg>
        <pc:spChg chg="add mod">
          <ac:chgData name="Lucas U.M.O." userId="1609e10634445fbc" providerId="LiveId" clId="{B60A3441-FCDF-46E1-BEF8-20737E20A7B1}" dt="2023-08-14T22:51:55.763" v="2758" actId="123"/>
          <ac:spMkLst>
            <pc:docMk/>
            <pc:sldMk cId="2858749592" sldId="266"/>
            <ac:spMk id="14" creationId="{AC002B69-C541-A95F-8160-B3664BFA784B}"/>
          </ac:spMkLst>
        </pc:spChg>
        <pc:spChg chg="add del mod">
          <ac:chgData name="Lucas U.M.O." userId="1609e10634445fbc" providerId="LiveId" clId="{B60A3441-FCDF-46E1-BEF8-20737E20A7B1}" dt="2023-08-14T23:01:11.799" v="2869" actId="21"/>
          <ac:spMkLst>
            <pc:docMk/>
            <pc:sldMk cId="2858749592" sldId="266"/>
            <ac:spMk id="15" creationId="{E7B8491F-ED19-B036-9531-CBF35B31AA6E}"/>
          </ac:spMkLst>
        </pc:spChg>
        <pc:spChg chg="add del mod">
          <ac:chgData name="Lucas U.M.O." userId="1609e10634445fbc" providerId="LiveId" clId="{B60A3441-FCDF-46E1-BEF8-20737E20A7B1}" dt="2023-08-14T23:01:11.799" v="2869" actId="21"/>
          <ac:spMkLst>
            <pc:docMk/>
            <pc:sldMk cId="2858749592" sldId="266"/>
            <ac:spMk id="16" creationId="{FB41C063-A712-972D-8362-493C748E5FB6}"/>
          </ac:spMkLst>
        </pc:spChg>
        <pc:picChg chg="mod">
          <ac:chgData name="Lucas U.M.O." userId="1609e10634445fbc" providerId="LiveId" clId="{B60A3441-FCDF-46E1-BEF8-20737E20A7B1}" dt="2023-08-14T22:55:28.056" v="2800" actId="14100"/>
          <ac:picMkLst>
            <pc:docMk/>
            <pc:sldMk cId="2858749592" sldId="266"/>
            <ac:picMk id="5" creationId="{6F156310-0272-E553-DB92-FCFE1653E890}"/>
          </ac:picMkLst>
        </pc:picChg>
        <pc:cxnChg chg="add mod">
          <ac:chgData name="Lucas U.M.O." userId="1609e10634445fbc" providerId="LiveId" clId="{B60A3441-FCDF-46E1-BEF8-20737E20A7B1}" dt="2023-08-14T23:10:21.296" v="3051" actId="208"/>
          <ac:cxnSpMkLst>
            <pc:docMk/>
            <pc:sldMk cId="2858749592" sldId="266"/>
            <ac:cxnSpMk id="3" creationId="{D9234474-88A1-0742-158B-A4E904723900}"/>
          </ac:cxnSpMkLst>
        </pc:cxnChg>
        <pc:cxnChg chg="add mod">
          <ac:chgData name="Lucas U.M.O." userId="1609e10634445fbc" providerId="LiveId" clId="{B60A3441-FCDF-46E1-BEF8-20737E20A7B1}" dt="2023-08-14T23:10:21.296" v="3051" actId="208"/>
          <ac:cxnSpMkLst>
            <pc:docMk/>
            <pc:sldMk cId="2858749592" sldId="266"/>
            <ac:cxnSpMk id="4" creationId="{D8BA9570-11D3-EF93-DAB2-97A0621EA7A3}"/>
          </ac:cxnSpMkLst>
        </pc:cxnChg>
        <pc:cxnChg chg="add mod">
          <ac:chgData name="Lucas U.M.O." userId="1609e10634445fbc" providerId="LiveId" clId="{B60A3441-FCDF-46E1-BEF8-20737E20A7B1}" dt="2023-08-14T23:10:21.296" v="3051" actId="208"/>
          <ac:cxnSpMkLst>
            <pc:docMk/>
            <pc:sldMk cId="2858749592" sldId="266"/>
            <ac:cxnSpMk id="6" creationId="{C5187559-2892-A527-13A9-B2C844BA3282}"/>
          </ac:cxnSpMkLst>
        </pc:cxnChg>
        <pc:cxnChg chg="add mod">
          <ac:chgData name="Lucas U.M.O." userId="1609e10634445fbc" providerId="LiveId" clId="{B60A3441-FCDF-46E1-BEF8-20737E20A7B1}" dt="2023-08-14T23:10:21.296" v="3051" actId="208"/>
          <ac:cxnSpMkLst>
            <pc:docMk/>
            <pc:sldMk cId="2858749592" sldId="266"/>
            <ac:cxnSpMk id="7" creationId="{1902447F-96FF-3182-943F-8FB80AAD8136}"/>
          </ac:cxnSpMkLst>
        </pc:cxnChg>
        <pc:cxnChg chg="add mod">
          <ac:chgData name="Lucas U.M.O." userId="1609e10634445fbc" providerId="LiveId" clId="{B60A3441-FCDF-46E1-BEF8-20737E20A7B1}" dt="2023-08-14T23:10:21.296" v="3051" actId="208"/>
          <ac:cxnSpMkLst>
            <pc:docMk/>
            <pc:sldMk cId="2858749592" sldId="266"/>
            <ac:cxnSpMk id="8" creationId="{B49BC802-38D6-5FAF-FAAC-18718502B8C7}"/>
          </ac:cxnSpMkLst>
        </pc:cxnChg>
        <pc:cxnChg chg="add mod">
          <ac:chgData name="Lucas U.M.O." userId="1609e10634445fbc" providerId="LiveId" clId="{B60A3441-FCDF-46E1-BEF8-20737E20A7B1}" dt="2023-08-14T23:10:21.296" v="3051" actId="208"/>
          <ac:cxnSpMkLst>
            <pc:docMk/>
            <pc:sldMk cId="2858749592" sldId="266"/>
            <ac:cxnSpMk id="9" creationId="{832AFE02-41D4-80C7-F8C8-5682AD7B4CB5}"/>
          </ac:cxnSpMkLst>
        </pc:cxnChg>
        <pc:cxnChg chg="add mod">
          <ac:chgData name="Lucas U.M.O." userId="1609e10634445fbc" providerId="LiveId" clId="{B60A3441-FCDF-46E1-BEF8-20737E20A7B1}" dt="2023-08-14T23:10:21.296" v="3051" actId="208"/>
          <ac:cxnSpMkLst>
            <pc:docMk/>
            <pc:sldMk cId="2858749592" sldId="266"/>
            <ac:cxnSpMk id="10" creationId="{7146F796-A471-131B-0263-CE84E026796A}"/>
          </ac:cxnSpMkLst>
        </pc:cxnChg>
        <pc:cxnChg chg="add mod">
          <ac:chgData name="Lucas U.M.O." userId="1609e10634445fbc" providerId="LiveId" clId="{B60A3441-FCDF-46E1-BEF8-20737E20A7B1}" dt="2023-08-14T23:10:21.296" v="3051" actId="208"/>
          <ac:cxnSpMkLst>
            <pc:docMk/>
            <pc:sldMk cId="2858749592" sldId="266"/>
            <ac:cxnSpMk id="11" creationId="{2A60BC45-371E-328A-4475-96A29139C5AB}"/>
          </ac:cxnSpMkLst>
        </pc:cxnChg>
        <pc:cxnChg chg="add mod">
          <ac:chgData name="Lucas U.M.O." userId="1609e10634445fbc" providerId="LiveId" clId="{B60A3441-FCDF-46E1-BEF8-20737E20A7B1}" dt="2023-08-14T23:10:21.296" v="3051" actId="208"/>
          <ac:cxnSpMkLst>
            <pc:docMk/>
            <pc:sldMk cId="2858749592" sldId="266"/>
            <ac:cxnSpMk id="12" creationId="{7670C952-A794-E6A7-6FDB-22749D3B36DB}"/>
          </ac:cxnSpMkLst>
        </pc:cxnChg>
      </pc:sldChg>
      <pc:sldChg chg="addSp delSp modSp add del mod">
        <pc:chgData name="Lucas U.M.O." userId="1609e10634445fbc" providerId="LiveId" clId="{B60A3441-FCDF-46E1-BEF8-20737E20A7B1}" dt="2023-08-14T23:15:27.341" v="3111" actId="1076"/>
        <pc:sldMkLst>
          <pc:docMk/>
          <pc:sldMk cId="3678321794" sldId="267"/>
        </pc:sldMkLst>
        <pc:spChg chg="add del mod">
          <ac:chgData name="Lucas U.M.O." userId="1609e10634445fbc" providerId="LiveId" clId="{B60A3441-FCDF-46E1-BEF8-20737E20A7B1}" dt="2023-08-14T22:52:15.707" v="2764" actId="478"/>
          <ac:spMkLst>
            <pc:docMk/>
            <pc:sldMk cId="3678321794" sldId="267"/>
            <ac:spMk id="2" creationId="{EEF5B578-E7A2-13B7-A6EF-0FE2BCC1077B}"/>
          </ac:spMkLst>
        </pc:spChg>
        <pc:spChg chg="add mod">
          <ac:chgData name="Lucas U.M.O." userId="1609e10634445fbc" providerId="LiveId" clId="{B60A3441-FCDF-46E1-BEF8-20737E20A7B1}" dt="2023-08-14T22:52:07.644" v="2760"/>
          <ac:spMkLst>
            <pc:docMk/>
            <pc:sldMk cId="3678321794" sldId="267"/>
            <ac:spMk id="3" creationId="{6E534264-C487-7BA6-C9A6-D8F286474DF4}"/>
          </ac:spMkLst>
        </pc:spChg>
        <pc:spChg chg="del">
          <ac:chgData name="Lucas U.M.O." userId="1609e10634445fbc" providerId="LiveId" clId="{B60A3441-FCDF-46E1-BEF8-20737E20A7B1}" dt="2023-08-14T22:40:34.109" v="2656" actId="478"/>
          <ac:spMkLst>
            <pc:docMk/>
            <pc:sldMk cId="3678321794" sldId="267"/>
            <ac:spMk id="4" creationId="{4C663F58-F7D2-6BE9-9E81-723FA42CA698}"/>
          </ac:spMkLst>
        </pc:spChg>
        <pc:spChg chg="add mod">
          <ac:chgData name="Lucas U.M.O." userId="1609e10634445fbc" providerId="LiveId" clId="{B60A3441-FCDF-46E1-BEF8-20737E20A7B1}" dt="2023-08-14T22:52:13.793" v="2763"/>
          <ac:spMkLst>
            <pc:docMk/>
            <pc:sldMk cId="3678321794" sldId="267"/>
            <ac:spMk id="5" creationId="{3A799FD4-09FC-1217-060C-FEFF2A0710C5}"/>
          </ac:spMkLst>
        </pc:spChg>
        <pc:picChg chg="add del">
          <ac:chgData name="Lucas U.M.O." userId="1609e10634445fbc" providerId="LiveId" clId="{B60A3441-FCDF-46E1-BEF8-20737E20A7B1}" dt="2023-08-14T22:59:11.473" v="2828" actId="478"/>
          <ac:picMkLst>
            <pc:docMk/>
            <pc:sldMk cId="3678321794" sldId="267"/>
            <ac:picMk id="7" creationId="{453B0D77-7D65-41D5-0BC3-6738182FCCAF}"/>
          </ac:picMkLst>
        </pc:picChg>
        <pc:picChg chg="add ord">
          <ac:chgData name="Lucas U.M.O." userId="1609e10634445fbc" providerId="LiveId" clId="{B60A3441-FCDF-46E1-BEF8-20737E20A7B1}" dt="2023-08-14T22:59:44.052" v="2830" actId="167"/>
          <ac:picMkLst>
            <pc:docMk/>
            <pc:sldMk cId="3678321794" sldId="267"/>
            <ac:picMk id="9" creationId="{DB6C9B00-DD1F-30C0-DAEB-BE7B6E6F3BDA}"/>
          </ac:picMkLst>
        </pc:picChg>
        <pc:picChg chg="del mod">
          <ac:chgData name="Lucas U.M.O." userId="1609e10634445fbc" providerId="LiveId" clId="{B60A3441-FCDF-46E1-BEF8-20737E20A7B1}" dt="2023-08-14T22:59:06.752" v="2826" actId="478"/>
          <ac:picMkLst>
            <pc:docMk/>
            <pc:sldMk cId="3678321794" sldId="267"/>
            <ac:picMk id="11" creationId="{BAF39282-9F91-7CE9-1F14-A232C0CCAFBA}"/>
          </ac:picMkLst>
        </pc:picChg>
        <pc:cxnChg chg="add del mod">
          <ac:chgData name="Lucas U.M.O." userId="1609e10634445fbc" providerId="LiveId" clId="{B60A3441-FCDF-46E1-BEF8-20737E20A7B1}" dt="2023-08-14T23:15:26.747" v="3107" actId="1076"/>
          <ac:cxnSpMkLst>
            <pc:docMk/>
            <pc:sldMk cId="3678321794" sldId="267"/>
            <ac:cxnSpMk id="10" creationId="{6F099FF9-D396-66DC-A0E6-5C59F3816DB7}"/>
          </ac:cxnSpMkLst>
        </pc:cxnChg>
        <pc:cxnChg chg="add del mod">
          <ac:chgData name="Lucas U.M.O." userId="1609e10634445fbc" providerId="LiveId" clId="{B60A3441-FCDF-46E1-BEF8-20737E20A7B1}" dt="2023-08-14T23:15:27.044" v="3109" actId="1076"/>
          <ac:cxnSpMkLst>
            <pc:docMk/>
            <pc:sldMk cId="3678321794" sldId="267"/>
            <ac:cxnSpMk id="12" creationId="{FD8AAD3F-EC27-BC01-B103-4D08351E79EB}"/>
          </ac:cxnSpMkLst>
        </pc:cxnChg>
        <pc:cxnChg chg="add del mod">
          <ac:chgData name="Lucas U.M.O." userId="1609e10634445fbc" providerId="LiveId" clId="{B60A3441-FCDF-46E1-BEF8-20737E20A7B1}" dt="2023-08-14T23:15:27.341" v="3111" actId="1076"/>
          <ac:cxnSpMkLst>
            <pc:docMk/>
            <pc:sldMk cId="3678321794" sldId="267"/>
            <ac:cxnSpMk id="13" creationId="{F08FAF78-70E6-B07A-EE03-39FAF388752C}"/>
          </ac:cxnSpMkLst>
        </pc:cxnChg>
      </pc:sldChg>
      <pc:sldChg chg="addSp delSp modSp add mod">
        <pc:chgData name="Lucas U.M.O." userId="1609e10634445fbc" providerId="LiveId" clId="{B60A3441-FCDF-46E1-BEF8-20737E20A7B1}" dt="2023-08-14T23:15:28.073" v="3116"/>
        <pc:sldMkLst>
          <pc:docMk/>
          <pc:sldMk cId="3451195226" sldId="268"/>
        </pc:sldMkLst>
        <pc:spChg chg="del">
          <ac:chgData name="Lucas U.M.O." userId="1609e10634445fbc" providerId="LiveId" clId="{B60A3441-FCDF-46E1-BEF8-20737E20A7B1}" dt="2023-08-14T23:03:23.373" v="2900" actId="478"/>
          <ac:spMkLst>
            <pc:docMk/>
            <pc:sldMk cId="3451195226" sldId="268"/>
            <ac:spMk id="10" creationId="{624C9796-6E91-9C68-9C62-055B4E8F8F61}"/>
          </ac:spMkLst>
        </pc:spChg>
        <pc:spChg chg="del">
          <ac:chgData name="Lucas U.M.O." userId="1609e10634445fbc" providerId="LiveId" clId="{B60A3441-FCDF-46E1-BEF8-20737E20A7B1}" dt="2023-08-14T23:03:23.373" v="2900" actId="478"/>
          <ac:spMkLst>
            <pc:docMk/>
            <pc:sldMk cId="3451195226" sldId="268"/>
            <ac:spMk id="11" creationId="{02B57DC8-3217-5F75-4D6A-A313661C220C}"/>
          </ac:spMkLst>
        </pc:spChg>
        <pc:cxnChg chg="add del mod">
          <ac:chgData name="Lucas U.M.O." userId="1609e10634445fbc" providerId="LiveId" clId="{B60A3441-FCDF-46E1-BEF8-20737E20A7B1}" dt="2023-08-14T23:15:28.073" v="3116"/>
          <ac:cxnSpMkLst>
            <pc:docMk/>
            <pc:sldMk cId="3451195226" sldId="268"/>
            <ac:cxnSpMk id="2" creationId="{FE59CC8B-1C3D-FCE8-8886-76BA555B33DD}"/>
          </ac:cxnSpMkLst>
        </pc:cxnChg>
      </pc:sldChg>
      <pc:sldChg chg="addSp delSp modSp add mod">
        <pc:chgData name="Lucas U.M.O." userId="1609e10634445fbc" providerId="LiveId" clId="{B60A3441-FCDF-46E1-BEF8-20737E20A7B1}" dt="2023-08-14T23:10:29.559" v="3053" actId="208"/>
        <pc:sldMkLst>
          <pc:docMk/>
          <pc:sldMk cId="1934757911" sldId="269"/>
        </pc:sldMkLst>
        <pc:spChg chg="add del">
          <ac:chgData name="Lucas U.M.O." userId="1609e10634445fbc" providerId="LiveId" clId="{B60A3441-FCDF-46E1-BEF8-20737E20A7B1}" dt="2023-08-14T23:03:15.698" v="2898" actId="478"/>
          <ac:spMkLst>
            <pc:docMk/>
            <pc:sldMk cId="1934757911" sldId="269"/>
            <ac:spMk id="4" creationId="{4C663F58-F7D2-6BE9-9E81-723FA42CA698}"/>
          </ac:spMkLst>
        </pc:spChg>
        <pc:spChg chg="add del">
          <ac:chgData name="Lucas U.M.O." userId="1609e10634445fbc" providerId="LiveId" clId="{B60A3441-FCDF-46E1-BEF8-20737E20A7B1}" dt="2023-08-14T23:03:15.698" v="2898" actId="478"/>
          <ac:spMkLst>
            <pc:docMk/>
            <pc:sldMk cId="1934757911" sldId="269"/>
            <ac:spMk id="12" creationId="{2E6FF44F-0B74-F266-3CCC-A4B1A302A799}"/>
          </ac:spMkLst>
        </pc:spChg>
        <pc:spChg chg="del">
          <ac:chgData name="Lucas U.M.O." userId="1609e10634445fbc" providerId="LiveId" clId="{B60A3441-FCDF-46E1-BEF8-20737E20A7B1}" dt="2023-08-14T23:03:19.064" v="2899" actId="478"/>
          <ac:spMkLst>
            <pc:docMk/>
            <pc:sldMk cId="1934757911" sldId="269"/>
            <ac:spMk id="16" creationId="{0D1C704B-FDF1-686F-1403-45489FD2E896}"/>
          </ac:spMkLst>
        </pc:spChg>
        <pc:spChg chg="del">
          <ac:chgData name="Lucas U.M.O." userId="1609e10634445fbc" providerId="LiveId" clId="{B60A3441-FCDF-46E1-BEF8-20737E20A7B1}" dt="2023-08-14T23:03:19.064" v="2899" actId="478"/>
          <ac:spMkLst>
            <pc:docMk/>
            <pc:sldMk cId="1934757911" sldId="269"/>
            <ac:spMk id="17" creationId="{02C5DCD8-D2EE-C078-6A74-33D36A73372A}"/>
          </ac:spMkLst>
        </pc:spChg>
        <pc:cxnChg chg="mod">
          <ac:chgData name="Lucas U.M.O." userId="1609e10634445fbc" providerId="LiveId" clId="{B60A3441-FCDF-46E1-BEF8-20737E20A7B1}" dt="2023-08-14T23:10:29.559" v="3053" actId="208"/>
          <ac:cxnSpMkLst>
            <pc:docMk/>
            <pc:sldMk cId="1934757911" sldId="269"/>
            <ac:cxnSpMk id="14" creationId="{53E3E393-9ABB-6D11-AEF0-F90DEAEA8525}"/>
          </ac:cxnSpMkLst>
        </pc:cxnChg>
      </pc:sldChg>
      <pc:sldChg chg="modSp add mod">
        <pc:chgData name="Lucas U.M.O." userId="1609e10634445fbc" providerId="LiveId" clId="{B60A3441-FCDF-46E1-BEF8-20737E20A7B1}" dt="2023-08-14T23:20:43.754" v="3506" actId="12789"/>
        <pc:sldMkLst>
          <pc:docMk/>
          <pc:sldMk cId="707654671" sldId="270"/>
        </pc:sldMkLst>
        <pc:spChg chg="mod">
          <ac:chgData name="Lucas U.M.O." userId="1609e10634445fbc" providerId="LiveId" clId="{B60A3441-FCDF-46E1-BEF8-20737E20A7B1}" dt="2023-08-14T23:20:43.754" v="3506" actId="12789"/>
          <ac:spMkLst>
            <pc:docMk/>
            <pc:sldMk cId="707654671" sldId="270"/>
            <ac:spMk id="11" creationId="{2221FEB8-CC3B-B98B-D33C-57091E721065}"/>
          </ac:spMkLst>
        </pc:spChg>
        <pc:spChg chg="mod">
          <ac:chgData name="Lucas U.M.O." userId="1609e10634445fbc" providerId="LiveId" clId="{B60A3441-FCDF-46E1-BEF8-20737E20A7B1}" dt="2023-08-14T23:20:43.754" v="3506" actId="12789"/>
          <ac:spMkLst>
            <pc:docMk/>
            <pc:sldMk cId="707654671" sldId="270"/>
            <ac:spMk id="13" creationId="{1EBCF743-096A-6B02-70F1-08CF99921B0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310DA-09B2-79CE-9BC5-FBD2D4FD4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854F8E-DC02-9592-AAB3-94884966D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EB3D8-7492-A1C5-4863-03EEACD5A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F336-C323-42E8-BF54-DB3B4B9EA90D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39439-4131-939C-F7DB-EB649610E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0EFF2-3258-0B64-05CD-A57C207AC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867C-C8A0-415A-A7DE-9BFF746502F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9796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F5C54-1597-0DAD-43D2-B60ADF469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D735F1-B2AF-4D1D-4411-2F5323F99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3DC20-C9E6-FF22-A41E-A983E2EDC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F336-C323-42E8-BF54-DB3B4B9EA90D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14357-1770-BCB5-682F-5DE4B76E0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5A60F-B938-BA40-F0EF-56C3FB86A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867C-C8A0-415A-A7DE-9BFF746502F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73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D88236-D108-A45B-5BBA-036BF88507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921130-05BD-1B00-C197-EC1ECC413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A09C0-7DA4-22B8-F977-26F534F61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F336-C323-42E8-BF54-DB3B4B9EA90D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D47E8-72C4-E753-793F-245387C16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E3642-6F35-C882-24F0-ACB6F34EF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867C-C8A0-415A-A7DE-9BFF746502F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3133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7159B-8937-D0FF-6490-DD3B9B7B6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A0CF9-28EC-555D-7915-95796A22F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219B9-B24F-8B32-F494-78452C4C6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F336-C323-42E8-BF54-DB3B4B9EA90D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8CC85-F6D3-32C2-9409-EF6F1C9F7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184FE-F20F-35D7-6682-970B0E6FC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867C-C8A0-415A-A7DE-9BFF746502F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211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27DA8-2245-E9FF-1235-7922DA7F5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46CDF-D5C5-90ED-7A58-6D2CC5D12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976B3-0A23-76FA-98D6-3C53419C8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F336-C323-42E8-BF54-DB3B4B9EA90D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F2C77-16F9-B02A-3553-8BE4ACDB5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6E4BB-C72A-C3E3-0A3B-60834222E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867C-C8A0-415A-A7DE-9BFF746502F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885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95939-6F8F-DD87-92DA-1E79CE9F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FF0C4-C087-A8D9-29A5-4377B51EE8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89F74-7621-9A40-C29D-EA8E6ACCF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6C187-82AD-D1EA-03DC-2814DE390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F336-C323-42E8-BF54-DB3B4B9EA90D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90568-DDEE-8A79-8865-DF5AA898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0C035-2FCC-93F9-1CEB-E1CE366C2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867C-C8A0-415A-A7DE-9BFF746502F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2462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077DA-1512-A8E8-0109-840C3710E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8F194-7221-7EEE-3705-B923BA26B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751B2-2A29-EE08-C334-6A944009B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B0550C-86D0-19A6-92CC-C48004D9E3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CC1DBD-4D18-FF01-08E1-AC7D6119A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C13533-81D2-254A-0B11-759136449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F336-C323-42E8-BF54-DB3B4B9EA90D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E64872-F091-C65C-399A-E3BF063F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D2D0FF-A146-3C26-DB8F-B98C285F4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867C-C8A0-415A-A7DE-9BFF746502F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3300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C6716-E9C8-3499-D585-6C818B46F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C42115-1FBC-8111-B865-C6B36D7F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F336-C323-42E8-BF54-DB3B4B9EA90D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4FC55D-39D0-9E6E-3A1C-0506E545D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3A4392-4266-F11C-D474-DA499E6B9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867C-C8A0-415A-A7DE-9BFF746502F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542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1FBB9-1DDD-7EC9-8CEE-55ABBF035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F336-C323-42E8-BF54-DB3B4B9EA90D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DCDA45-0CFE-25E7-349B-F0DCB6D55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452EA-5AA0-8E19-96FC-B6FB6007B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867C-C8A0-415A-A7DE-9BFF746502F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3882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95DA9-BCD4-3AFC-96AE-588CAAC5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F8803-18E8-473F-66DD-5150DFF1B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DBF81F-4216-A23C-8588-67DAAEFB7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00350-2990-1CE8-FFA8-CA54AEEE5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F336-C323-42E8-BF54-DB3B4B9EA90D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5AC58-724D-8F65-05DC-CDFDBF463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11386-8569-000A-7A2B-DAB9F5EB8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867C-C8A0-415A-A7DE-9BFF746502F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320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911F8-4E11-976A-2175-67B2425AB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298F17-889C-38C5-B3B9-4422E2293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F55E6-3708-7174-4814-E8E911A7C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AD9A1-66EA-E382-4185-61BA6B92D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F336-C323-42E8-BF54-DB3B4B9EA90D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A5564-FE87-71C3-10B9-11373DB2B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7FF20-9F93-ED56-DBFB-12C996C94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867C-C8A0-415A-A7DE-9BFF746502F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06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BEEA17-3283-8C33-8E4B-8A49B35A1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0BCE8-6B84-2918-D77A-90C82A1B3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12607-5712-5069-4402-560F510C83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7F336-C323-42E8-BF54-DB3B4B9EA90D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2E636-9C7B-DD26-32AF-641085A841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FB07C-FC88-F2F2-006B-5E25C4B4F3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F867C-C8A0-415A-A7DE-9BFF746502F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82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5AC4A-E5A6-BCF6-8F9E-305A284D2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64EDF-0FE1-4417-A12B-651AFD15C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F9DCEB-E2DA-2928-131B-CBFC5B4D4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868A9FB-8ADD-A615-5B6A-FF83F34F803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6258202-7DA4-4E25-404F-982BF9858008}"/>
              </a:ext>
            </a:extLst>
          </p:cNvPr>
          <p:cNvSpPr/>
          <p:nvPr/>
        </p:nvSpPr>
        <p:spPr>
          <a:xfrm>
            <a:off x="-546847" y="238718"/>
            <a:ext cx="13285693" cy="66671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pt-BR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39097-EA97-4F0A-E89C-766B3F4CA0E9}"/>
              </a:ext>
            </a:extLst>
          </p:cNvPr>
          <p:cNvSpPr/>
          <p:nvPr/>
        </p:nvSpPr>
        <p:spPr>
          <a:xfrm>
            <a:off x="872015" y="314973"/>
            <a:ext cx="10447969" cy="514207"/>
          </a:xfrm>
          <a:prstGeom prst="roundRect">
            <a:avLst>
              <a:gd name="adj" fmla="val 4619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+mj-lt"/>
              </a:rPr>
              <a:t>OVERVIEW DOS NOSSOS DADOS</a:t>
            </a:r>
            <a:endParaRPr lang="pt-BR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42930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5C3B0-0E33-9C55-9F40-F66E88901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1BC32-11C5-AF16-DC50-A864E978D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4208540-AAE0-F9AF-191B-627BD3A8769C}"/>
              </a:ext>
            </a:extLst>
          </p:cNvPr>
          <p:cNvSpPr/>
          <p:nvPr/>
        </p:nvSpPr>
        <p:spPr>
          <a:xfrm>
            <a:off x="5782235" y="4213411"/>
            <a:ext cx="7386918" cy="222324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0E7DC38-E08A-93CB-87DF-1A776A2A42A3}"/>
              </a:ext>
            </a:extLst>
          </p:cNvPr>
          <p:cNvSpPr/>
          <p:nvPr/>
        </p:nvSpPr>
        <p:spPr>
          <a:xfrm>
            <a:off x="6096000" y="4383742"/>
            <a:ext cx="5809128" cy="1714686"/>
          </a:xfrm>
          <a:prstGeom prst="roundRect">
            <a:avLst>
              <a:gd name="adj" fmla="val 4619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2000" b="1" dirty="0">
                <a:solidFill>
                  <a:schemeClr val="bg1"/>
                </a:solidFill>
              </a:rPr>
              <a:t>Já quando observamos nosso maior Faturamento Per Capita, vemos que além se ser o nosso maior faturamento, também é a cidade com menor numero de habitants, dentre as cidades que temos, com 925.900 habitantes.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E59CC8B-1C3D-FCE8-8886-76BA555B33DD}"/>
              </a:ext>
            </a:extLst>
          </p:cNvPr>
          <p:cNvCxnSpPr>
            <a:cxnSpLocks/>
          </p:cNvCxnSpPr>
          <p:nvPr/>
        </p:nvCxnSpPr>
        <p:spPr>
          <a:xfrm flipH="1">
            <a:off x="6418729" y="2375647"/>
            <a:ext cx="385483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195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756D0-77FC-FDBE-63CB-4AB14749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4DD5C-439A-B75F-99F9-74EDCD6FD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1FBF06-4E40-EAFC-090D-A35736BA6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C536156-2E7F-219B-E51D-A5F8C31EC43B}"/>
              </a:ext>
            </a:extLst>
          </p:cNvPr>
          <p:cNvSpPr/>
          <p:nvPr/>
        </p:nvSpPr>
        <p:spPr>
          <a:xfrm>
            <a:off x="3612777" y="1144588"/>
            <a:ext cx="9619130" cy="2423365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CA0C7A1-7BE7-C9FA-3036-FF8746D29CD6}"/>
              </a:ext>
            </a:extLst>
          </p:cNvPr>
          <p:cNvSpPr/>
          <p:nvPr/>
        </p:nvSpPr>
        <p:spPr>
          <a:xfrm>
            <a:off x="3953435" y="1460033"/>
            <a:ext cx="8175810" cy="1714686"/>
          </a:xfrm>
          <a:prstGeom prst="roundRect">
            <a:avLst>
              <a:gd name="adj" fmla="val 4619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2000" b="1" dirty="0">
                <a:solidFill>
                  <a:schemeClr val="bg1"/>
                </a:solidFill>
              </a:rPr>
              <a:t>Para este caso vimos que apenas um unico dia tivemos faturamento com deficit, o que mostra a maior consistência das vendas da Filial C. Novamente vemos as linhas de produtos que nos deram maior prejuízo, sendo casa e estilo de vida e acessorios eletronicos.</a:t>
            </a:r>
          </a:p>
          <a:p>
            <a:pPr algn="just"/>
            <a:r>
              <a:rPr lang="pt-BR" sz="2000" b="1" dirty="0">
                <a:solidFill>
                  <a:schemeClr val="bg1"/>
                </a:solidFill>
              </a:rPr>
              <a:t>Apesar de termos alguns dias com mais de $ 3K de faturamento, podemos concluír que esta Filial C tem uma constancia de vendas diárias.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F8ABBD-1645-0308-216D-433375403BA4}"/>
              </a:ext>
            </a:extLst>
          </p:cNvPr>
          <p:cNvCxnSpPr>
            <a:cxnSpLocks/>
          </p:cNvCxnSpPr>
          <p:nvPr/>
        </p:nvCxnSpPr>
        <p:spPr>
          <a:xfrm>
            <a:off x="2832847" y="3926542"/>
            <a:ext cx="313765" cy="331694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0C0B36-E408-7D38-4D74-2435EE6EC9E7}"/>
              </a:ext>
            </a:extLst>
          </p:cNvPr>
          <p:cNvCxnSpPr>
            <a:cxnSpLocks/>
          </p:cNvCxnSpPr>
          <p:nvPr/>
        </p:nvCxnSpPr>
        <p:spPr>
          <a:xfrm>
            <a:off x="9466729" y="4015722"/>
            <a:ext cx="313765" cy="331694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31E04F-A270-F972-01C0-0D3CD5DAC6F3}"/>
              </a:ext>
            </a:extLst>
          </p:cNvPr>
          <p:cNvCxnSpPr>
            <a:cxnSpLocks/>
          </p:cNvCxnSpPr>
          <p:nvPr/>
        </p:nvCxnSpPr>
        <p:spPr>
          <a:xfrm>
            <a:off x="10143565" y="4092389"/>
            <a:ext cx="313765" cy="331694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86F3AC-2EF0-2875-E6BB-861D618997E0}"/>
              </a:ext>
            </a:extLst>
          </p:cNvPr>
          <p:cNvCxnSpPr>
            <a:cxnSpLocks/>
          </p:cNvCxnSpPr>
          <p:nvPr/>
        </p:nvCxnSpPr>
        <p:spPr>
          <a:xfrm flipH="1">
            <a:off x="3146612" y="1532965"/>
            <a:ext cx="484095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AD074D-8221-6D8F-639E-E6DB6496A183}"/>
              </a:ext>
            </a:extLst>
          </p:cNvPr>
          <p:cNvCxnSpPr>
            <a:cxnSpLocks/>
          </p:cNvCxnSpPr>
          <p:nvPr/>
        </p:nvCxnSpPr>
        <p:spPr>
          <a:xfrm>
            <a:off x="2375647" y="5127812"/>
            <a:ext cx="313765" cy="331694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821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5AC4A-E5A6-BCF6-8F9E-305A284D2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64EDF-0FE1-4417-A12B-651AFD15C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F9DCEB-E2DA-2928-131B-CBFC5B4D4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74ACDB-2370-276B-1287-4C7B4C3BF7B0}"/>
              </a:ext>
            </a:extLst>
          </p:cNvPr>
          <p:cNvCxnSpPr>
            <a:cxnSpLocks/>
          </p:cNvCxnSpPr>
          <p:nvPr/>
        </p:nvCxnSpPr>
        <p:spPr>
          <a:xfrm flipH="1">
            <a:off x="4159623" y="672352"/>
            <a:ext cx="430306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A74B98B-AE96-6271-AF30-4FC6791C0FB9}"/>
              </a:ext>
            </a:extLst>
          </p:cNvPr>
          <p:cNvCxnSpPr>
            <a:cxnSpLocks/>
          </p:cNvCxnSpPr>
          <p:nvPr/>
        </p:nvCxnSpPr>
        <p:spPr>
          <a:xfrm flipH="1">
            <a:off x="1819834" y="663388"/>
            <a:ext cx="430306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C02E38-642A-C152-F69F-F7D1167FA469}"/>
              </a:ext>
            </a:extLst>
          </p:cNvPr>
          <p:cNvCxnSpPr>
            <a:cxnSpLocks/>
          </p:cNvCxnSpPr>
          <p:nvPr/>
        </p:nvCxnSpPr>
        <p:spPr>
          <a:xfrm flipH="1">
            <a:off x="3209364" y="1299881"/>
            <a:ext cx="430306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221FEB8-CC3B-B98B-D33C-57091E721065}"/>
              </a:ext>
            </a:extLst>
          </p:cNvPr>
          <p:cNvSpPr/>
          <p:nvPr/>
        </p:nvSpPr>
        <p:spPr>
          <a:xfrm>
            <a:off x="6010834" y="1205753"/>
            <a:ext cx="7386918" cy="222324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BCF743-096A-6B02-70F1-08CF99921B0D}"/>
              </a:ext>
            </a:extLst>
          </p:cNvPr>
          <p:cNvSpPr/>
          <p:nvPr/>
        </p:nvSpPr>
        <p:spPr>
          <a:xfrm>
            <a:off x="6324599" y="1460033"/>
            <a:ext cx="5809128" cy="1714686"/>
          </a:xfrm>
          <a:prstGeom prst="roundRect">
            <a:avLst>
              <a:gd name="adj" fmla="val 4619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just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effectLst/>
              </a:rPr>
              <a:t>Primeira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observa</a:t>
            </a:r>
            <a:r>
              <a:rPr lang="en-US" dirty="0" err="1"/>
              <a:t>ção</a:t>
            </a:r>
            <a:r>
              <a:rPr lang="en-US" dirty="0"/>
              <a:t> que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fazer</a:t>
            </a:r>
            <a:r>
              <a:rPr lang="en-US" dirty="0"/>
              <a:t> é a de que a Filial C </a:t>
            </a:r>
            <a:r>
              <a:rPr lang="en-US" dirty="0" err="1"/>
              <a:t>foi</a:t>
            </a:r>
            <a:r>
              <a:rPr lang="en-US" dirty="0"/>
              <a:t> a filial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rentável</a:t>
            </a:r>
            <a:r>
              <a:rPr lang="en-US" dirty="0"/>
              <a:t> </a:t>
            </a:r>
            <a:r>
              <a:rPr lang="en-US" dirty="0" err="1"/>
              <a:t>dentre</a:t>
            </a:r>
            <a:r>
              <a:rPr lang="en-US" dirty="0"/>
              <a:t> as 3 </a:t>
            </a:r>
            <a:r>
              <a:rPr lang="en-US" dirty="0" err="1"/>
              <a:t>filiais</a:t>
            </a:r>
            <a:r>
              <a:rPr lang="en-US" dirty="0"/>
              <a:t>. </a:t>
            </a:r>
            <a:r>
              <a:rPr lang="en-US" dirty="0" err="1"/>
              <a:t>Outra</a:t>
            </a:r>
            <a:r>
              <a:rPr lang="en-US" dirty="0"/>
              <a:t> </a:t>
            </a:r>
            <a:r>
              <a:rPr lang="en-US" dirty="0" err="1"/>
              <a:t>observação</a:t>
            </a:r>
            <a:r>
              <a:rPr lang="en-US" dirty="0"/>
              <a:t> também é a de que o </a:t>
            </a:r>
            <a:r>
              <a:rPr lang="en-US" dirty="0" err="1"/>
              <a:t>custo</a:t>
            </a:r>
            <a:r>
              <a:rPr lang="en-US" dirty="0"/>
              <a:t> total é de ~68% do </a:t>
            </a:r>
            <a:r>
              <a:rPr lang="en-US" dirty="0" err="1"/>
              <a:t>faturamento</a:t>
            </a:r>
            <a:r>
              <a:rPr lang="en-US" dirty="0"/>
              <a:t> total. </a:t>
            </a:r>
            <a:endParaRPr lang="pt-B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78182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5AC4A-E5A6-BCF6-8F9E-305A284D2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64EDF-0FE1-4417-A12B-651AFD15C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F9DCEB-E2DA-2928-131B-CBFC5B4D4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74ACDB-2370-276B-1287-4C7B4C3BF7B0}"/>
              </a:ext>
            </a:extLst>
          </p:cNvPr>
          <p:cNvCxnSpPr>
            <a:cxnSpLocks/>
          </p:cNvCxnSpPr>
          <p:nvPr/>
        </p:nvCxnSpPr>
        <p:spPr>
          <a:xfrm flipH="1">
            <a:off x="4159623" y="672352"/>
            <a:ext cx="430306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A74B98B-AE96-6271-AF30-4FC6791C0FB9}"/>
              </a:ext>
            </a:extLst>
          </p:cNvPr>
          <p:cNvCxnSpPr>
            <a:cxnSpLocks/>
          </p:cNvCxnSpPr>
          <p:nvPr/>
        </p:nvCxnSpPr>
        <p:spPr>
          <a:xfrm flipH="1">
            <a:off x="1819834" y="663388"/>
            <a:ext cx="430306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C02E38-642A-C152-F69F-F7D1167FA469}"/>
              </a:ext>
            </a:extLst>
          </p:cNvPr>
          <p:cNvCxnSpPr>
            <a:cxnSpLocks/>
          </p:cNvCxnSpPr>
          <p:nvPr/>
        </p:nvCxnSpPr>
        <p:spPr>
          <a:xfrm flipH="1">
            <a:off x="3209364" y="1299881"/>
            <a:ext cx="430306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221FEB8-CC3B-B98B-D33C-57091E721065}"/>
              </a:ext>
            </a:extLst>
          </p:cNvPr>
          <p:cNvSpPr/>
          <p:nvPr/>
        </p:nvSpPr>
        <p:spPr>
          <a:xfrm>
            <a:off x="-1062319" y="3718533"/>
            <a:ext cx="7386918" cy="222324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BCF743-096A-6B02-70F1-08CF99921B0D}"/>
              </a:ext>
            </a:extLst>
          </p:cNvPr>
          <p:cNvSpPr/>
          <p:nvPr/>
        </p:nvSpPr>
        <p:spPr>
          <a:xfrm>
            <a:off x="192740" y="3972813"/>
            <a:ext cx="5809128" cy="1714686"/>
          </a:xfrm>
          <a:prstGeom prst="roundRect">
            <a:avLst>
              <a:gd name="adj" fmla="val 4619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just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effectLst/>
              </a:rPr>
              <a:t>Primeira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observa</a:t>
            </a:r>
            <a:r>
              <a:rPr lang="en-US" dirty="0" err="1"/>
              <a:t>ção</a:t>
            </a:r>
            <a:r>
              <a:rPr lang="en-US" dirty="0"/>
              <a:t> que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fazer</a:t>
            </a:r>
            <a:r>
              <a:rPr lang="en-US" dirty="0"/>
              <a:t> é a de que a Filial C </a:t>
            </a:r>
            <a:r>
              <a:rPr lang="en-US" dirty="0" err="1"/>
              <a:t>foi</a:t>
            </a:r>
            <a:r>
              <a:rPr lang="en-US" dirty="0"/>
              <a:t> a filial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rentável</a:t>
            </a:r>
            <a:r>
              <a:rPr lang="en-US" dirty="0"/>
              <a:t> </a:t>
            </a:r>
            <a:r>
              <a:rPr lang="en-US" dirty="0" err="1"/>
              <a:t>dentre</a:t>
            </a:r>
            <a:r>
              <a:rPr lang="en-US" dirty="0"/>
              <a:t> as 3 </a:t>
            </a:r>
            <a:r>
              <a:rPr lang="en-US" dirty="0" err="1"/>
              <a:t>filiais</a:t>
            </a:r>
            <a:r>
              <a:rPr lang="en-US" dirty="0"/>
              <a:t>. </a:t>
            </a:r>
            <a:r>
              <a:rPr lang="en-US" dirty="0" err="1"/>
              <a:t>Outra</a:t>
            </a:r>
            <a:r>
              <a:rPr lang="en-US" dirty="0"/>
              <a:t> </a:t>
            </a:r>
            <a:r>
              <a:rPr lang="en-US" dirty="0" err="1"/>
              <a:t>observação</a:t>
            </a:r>
            <a:r>
              <a:rPr lang="en-US" dirty="0"/>
              <a:t> também é a de que o </a:t>
            </a:r>
            <a:r>
              <a:rPr lang="en-US" dirty="0" err="1"/>
              <a:t>custo</a:t>
            </a:r>
            <a:r>
              <a:rPr lang="en-US" dirty="0"/>
              <a:t> total é de ~68% do </a:t>
            </a:r>
            <a:r>
              <a:rPr lang="en-US" dirty="0" err="1"/>
              <a:t>faturamento</a:t>
            </a:r>
            <a:r>
              <a:rPr lang="en-US" dirty="0"/>
              <a:t> total. </a:t>
            </a:r>
            <a:endParaRPr lang="pt-B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0765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156310-0272-E553-DB92-FCFE1653E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DF12A6-FE7C-C2C6-665D-B57156C977A7}"/>
              </a:ext>
            </a:extLst>
          </p:cNvPr>
          <p:cNvCxnSpPr>
            <a:cxnSpLocks/>
          </p:cNvCxnSpPr>
          <p:nvPr/>
        </p:nvCxnSpPr>
        <p:spPr>
          <a:xfrm>
            <a:off x="4805082" y="4034118"/>
            <a:ext cx="313765" cy="331694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D7C18C8-AA67-2034-49EF-412FCACDB928}"/>
              </a:ext>
            </a:extLst>
          </p:cNvPr>
          <p:cNvCxnSpPr>
            <a:cxnSpLocks/>
          </p:cNvCxnSpPr>
          <p:nvPr/>
        </p:nvCxnSpPr>
        <p:spPr>
          <a:xfrm>
            <a:off x="2814917" y="4276166"/>
            <a:ext cx="313765" cy="331694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BA374A-0D03-742E-C422-4F7669ADB534}"/>
              </a:ext>
            </a:extLst>
          </p:cNvPr>
          <p:cNvCxnSpPr>
            <a:cxnSpLocks/>
          </p:cNvCxnSpPr>
          <p:nvPr/>
        </p:nvCxnSpPr>
        <p:spPr>
          <a:xfrm>
            <a:off x="5948425" y="4110319"/>
            <a:ext cx="313765" cy="331694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1CA0923-6E3C-ED00-5E33-68751A66A34A}"/>
              </a:ext>
            </a:extLst>
          </p:cNvPr>
          <p:cNvCxnSpPr>
            <a:cxnSpLocks/>
          </p:cNvCxnSpPr>
          <p:nvPr/>
        </p:nvCxnSpPr>
        <p:spPr>
          <a:xfrm>
            <a:off x="7915147" y="4199965"/>
            <a:ext cx="313765" cy="331694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5EEDB81-BC35-5F7A-8F2A-A583BED44B39}"/>
              </a:ext>
            </a:extLst>
          </p:cNvPr>
          <p:cNvCxnSpPr>
            <a:cxnSpLocks/>
          </p:cNvCxnSpPr>
          <p:nvPr/>
        </p:nvCxnSpPr>
        <p:spPr>
          <a:xfrm>
            <a:off x="8341658" y="4244791"/>
            <a:ext cx="313765" cy="331694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0604905-9F78-28A2-8C50-AFBDFE59E57B}"/>
              </a:ext>
            </a:extLst>
          </p:cNvPr>
          <p:cNvCxnSpPr>
            <a:cxnSpLocks/>
          </p:cNvCxnSpPr>
          <p:nvPr/>
        </p:nvCxnSpPr>
        <p:spPr>
          <a:xfrm>
            <a:off x="8791267" y="3926545"/>
            <a:ext cx="313765" cy="331694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0B0B770-8851-7559-A51F-D0C93A9A4B80}"/>
              </a:ext>
            </a:extLst>
          </p:cNvPr>
          <p:cNvCxnSpPr>
            <a:cxnSpLocks/>
          </p:cNvCxnSpPr>
          <p:nvPr/>
        </p:nvCxnSpPr>
        <p:spPr>
          <a:xfrm>
            <a:off x="9526553" y="3944472"/>
            <a:ext cx="313765" cy="331694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9C8D2B6-47D6-D6C5-8140-88206BFC8D7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FA0545F-5600-C81D-65EE-32C4E9A3D03C}"/>
              </a:ext>
            </a:extLst>
          </p:cNvPr>
          <p:cNvSpPr/>
          <p:nvPr/>
        </p:nvSpPr>
        <p:spPr>
          <a:xfrm>
            <a:off x="-546847" y="238718"/>
            <a:ext cx="13285693" cy="66671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pt-BR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E567E0E-85AE-5371-9DF1-FB52FFC22FB9}"/>
              </a:ext>
            </a:extLst>
          </p:cNvPr>
          <p:cNvSpPr/>
          <p:nvPr/>
        </p:nvSpPr>
        <p:spPr>
          <a:xfrm>
            <a:off x="872015" y="314973"/>
            <a:ext cx="10447969" cy="514207"/>
          </a:xfrm>
          <a:prstGeom prst="roundRect">
            <a:avLst>
              <a:gd name="adj" fmla="val 4619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latin typeface="+mj-lt"/>
              </a:rPr>
              <a:t>SELECIONANDO OS OUTLIERS POSITIVOS</a:t>
            </a:r>
          </a:p>
        </p:txBody>
      </p:sp>
    </p:spTree>
    <p:extLst>
      <p:ext uri="{BB962C8B-B14F-4D97-AF65-F5344CB8AC3E}">
        <p14:creationId xmlns:p14="http://schemas.microsoft.com/office/powerpoint/2010/main" val="212040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156310-0272-E553-DB92-FCFE1653E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8488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9234474-88A1-0742-158B-A4E904723900}"/>
              </a:ext>
            </a:extLst>
          </p:cNvPr>
          <p:cNvCxnSpPr>
            <a:cxnSpLocks/>
          </p:cNvCxnSpPr>
          <p:nvPr/>
        </p:nvCxnSpPr>
        <p:spPr>
          <a:xfrm>
            <a:off x="4805082" y="4034118"/>
            <a:ext cx="313765" cy="331694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8BA9570-11D3-EF93-DAB2-97A0621EA7A3}"/>
              </a:ext>
            </a:extLst>
          </p:cNvPr>
          <p:cNvCxnSpPr>
            <a:cxnSpLocks/>
          </p:cNvCxnSpPr>
          <p:nvPr/>
        </p:nvCxnSpPr>
        <p:spPr>
          <a:xfrm>
            <a:off x="2814917" y="4276166"/>
            <a:ext cx="313765" cy="331694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5187559-2892-A527-13A9-B2C844BA3282}"/>
              </a:ext>
            </a:extLst>
          </p:cNvPr>
          <p:cNvCxnSpPr>
            <a:cxnSpLocks/>
          </p:cNvCxnSpPr>
          <p:nvPr/>
        </p:nvCxnSpPr>
        <p:spPr>
          <a:xfrm>
            <a:off x="5948425" y="4110319"/>
            <a:ext cx="313765" cy="331694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902447F-96FF-3182-943F-8FB80AAD8136}"/>
              </a:ext>
            </a:extLst>
          </p:cNvPr>
          <p:cNvCxnSpPr>
            <a:cxnSpLocks/>
          </p:cNvCxnSpPr>
          <p:nvPr/>
        </p:nvCxnSpPr>
        <p:spPr>
          <a:xfrm>
            <a:off x="7915147" y="4199965"/>
            <a:ext cx="313765" cy="331694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9BC802-38D6-5FAF-FAAC-18718502B8C7}"/>
              </a:ext>
            </a:extLst>
          </p:cNvPr>
          <p:cNvCxnSpPr>
            <a:cxnSpLocks/>
          </p:cNvCxnSpPr>
          <p:nvPr/>
        </p:nvCxnSpPr>
        <p:spPr>
          <a:xfrm>
            <a:off x="8341658" y="4244791"/>
            <a:ext cx="313765" cy="331694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32AFE02-41D4-80C7-F8C8-5682AD7B4CB5}"/>
              </a:ext>
            </a:extLst>
          </p:cNvPr>
          <p:cNvCxnSpPr>
            <a:cxnSpLocks/>
          </p:cNvCxnSpPr>
          <p:nvPr/>
        </p:nvCxnSpPr>
        <p:spPr>
          <a:xfrm>
            <a:off x="8791267" y="3926545"/>
            <a:ext cx="313765" cy="331694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46F796-A471-131B-0263-CE84E026796A}"/>
              </a:ext>
            </a:extLst>
          </p:cNvPr>
          <p:cNvCxnSpPr>
            <a:cxnSpLocks/>
          </p:cNvCxnSpPr>
          <p:nvPr/>
        </p:nvCxnSpPr>
        <p:spPr>
          <a:xfrm>
            <a:off x="9526553" y="3944472"/>
            <a:ext cx="313765" cy="331694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60BC45-371E-328A-4475-96A29139C5AB}"/>
              </a:ext>
            </a:extLst>
          </p:cNvPr>
          <p:cNvCxnSpPr>
            <a:cxnSpLocks/>
          </p:cNvCxnSpPr>
          <p:nvPr/>
        </p:nvCxnSpPr>
        <p:spPr>
          <a:xfrm flipH="1">
            <a:off x="3065929" y="1317810"/>
            <a:ext cx="430306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70C952-A794-E6A7-6FDB-22749D3B36DB}"/>
              </a:ext>
            </a:extLst>
          </p:cNvPr>
          <p:cNvCxnSpPr>
            <a:cxnSpLocks/>
          </p:cNvCxnSpPr>
          <p:nvPr/>
        </p:nvCxnSpPr>
        <p:spPr>
          <a:xfrm flipH="1">
            <a:off x="8948149" y="699245"/>
            <a:ext cx="430306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78E243E-5A09-7A8B-CF79-DF857E5F9CF8}"/>
              </a:ext>
            </a:extLst>
          </p:cNvPr>
          <p:cNvSpPr/>
          <p:nvPr/>
        </p:nvSpPr>
        <p:spPr>
          <a:xfrm>
            <a:off x="5244353" y="1246107"/>
            <a:ext cx="8175811" cy="2277032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pt-BR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C002B69-C541-A95F-8160-B3664BFA784B}"/>
              </a:ext>
            </a:extLst>
          </p:cNvPr>
          <p:cNvSpPr/>
          <p:nvPr/>
        </p:nvSpPr>
        <p:spPr>
          <a:xfrm>
            <a:off x="5726620" y="1428740"/>
            <a:ext cx="6429519" cy="1756168"/>
          </a:xfrm>
          <a:prstGeom prst="roundRect">
            <a:avLst>
              <a:gd name="adj" fmla="val 4619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2000" b="1" dirty="0">
                <a:solidFill>
                  <a:schemeClr val="bg1"/>
                </a:solidFill>
              </a:rPr>
              <a:t>Selecionando os destaques de faturamento (faturamento acima de R$ 6K), podemos observar algumas informações interessantes, como o destauqe da Filial C com 38,70% do faturamento, o ticket médio que subiu de $322,97 para $380,28 (um aumento de 17,95%).</a:t>
            </a:r>
          </a:p>
        </p:txBody>
      </p:sp>
    </p:spTree>
    <p:extLst>
      <p:ext uri="{BB962C8B-B14F-4D97-AF65-F5344CB8AC3E}">
        <p14:creationId xmlns:p14="http://schemas.microsoft.com/office/powerpoint/2010/main" val="2858749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AF39282-9F91-7CE9-1F14-A232C0CCA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E3E393-9ABB-6D11-AEF0-F90DEAEA8525}"/>
              </a:ext>
            </a:extLst>
          </p:cNvPr>
          <p:cNvCxnSpPr>
            <a:cxnSpLocks/>
          </p:cNvCxnSpPr>
          <p:nvPr/>
        </p:nvCxnSpPr>
        <p:spPr>
          <a:xfrm flipH="1">
            <a:off x="4554070" y="1819835"/>
            <a:ext cx="430306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254D2EA-7599-86F1-4CD9-2F6EE00AEBD2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FFFFFF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D1C704B-FDF1-686F-1403-45489FD2E896}"/>
              </a:ext>
            </a:extLst>
          </p:cNvPr>
          <p:cNvSpPr/>
          <p:nvPr/>
        </p:nvSpPr>
        <p:spPr>
          <a:xfrm>
            <a:off x="-546847" y="238718"/>
            <a:ext cx="13285693" cy="66671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pt-BR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2C5DCD8-D2EE-C078-6A74-33D36A73372A}"/>
              </a:ext>
            </a:extLst>
          </p:cNvPr>
          <p:cNvSpPr/>
          <p:nvPr/>
        </p:nvSpPr>
        <p:spPr>
          <a:xfrm>
            <a:off x="872015" y="314973"/>
            <a:ext cx="10447969" cy="514207"/>
          </a:xfrm>
          <a:prstGeom prst="roundRect">
            <a:avLst>
              <a:gd name="adj" fmla="val 4619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latin typeface="+mj-lt"/>
              </a:rPr>
              <a:t>SELECIONANDO A CIDADE COM MENOR LUCRO PER CAPITA</a:t>
            </a:r>
          </a:p>
        </p:txBody>
      </p:sp>
    </p:spTree>
    <p:extLst>
      <p:ext uri="{BB962C8B-B14F-4D97-AF65-F5344CB8AC3E}">
        <p14:creationId xmlns:p14="http://schemas.microsoft.com/office/powerpoint/2010/main" val="2848239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AF39282-9F91-7CE9-1F14-A232C0CCA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E6FF44F-0B74-F266-3CCC-A4B1A302A799}"/>
              </a:ext>
            </a:extLst>
          </p:cNvPr>
          <p:cNvSpPr/>
          <p:nvPr/>
        </p:nvSpPr>
        <p:spPr>
          <a:xfrm>
            <a:off x="5782235" y="4213411"/>
            <a:ext cx="7386918" cy="222324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C663F58-F7D2-6BE9-9E81-723FA42CA698}"/>
              </a:ext>
            </a:extLst>
          </p:cNvPr>
          <p:cNvSpPr/>
          <p:nvPr/>
        </p:nvSpPr>
        <p:spPr>
          <a:xfrm>
            <a:off x="6096000" y="4383742"/>
            <a:ext cx="5809128" cy="1714686"/>
          </a:xfrm>
          <a:prstGeom prst="roundRect">
            <a:avLst>
              <a:gd name="adj" fmla="val 4619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b="1" dirty="0" err="1">
                <a:solidFill>
                  <a:schemeClr val="bg1"/>
                </a:solidFill>
              </a:rPr>
              <a:t>Quando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selecionamos</a:t>
            </a:r>
            <a:r>
              <a:rPr lang="en-US" sz="2000" b="1" dirty="0">
                <a:solidFill>
                  <a:schemeClr val="bg1"/>
                </a:solidFill>
              </a:rPr>
              <a:t> dos </a:t>
            </a:r>
            <a:r>
              <a:rPr lang="en-US" sz="2000" b="1" dirty="0" err="1">
                <a:solidFill>
                  <a:schemeClr val="bg1"/>
                </a:solidFill>
              </a:rPr>
              <a:t>nossos</a:t>
            </a:r>
            <a:r>
              <a:rPr lang="en-US" sz="2000" b="1" dirty="0">
                <a:solidFill>
                  <a:schemeClr val="bg1"/>
                </a:solidFill>
              </a:rPr>
              <a:t> dados o </a:t>
            </a:r>
            <a:r>
              <a:rPr lang="en-US" sz="2000" b="1" dirty="0" err="1">
                <a:solidFill>
                  <a:schemeClr val="bg1"/>
                </a:solidFill>
              </a:rPr>
              <a:t>Lucro</a:t>
            </a:r>
            <a:r>
              <a:rPr lang="en-US" sz="2000" b="1" dirty="0">
                <a:solidFill>
                  <a:schemeClr val="bg1"/>
                </a:solidFill>
              </a:rPr>
              <a:t> Per Capita </a:t>
            </a:r>
            <a:r>
              <a:rPr lang="en-US" sz="2000" b="1" dirty="0" err="1">
                <a:solidFill>
                  <a:schemeClr val="bg1"/>
                </a:solidFill>
              </a:rPr>
              <a:t>mais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baixo</a:t>
            </a:r>
            <a:r>
              <a:rPr lang="en-US" sz="2000" b="1" dirty="0">
                <a:solidFill>
                  <a:schemeClr val="bg1"/>
                </a:solidFill>
              </a:rPr>
              <a:t>, da </a:t>
            </a:r>
            <a:r>
              <a:rPr lang="en-US" sz="2000" b="1" dirty="0" err="1">
                <a:solidFill>
                  <a:schemeClr val="bg1"/>
                </a:solidFill>
              </a:rPr>
              <a:t>cidade</a:t>
            </a:r>
            <a:r>
              <a:rPr lang="en-US" sz="2000" b="1" dirty="0">
                <a:solidFill>
                  <a:schemeClr val="bg1"/>
                </a:solidFill>
              </a:rPr>
              <a:t> de Yangon, </a:t>
            </a:r>
            <a:r>
              <a:rPr lang="en-US" sz="2000" b="1" dirty="0" err="1">
                <a:solidFill>
                  <a:schemeClr val="bg1"/>
                </a:solidFill>
              </a:rPr>
              <a:t>vemos</a:t>
            </a:r>
            <a:r>
              <a:rPr lang="en-US" sz="2000" b="1" dirty="0">
                <a:solidFill>
                  <a:schemeClr val="bg1"/>
                </a:solidFill>
              </a:rPr>
              <a:t> que </a:t>
            </a:r>
            <a:r>
              <a:rPr lang="en-US" sz="2000" b="1" dirty="0" err="1">
                <a:solidFill>
                  <a:schemeClr val="bg1"/>
                </a:solidFill>
              </a:rPr>
              <a:t>apesar</a:t>
            </a:r>
            <a:r>
              <a:rPr lang="en-US" sz="2000" b="1" dirty="0">
                <a:solidFill>
                  <a:schemeClr val="bg1"/>
                </a:solidFill>
              </a:rPr>
              <a:t> de ser a </a:t>
            </a:r>
            <a:r>
              <a:rPr lang="en-US" sz="2000" b="1" dirty="0" err="1">
                <a:solidFill>
                  <a:schemeClr val="bg1"/>
                </a:solidFill>
              </a:rPr>
              <a:t>cidade</a:t>
            </a:r>
            <a:r>
              <a:rPr lang="en-US" sz="2000" b="1" dirty="0">
                <a:solidFill>
                  <a:schemeClr val="bg1"/>
                </a:solidFill>
              </a:rPr>
              <a:t> com </a:t>
            </a:r>
            <a:r>
              <a:rPr lang="en-US" sz="2000" b="1" dirty="0" err="1">
                <a:solidFill>
                  <a:schemeClr val="bg1"/>
                </a:solidFill>
              </a:rPr>
              <a:t>maior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população</a:t>
            </a:r>
            <a:r>
              <a:rPr lang="en-US" sz="2000" b="1" dirty="0">
                <a:solidFill>
                  <a:schemeClr val="bg1"/>
                </a:solidFill>
              </a:rPr>
              <a:t> (com a </a:t>
            </a:r>
            <a:r>
              <a:rPr lang="en-US" sz="2000" b="1" dirty="0" err="1">
                <a:solidFill>
                  <a:schemeClr val="bg1"/>
                </a:solidFill>
              </a:rPr>
              <a:t>população</a:t>
            </a:r>
            <a:r>
              <a:rPr lang="en-US" sz="2000" b="1" dirty="0">
                <a:solidFill>
                  <a:schemeClr val="bg1"/>
                </a:solidFill>
              </a:rPr>
              <a:t> de 4.477.638 de </a:t>
            </a:r>
            <a:r>
              <a:rPr lang="en-US" sz="2000" b="1" dirty="0" err="1">
                <a:solidFill>
                  <a:schemeClr val="bg1"/>
                </a:solidFill>
              </a:rPr>
              <a:t>habitantes</a:t>
            </a:r>
            <a:r>
              <a:rPr lang="en-US" sz="2000" b="1" dirty="0">
                <a:solidFill>
                  <a:schemeClr val="bg1"/>
                </a:solidFill>
              </a:rPr>
              <a:t>), acaba </a:t>
            </a:r>
            <a:r>
              <a:rPr lang="en-US" sz="2000" b="1" dirty="0" err="1">
                <a:solidFill>
                  <a:schemeClr val="bg1"/>
                </a:solidFill>
              </a:rPr>
              <a:t>sendo</a:t>
            </a:r>
            <a:r>
              <a:rPr lang="en-US" sz="2000" b="1" dirty="0">
                <a:solidFill>
                  <a:schemeClr val="bg1"/>
                </a:solidFill>
              </a:rPr>
              <a:t> a </a:t>
            </a:r>
            <a:r>
              <a:rPr lang="en-US" sz="2000" b="1" dirty="0" err="1">
                <a:solidFill>
                  <a:schemeClr val="bg1"/>
                </a:solidFill>
              </a:rPr>
              <a:t>cidade</a:t>
            </a:r>
            <a:r>
              <a:rPr lang="en-US" sz="2000" b="1" dirty="0">
                <a:solidFill>
                  <a:schemeClr val="bg1"/>
                </a:solidFill>
              </a:rPr>
              <a:t> com </a:t>
            </a:r>
            <a:r>
              <a:rPr lang="en-US" sz="2000" b="1" dirty="0" err="1">
                <a:solidFill>
                  <a:schemeClr val="bg1"/>
                </a:solidFill>
              </a:rPr>
              <a:t>menor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faturamento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por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habitante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E3E393-9ABB-6D11-AEF0-F90DEAEA8525}"/>
              </a:ext>
            </a:extLst>
          </p:cNvPr>
          <p:cNvCxnSpPr>
            <a:cxnSpLocks/>
          </p:cNvCxnSpPr>
          <p:nvPr/>
        </p:nvCxnSpPr>
        <p:spPr>
          <a:xfrm flipH="1">
            <a:off x="4554070" y="1819835"/>
            <a:ext cx="430306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757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B6C9B00-DD1F-30C0-DAEB-BE7B6E6F3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16"/>
            <a:ext cx="12192000" cy="6846767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E534264-C487-7BA6-C9A6-D8F286474DF4}"/>
              </a:ext>
            </a:extLst>
          </p:cNvPr>
          <p:cNvSpPr/>
          <p:nvPr/>
        </p:nvSpPr>
        <p:spPr>
          <a:xfrm>
            <a:off x="5244353" y="1246107"/>
            <a:ext cx="8175811" cy="2277032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pt-BR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A799FD4-09FC-1217-060C-FEFF2A0710C5}"/>
              </a:ext>
            </a:extLst>
          </p:cNvPr>
          <p:cNvSpPr/>
          <p:nvPr/>
        </p:nvSpPr>
        <p:spPr>
          <a:xfrm>
            <a:off x="5726620" y="1428740"/>
            <a:ext cx="6429519" cy="1756168"/>
          </a:xfrm>
          <a:prstGeom prst="roundRect">
            <a:avLst>
              <a:gd name="adj" fmla="val 4619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2000" b="1" dirty="0">
                <a:solidFill>
                  <a:schemeClr val="bg1"/>
                </a:solidFill>
              </a:rPr>
              <a:t>Ao selecionarmos os outliers negativos, conseguimos identificar as linhas de produtos que tiveram menor lucro ou até mesmo lucro negativo (prejuízo).</a:t>
            </a:r>
          </a:p>
          <a:p>
            <a:pPr algn="just"/>
            <a:r>
              <a:rPr lang="pt-BR" sz="2000" b="1" dirty="0">
                <a:solidFill>
                  <a:schemeClr val="bg1"/>
                </a:solidFill>
              </a:rPr>
              <a:t>Obtendo 5 dias de lucros acima de $2,5K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099FF9-D396-66DC-A0E6-5C59F3816DB7}"/>
              </a:ext>
            </a:extLst>
          </p:cNvPr>
          <p:cNvCxnSpPr>
            <a:cxnSpLocks/>
          </p:cNvCxnSpPr>
          <p:nvPr/>
        </p:nvCxnSpPr>
        <p:spPr>
          <a:xfrm>
            <a:off x="1237129" y="5253318"/>
            <a:ext cx="313765" cy="331694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8AAD3F-EC27-BC01-B103-4D08351E79EB}"/>
              </a:ext>
            </a:extLst>
          </p:cNvPr>
          <p:cNvCxnSpPr>
            <a:cxnSpLocks/>
          </p:cNvCxnSpPr>
          <p:nvPr/>
        </p:nvCxnSpPr>
        <p:spPr>
          <a:xfrm>
            <a:off x="10797988" y="5446046"/>
            <a:ext cx="313765" cy="331694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08FAF78-70E6-B07A-EE03-39FAF388752C}"/>
              </a:ext>
            </a:extLst>
          </p:cNvPr>
          <p:cNvCxnSpPr>
            <a:cxnSpLocks/>
          </p:cNvCxnSpPr>
          <p:nvPr/>
        </p:nvCxnSpPr>
        <p:spPr>
          <a:xfrm>
            <a:off x="11304494" y="5114352"/>
            <a:ext cx="313765" cy="331694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321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5C3B0-0E33-9C55-9F40-F66E88901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1BC32-11C5-AF16-DC50-A864E978D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1C3B12-D282-B290-CAFD-4F973CA8A908}"/>
              </a:ext>
            </a:extLst>
          </p:cNvPr>
          <p:cNvCxnSpPr>
            <a:cxnSpLocks/>
          </p:cNvCxnSpPr>
          <p:nvPr/>
        </p:nvCxnSpPr>
        <p:spPr>
          <a:xfrm flipH="1">
            <a:off x="6418729" y="2375647"/>
            <a:ext cx="385483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72B8693-F25B-2B67-8F16-E5916AEC4E3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24C9796-6E91-9C68-9C62-055B4E8F8F61}"/>
              </a:ext>
            </a:extLst>
          </p:cNvPr>
          <p:cNvSpPr/>
          <p:nvPr/>
        </p:nvSpPr>
        <p:spPr>
          <a:xfrm>
            <a:off x="-546847" y="238718"/>
            <a:ext cx="13285693" cy="66671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pt-BR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2B57DC8-3217-5F75-4D6A-A313661C220C}"/>
              </a:ext>
            </a:extLst>
          </p:cNvPr>
          <p:cNvSpPr/>
          <p:nvPr/>
        </p:nvSpPr>
        <p:spPr>
          <a:xfrm>
            <a:off x="872015" y="314973"/>
            <a:ext cx="10447969" cy="514207"/>
          </a:xfrm>
          <a:prstGeom prst="roundRect">
            <a:avLst>
              <a:gd name="adj" fmla="val 4619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latin typeface="+mj-lt"/>
              </a:rPr>
              <a:t>SELECIONANDO A CIDADE COM MAIOR LUCRO PER CAPITA</a:t>
            </a:r>
          </a:p>
        </p:txBody>
      </p:sp>
    </p:spTree>
    <p:extLst>
      <p:ext uri="{BB962C8B-B14F-4D97-AF65-F5344CB8AC3E}">
        <p14:creationId xmlns:p14="http://schemas.microsoft.com/office/powerpoint/2010/main" val="2742733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345</Words>
  <Application>Microsoft Office PowerPoint</Application>
  <PresentationFormat>Widescreen</PresentationFormat>
  <Paragraphs>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U.M.O.</dc:creator>
  <cp:lastModifiedBy>Lucas U.M.O.</cp:lastModifiedBy>
  <cp:revision>1</cp:revision>
  <dcterms:created xsi:type="dcterms:W3CDTF">2023-08-13T14:46:15Z</dcterms:created>
  <dcterms:modified xsi:type="dcterms:W3CDTF">2023-08-14T23:20:46Z</dcterms:modified>
</cp:coreProperties>
</file>