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82" r:id="rId5"/>
    <p:sldId id="402" r:id="rId6"/>
    <p:sldId id="463" r:id="rId7"/>
    <p:sldId id="464" r:id="rId8"/>
    <p:sldId id="465" r:id="rId9"/>
    <p:sldId id="466" r:id="rId10"/>
    <p:sldId id="467" r:id="rId11"/>
    <p:sldId id="468" r:id="rId12"/>
    <p:sldId id="438" r:id="rId13"/>
    <p:sldId id="469" r:id="rId14"/>
    <p:sldId id="470" r:id="rId15"/>
    <p:sldId id="437" r:id="rId16"/>
    <p:sldId id="439" r:id="rId17"/>
    <p:sldId id="440" r:id="rId18"/>
    <p:sldId id="441" r:id="rId19"/>
    <p:sldId id="442" r:id="rId20"/>
    <p:sldId id="443" r:id="rId21"/>
    <p:sldId id="444" r:id="rId22"/>
    <p:sldId id="445" r:id="rId23"/>
    <p:sldId id="446" r:id="rId24"/>
    <p:sldId id="447" r:id="rId25"/>
    <p:sldId id="448" r:id="rId26"/>
    <p:sldId id="462" r:id="rId27"/>
    <p:sldId id="471" r:id="rId28"/>
    <p:sldId id="472" r:id="rId29"/>
    <p:sldId id="296" r:id="rId3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06" autoAdjust="0"/>
    <p:restoredTop sz="91728" autoAdjust="0"/>
  </p:normalViewPr>
  <p:slideViewPr>
    <p:cSldViewPr snapToGrid="0">
      <p:cViewPr varScale="1">
        <p:scale>
          <a:sx n="82" d="100"/>
          <a:sy n="82" d="100"/>
        </p:scale>
        <p:origin x="106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7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C4E7EC-28A2-4BE5-AEA2-56BC5ABAFB9D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7C40726-866A-4F0A-B06F-D58C17F0B4D7}">
      <dgm:prSet phldrT="[Text]"/>
      <dgm:spPr/>
      <dgm:t>
        <a:bodyPr/>
        <a:lstStyle/>
        <a:p>
          <a:r>
            <a:rPr lang="es-MX" dirty="0"/>
            <a:t>Proyecto</a:t>
          </a:r>
          <a:endParaRPr lang="es-ES" dirty="0"/>
        </a:p>
      </dgm:t>
    </dgm:pt>
    <dgm:pt modelId="{1637CF2C-AC80-4058-B890-B1F1924B8571}" type="parTrans" cxnId="{3D655078-CB01-448C-B6F0-63E0C66BB2F7}">
      <dgm:prSet/>
      <dgm:spPr/>
      <dgm:t>
        <a:bodyPr/>
        <a:lstStyle/>
        <a:p>
          <a:endParaRPr lang="es-ES"/>
        </a:p>
      </dgm:t>
    </dgm:pt>
    <dgm:pt modelId="{80E854A4-79D4-4B14-B823-25C4BF699845}" type="sibTrans" cxnId="{3D655078-CB01-448C-B6F0-63E0C66BB2F7}">
      <dgm:prSet/>
      <dgm:spPr/>
      <dgm:t>
        <a:bodyPr/>
        <a:lstStyle/>
        <a:p>
          <a:endParaRPr lang="es-ES"/>
        </a:p>
      </dgm:t>
    </dgm:pt>
    <dgm:pt modelId="{B6C34BDA-DB6B-4B9F-97E2-CDCBDD9E1B0F}">
      <dgm:prSet phldrT="[Text]"/>
      <dgm:spPr/>
      <dgm:t>
        <a:bodyPr/>
        <a:lstStyle/>
        <a:p>
          <a:r>
            <a:rPr lang="es-MX" dirty="0"/>
            <a:t>Cumplir requisitos regulatorios, legales o sociales</a:t>
          </a:r>
          <a:endParaRPr lang="es-ES" dirty="0"/>
        </a:p>
      </dgm:t>
    </dgm:pt>
    <dgm:pt modelId="{4A730543-C53B-4096-96DD-A010CC6AEB5D}" type="parTrans" cxnId="{FBAA2AA6-8F1E-4159-8122-9164EE277723}">
      <dgm:prSet/>
      <dgm:spPr/>
      <dgm:t>
        <a:bodyPr/>
        <a:lstStyle/>
        <a:p>
          <a:endParaRPr lang="es-ES"/>
        </a:p>
      </dgm:t>
    </dgm:pt>
    <dgm:pt modelId="{7806BF8C-CBC6-42F9-BC38-1FD99705E4A1}" type="sibTrans" cxnId="{FBAA2AA6-8F1E-4159-8122-9164EE277723}">
      <dgm:prSet/>
      <dgm:spPr/>
      <dgm:t>
        <a:bodyPr/>
        <a:lstStyle/>
        <a:p>
          <a:endParaRPr lang="es-ES"/>
        </a:p>
      </dgm:t>
    </dgm:pt>
    <dgm:pt modelId="{2DD14EC6-2D3B-4F23-B568-A4422BF5B266}">
      <dgm:prSet phldrT="[Text]"/>
      <dgm:spPr/>
      <dgm:t>
        <a:bodyPr/>
        <a:lstStyle/>
        <a:p>
          <a:r>
            <a:rPr lang="es-MX" dirty="0"/>
            <a:t>Satisfacer las solicitudes o necesidades de interesados</a:t>
          </a:r>
          <a:endParaRPr lang="es-ES" dirty="0"/>
        </a:p>
      </dgm:t>
    </dgm:pt>
    <dgm:pt modelId="{F561132A-46AA-4D9D-8D32-1F07AB2C1B61}" type="parTrans" cxnId="{586C217A-AC56-4E1F-8817-556D65FC459F}">
      <dgm:prSet/>
      <dgm:spPr/>
      <dgm:t>
        <a:bodyPr/>
        <a:lstStyle/>
        <a:p>
          <a:endParaRPr lang="es-ES"/>
        </a:p>
      </dgm:t>
    </dgm:pt>
    <dgm:pt modelId="{E9546926-3AAF-4522-892A-3337A2D5E5EF}" type="sibTrans" cxnId="{586C217A-AC56-4E1F-8817-556D65FC459F}">
      <dgm:prSet/>
      <dgm:spPr/>
      <dgm:t>
        <a:bodyPr/>
        <a:lstStyle/>
        <a:p>
          <a:endParaRPr lang="es-ES"/>
        </a:p>
      </dgm:t>
    </dgm:pt>
    <dgm:pt modelId="{ED0C7A47-EBFA-4645-9AED-6A9E873E3B83}">
      <dgm:prSet phldrT="[Text]"/>
      <dgm:spPr/>
      <dgm:t>
        <a:bodyPr/>
        <a:lstStyle/>
        <a:p>
          <a:r>
            <a:rPr lang="es-MX" dirty="0"/>
            <a:t>Crear, mejorar, o reparar productos, procesos o servicios</a:t>
          </a:r>
          <a:endParaRPr lang="es-ES" dirty="0"/>
        </a:p>
      </dgm:t>
    </dgm:pt>
    <dgm:pt modelId="{8FFF50FB-BF5C-471F-A8CE-37300F20D6C0}" type="parTrans" cxnId="{02E190CB-4BA6-48E7-99C3-C9C6565E37A7}">
      <dgm:prSet/>
      <dgm:spPr/>
      <dgm:t>
        <a:bodyPr/>
        <a:lstStyle/>
        <a:p>
          <a:endParaRPr lang="es-ES"/>
        </a:p>
      </dgm:t>
    </dgm:pt>
    <dgm:pt modelId="{4ADD6F76-9D51-4629-B67A-F5A9C7E8AD08}" type="sibTrans" cxnId="{02E190CB-4BA6-48E7-99C3-C9C6565E37A7}">
      <dgm:prSet/>
      <dgm:spPr/>
      <dgm:t>
        <a:bodyPr/>
        <a:lstStyle/>
        <a:p>
          <a:endParaRPr lang="es-ES"/>
        </a:p>
      </dgm:t>
    </dgm:pt>
    <dgm:pt modelId="{7576D724-A8FA-4B38-A2BC-8119E1ECE807}">
      <dgm:prSet phldrT="[Text]"/>
      <dgm:spPr/>
      <dgm:t>
        <a:bodyPr/>
        <a:lstStyle/>
        <a:p>
          <a:r>
            <a:rPr lang="es-MX" dirty="0"/>
            <a:t>Implementar o cambiar las estrategias de negocio o tecnológicas </a:t>
          </a:r>
          <a:endParaRPr lang="es-ES" dirty="0"/>
        </a:p>
      </dgm:t>
    </dgm:pt>
    <dgm:pt modelId="{BF07A2B3-3E81-4600-A36C-9D10F91558A0}" type="parTrans" cxnId="{2BE9BD2C-BD4E-4D39-99EE-74493C937D7B}">
      <dgm:prSet/>
      <dgm:spPr/>
      <dgm:t>
        <a:bodyPr/>
        <a:lstStyle/>
        <a:p>
          <a:endParaRPr lang="es-ES"/>
        </a:p>
      </dgm:t>
    </dgm:pt>
    <dgm:pt modelId="{D191F7FE-359F-49AD-90EB-AE862CBF4DE6}" type="sibTrans" cxnId="{2BE9BD2C-BD4E-4D39-99EE-74493C937D7B}">
      <dgm:prSet/>
      <dgm:spPr/>
      <dgm:t>
        <a:bodyPr/>
        <a:lstStyle/>
        <a:p>
          <a:endParaRPr lang="es-ES"/>
        </a:p>
      </dgm:t>
    </dgm:pt>
    <dgm:pt modelId="{7BFA3726-FEC5-408B-B428-2FF46A4D8F34}" type="pres">
      <dgm:prSet presAssocID="{C8C4E7EC-28A2-4BE5-AEA2-56BC5ABAFB9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FD8D517-2F76-4CF1-A9DD-F55E3816B153}" type="pres">
      <dgm:prSet presAssocID="{47C40726-866A-4F0A-B06F-D58C17F0B4D7}" presName="centerShape" presStyleLbl="node0" presStyleIdx="0" presStyleCnt="1"/>
      <dgm:spPr/>
    </dgm:pt>
    <dgm:pt modelId="{AA04F0FD-4181-48FF-A6FD-DB4FA11E19DF}" type="pres">
      <dgm:prSet presAssocID="{4A730543-C53B-4096-96DD-A010CC6AEB5D}" presName="parTrans" presStyleLbl="bgSibTrans2D1" presStyleIdx="0" presStyleCnt="4"/>
      <dgm:spPr/>
    </dgm:pt>
    <dgm:pt modelId="{02A1D84B-334C-4BD7-82A7-D8904DC65050}" type="pres">
      <dgm:prSet presAssocID="{B6C34BDA-DB6B-4B9F-97E2-CDCBDD9E1B0F}" presName="node" presStyleLbl="node1" presStyleIdx="0" presStyleCnt="4">
        <dgm:presLayoutVars>
          <dgm:bulletEnabled val="1"/>
        </dgm:presLayoutVars>
      </dgm:prSet>
      <dgm:spPr/>
    </dgm:pt>
    <dgm:pt modelId="{61DFFDC4-E883-4610-ACA2-1DDC419A68F6}" type="pres">
      <dgm:prSet presAssocID="{F561132A-46AA-4D9D-8D32-1F07AB2C1B61}" presName="parTrans" presStyleLbl="bgSibTrans2D1" presStyleIdx="1" presStyleCnt="4"/>
      <dgm:spPr/>
    </dgm:pt>
    <dgm:pt modelId="{3D65C67C-AE01-447D-BD27-225D8CB3F703}" type="pres">
      <dgm:prSet presAssocID="{2DD14EC6-2D3B-4F23-B568-A4422BF5B266}" presName="node" presStyleLbl="node1" presStyleIdx="1" presStyleCnt="4">
        <dgm:presLayoutVars>
          <dgm:bulletEnabled val="1"/>
        </dgm:presLayoutVars>
      </dgm:prSet>
      <dgm:spPr/>
    </dgm:pt>
    <dgm:pt modelId="{7821B559-F6F4-4E92-88E5-19674068457C}" type="pres">
      <dgm:prSet presAssocID="{8FFF50FB-BF5C-471F-A8CE-37300F20D6C0}" presName="parTrans" presStyleLbl="bgSibTrans2D1" presStyleIdx="2" presStyleCnt="4"/>
      <dgm:spPr/>
    </dgm:pt>
    <dgm:pt modelId="{0DBA6406-2A9E-4E5A-8F82-49659FD900E3}" type="pres">
      <dgm:prSet presAssocID="{ED0C7A47-EBFA-4645-9AED-6A9E873E3B83}" presName="node" presStyleLbl="node1" presStyleIdx="2" presStyleCnt="4">
        <dgm:presLayoutVars>
          <dgm:bulletEnabled val="1"/>
        </dgm:presLayoutVars>
      </dgm:prSet>
      <dgm:spPr/>
    </dgm:pt>
    <dgm:pt modelId="{36212480-2D99-4992-9206-74191B163E0A}" type="pres">
      <dgm:prSet presAssocID="{BF07A2B3-3E81-4600-A36C-9D10F91558A0}" presName="parTrans" presStyleLbl="bgSibTrans2D1" presStyleIdx="3" presStyleCnt="4"/>
      <dgm:spPr/>
    </dgm:pt>
    <dgm:pt modelId="{15DCF38E-E9E9-4122-B956-817CA6FF1C20}" type="pres">
      <dgm:prSet presAssocID="{7576D724-A8FA-4B38-A2BC-8119E1ECE807}" presName="node" presStyleLbl="node1" presStyleIdx="3" presStyleCnt="4">
        <dgm:presLayoutVars>
          <dgm:bulletEnabled val="1"/>
        </dgm:presLayoutVars>
      </dgm:prSet>
      <dgm:spPr/>
    </dgm:pt>
  </dgm:ptLst>
  <dgm:cxnLst>
    <dgm:cxn modelId="{5F918202-5071-4448-A2C2-D7C0E2075CB2}" type="presOf" srcId="{B6C34BDA-DB6B-4B9F-97E2-CDCBDD9E1B0F}" destId="{02A1D84B-334C-4BD7-82A7-D8904DC65050}" srcOrd="0" destOrd="0" presId="urn:microsoft.com/office/officeart/2005/8/layout/radial4"/>
    <dgm:cxn modelId="{9678F305-ADBF-4D32-B99B-B91DC5868A91}" type="presOf" srcId="{ED0C7A47-EBFA-4645-9AED-6A9E873E3B83}" destId="{0DBA6406-2A9E-4E5A-8F82-49659FD900E3}" srcOrd="0" destOrd="0" presId="urn:microsoft.com/office/officeart/2005/8/layout/radial4"/>
    <dgm:cxn modelId="{6178F018-BDD9-458C-A68E-04EFAC851AAD}" type="presOf" srcId="{8FFF50FB-BF5C-471F-A8CE-37300F20D6C0}" destId="{7821B559-F6F4-4E92-88E5-19674068457C}" srcOrd="0" destOrd="0" presId="urn:microsoft.com/office/officeart/2005/8/layout/radial4"/>
    <dgm:cxn modelId="{F313701D-FDC6-44BA-920E-29D841E13AA2}" type="presOf" srcId="{7576D724-A8FA-4B38-A2BC-8119E1ECE807}" destId="{15DCF38E-E9E9-4122-B956-817CA6FF1C20}" srcOrd="0" destOrd="0" presId="urn:microsoft.com/office/officeart/2005/8/layout/radial4"/>
    <dgm:cxn modelId="{03DD252B-909F-4F09-AF13-4D97315141AD}" type="presOf" srcId="{C8C4E7EC-28A2-4BE5-AEA2-56BC5ABAFB9D}" destId="{7BFA3726-FEC5-408B-B428-2FF46A4D8F34}" srcOrd="0" destOrd="0" presId="urn:microsoft.com/office/officeart/2005/8/layout/radial4"/>
    <dgm:cxn modelId="{2BE9BD2C-BD4E-4D39-99EE-74493C937D7B}" srcId="{47C40726-866A-4F0A-B06F-D58C17F0B4D7}" destId="{7576D724-A8FA-4B38-A2BC-8119E1ECE807}" srcOrd="3" destOrd="0" parTransId="{BF07A2B3-3E81-4600-A36C-9D10F91558A0}" sibTransId="{D191F7FE-359F-49AD-90EB-AE862CBF4DE6}"/>
    <dgm:cxn modelId="{981AE93E-28E6-40D8-A727-4FBCEE6B18FF}" type="presOf" srcId="{F561132A-46AA-4D9D-8D32-1F07AB2C1B61}" destId="{61DFFDC4-E883-4610-ACA2-1DDC419A68F6}" srcOrd="0" destOrd="0" presId="urn:microsoft.com/office/officeart/2005/8/layout/radial4"/>
    <dgm:cxn modelId="{3D655078-CB01-448C-B6F0-63E0C66BB2F7}" srcId="{C8C4E7EC-28A2-4BE5-AEA2-56BC5ABAFB9D}" destId="{47C40726-866A-4F0A-B06F-D58C17F0B4D7}" srcOrd="0" destOrd="0" parTransId="{1637CF2C-AC80-4058-B890-B1F1924B8571}" sibTransId="{80E854A4-79D4-4B14-B823-25C4BF699845}"/>
    <dgm:cxn modelId="{586C217A-AC56-4E1F-8817-556D65FC459F}" srcId="{47C40726-866A-4F0A-B06F-D58C17F0B4D7}" destId="{2DD14EC6-2D3B-4F23-B568-A4422BF5B266}" srcOrd="1" destOrd="0" parTransId="{F561132A-46AA-4D9D-8D32-1F07AB2C1B61}" sibTransId="{E9546926-3AAF-4522-892A-3337A2D5E5EF}"/>
    <dgm:cxn modelId="{36AD568C-9BF6-412A-9602-0A9BCBEECC44}" type="presOf" srcId="{4A730543-C53B-4096-96DD-A010CC6AEB5D}" destId="{AA04F0FD-4181-48FF-A6FD-DB4FA11E19DF}" srcOrd="0" destOrd="0" presId="urn:microsoft.com/office/officeart/2005/8/layout/radial4"/>
    <dgm:cxn modelId="{F719A59D-EE0F-46B1-AB75-9FABBDBE9330}" type="presOf" srcId="{BF07A2B3-3E81-4600-A36C-9D10F91558A0}" destId="{36212480-2D99-4992-9206-74191B163E0A}" srcOrd="0" destOrd="0" presId="urn:microsoft.com/office/officeart/2005/8/layout/radial4"/>
    <dgm:cxn modelId="{FBAA2AA6-8F1E-4159-8122-9164EE277723}" srcId="{47C40726-866A-4F0A-B06F-D58C17F0B4D7}" destId="{B6C34BDA-DB6B-4B9F-97E2-CDCBDD9E1B0F}" srcOrd="0" destOrd="0" parTransId="{4A730543-C53B-4096-96DD-A010CC6AEB5D}" sibTransId="{7806BF8C-CBC6-42F9-BC38-1FD99705E4A1}"/>
    <dgm:cxn modelId="{E95ECEC6-1D96-4D8F-B382-83B2E446644E}" type="presOf" srcId="{2DD14EC6-2D3B-4F23-B568-A4422BF5B266}" destId="{3D65C67C-AE01-447D-BD27-225D8CB3F703}" srcOrd="0" destOrd="0" presId="urn:microsoft.com/office/officeart/2005/8/layout/radial4"/>
    <dgm:cxn modelId="{02E190CB-4BA6-48E7-99C3-C9C6565E37A7}" srcId="{47C40726-866A-4F0A-B06F-D58C17F0B4D7}" destId="{ED0C7A47-EBFA-4645-9AED-6A9E873E3B83}" srcOrd="2" destOrd="0" parTransId="{8FFF50FB-BF5C-471F-A8CE-37300F20D6C0}" sibTransId="{4ADD6F76-9D51-4629-B67A-F5A9C7E8AD08}"/>
    <dgm:cxn modelId="{A4C40ADA-2972-4D44-81EB-206E9C045430}" type="presOf" srcId="{47C40726-866A-4F0A-B06F-D58C17F0B4D7}" destId="{3FD8D517-2F76-4CF1-A9DD-F55E3816B153}" srcOrd="0" destOrd="0" presId="urn:microsoft.com/office/officeart/2005/8/layout/radial4"/>
    <dgm:cxn modelId="{32BE67D9-D053-4383-B9C4-57A3D247312E}" type="presParOf" srcId="{7BFA3726-FEC5-408B-B428-2FF46A4D8F34}" destId="{3FD8D517-2F76-4CF1-A9DD-F55E3816B153}" srcOrd="0" destOrd="0" presId="urn:microsoft.com/office/officeart/2005/8/layout/radial4"/>
    <dgm:cxn modelId="{5F951AFC-1655-40DA-A577-65B1846E8444}" type="presParOf" srcId="{7BFA3726-FEC5-408B-B428-2FF46A4D8F34}" destId="{AA04F0FD-4181-48FF-A6FD-DB4FA11E19DF}" srcOrd="1" destOrd="0" presId="urn:microsoft.com/office/officeart/2005/8/layout/radial4"/>
    <dgm:cxn modelId="{B8FBF98B-5C88-462C-B2D9-13B39C42B1FB}" type="presParOf" srcId="{7BFA3726-FEC5-408B-B428-2FF46A4D8F34}" destId="{02A1D84B-334C-4BD7-82A7-D8904DC65050}" srcOrd="2" destOrd="0" presId="urn:microsoft.com/office/officeart/2005/8/layout/radial4"/>
    <dgm:cxn modelId="{76A3ACC2-BE19-4D47-A123-7B20FB63CFBD}" type="presParOf" srcId="{7BFA3726-FEC5-408B-B428-2FF46A4D8F34}" destId="{61DFFDC4-E883-4610-ACA2-1DDC419A68F6}" srcOrd="3" destOrd="0" presId="urn:microsoft.com/office/officeart/2005/8/layout/radial4"/>
    <dgm:cxn modelId="{478A260A-1909-4980-BF6E-A1D991D87029}" type="presParOf" srcId="{7BFA3726-FEC5-408B-B428-2FF46A4D8F34}" destId="{3D65C67C-AE01-447D-BD27-225D8CB3F703}" srcOrd="4" destOrd="0" presId="urn:microsoft.com/office/officeart/2005/8/layout/radial4"/>
    <dgm:cxn modelId="{94D41788-E794-4699-86B4-508A69019028}" type="presParOf" srcId="{7BFA3726-FEC5-408B-B428-2FF46A4D8F34}" destId="{7821B559-F6F4-4E92-88E5-19674068457C}" srcOrd="5" destOrd="0" presId="urn:microsoft.com/office/officeart/2005/8/layout/radial4"/>
    <dgm:cxn modelId="{972EC7C3-3679-4718-833A-DE6D15175ADC}" type="presParOf" srcId="{7BFA3726-FEC5-408B-B428-2FF46A4D8F34}" destId="{0DBA6406-2A9E-4E5A-8F82-49659FD900E3}" srcOrd="6" destOrd="0" presId="urn:microsoft.com/office/officeart/2005/8/layout/radial4"/>
    <dgm:cxn modelId="{EC21E524-A16D-466A-82D5-782DCB609D37}" type="presParOf" srcId="{7BFA3726-FEC5-408B-B428-2FF46A4D8F34}" destId="{36212480-2D99-4992-9206-74191B163E0A}" srcOrd="7" destOrd="0" presId="urn:microsoft.com/office/officeart/2005/8/layout/radial4"/>
    <dgm:cxn modelId="{D0187D3C-A281-4526-B79F-CFAFA691AAF5}" type="presParOf" srcId="{7BFA3726-FEC5-408B-B428-2FF46A4D8F34}" destId="{15DCF38E-E9E9-4122-B956-817CA6FF1C20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AAD1B30-261E-4355-B056-44C97A999D9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1FF2990-3102-4888-8676-D05B6AED724A}">
      <dgm:prSet phldrT="[Text]"/>
      <dgm:spPr/>
      <dgm:t>
        <a:bodyPr/>
        <a:lstStyle/>
        <a:p>
          <a:r>
            <a:rPr lang="es-MX" dirty="0"/>
            <a:t>Entradas</a:t>
          </a:r>
          <a:endParaRPr lang="es-ES" dirty="0"/>
        </a:p>
      </dgm:t>
    </dgm:pt>
    <dgm:pt modelId="{BAA52564-684F-4430-93D1-BE0E1C35AC13}" type="parTrans" cxnId="{ED89AEC8-84DD-4101-9D24-309762E1DBD4}">
      <dgm:prSet/>
      <dgm:spPr/>
      <dgm:t>
        <a:bodyPr/>
        <a:lstStyle/>
        <a:p>
          <a:endParaRPr lang="es-ES"/>
        </a:p>
      </dgm:t>
    </dgm:pt>
    <dgm:pt modelId="{6354BDF2-78BA-47B4-98BA-C344CB20A2CC}" type="sibTrans" cxnId="{ED89AEC8-84DD-4101-9D24-309762E1DBD4}">
      <dgm:prSet/>
      <dgm:spPr/>
      <dgm:t>
        <a:bodyPr/>
        <a:lstStyle/>
        <a:p>
          <a:endParaRPr lang="es-ES"/>
        </a:p>
      </dgm:t>
    </dgm:pt>
    <dgm:pt modelId="{280EEF2E-6A59-49FF-9E92-4687B7928919}">
      <dgm:prSet phldrT="[Text]"/>
      <dgm:spPr/>
      <dgm:t>
        <a:bodyPr/>
        <a:lstStyle/>
        <a:p>
          <a:r>
            <a:rPr lang="es-MX" dirty="0"/>
            <a:t>Documentos de negocio: Caso de negocio y plan de gestión de beneficios</a:t>
          </a:r>
          <a:endParaRPr lang="es-ES" dirty="0"/>
        </a:p>
      </dgm:t>
    </dgm:pt>
    <dgm:pt modelId="{5E58D49F-8816-45FD-B0D1-948C165ECC6F}" type="parTrans" cxnId="{FA1FC872-08A9-456D-A800-ED0A25E74C00}">
      <dgm:prSet/>
      <dgm:spPr/>
      <dgm:t>
        <a:bodyPr/>
        <a:lstStyle/>
        <a:p>
          <a:endParaRPr lang="es-ES"/>
        </a:p>
      </dgm:t>
    </dgm:pt>
    <dgm:pt modelId="{AFA7E039-EC2E-470A-9002-9C89EB9569A7}" type="sibTrans" cxnId="{FA1FC872-08A9-456D-A800-ED0A25E74C00}">
      <dgm:prSet/>
      <dgm:spPr/>
      <dgm:t>
        <a:bodyPr/>
        <a:lstStyle/>
        <a:p>
          <a:endParaRPr lang="es-ES"/>
        </a:p>
      </dgm:t>
    </dgm:pt>
    <dgm:pt modelId="{07A0D0E3-9770-42A3-94A0-3B41D7792907}">
      <dgm:prSet phldrT="[Text]"/>
      <dgm:spPr/>
      <dgm:t>
        <a:bodyPr/>
        <a:lstStyle/>
        <a:p>
          <a:r>
            <a:rPr lang="es-MX" dirty="0"/>
            <a:t>Acuerdos</a:t>
          </a:r>
          <a:endParaRPr lang="es-ES" dirty="0"/>
        </a:p>
      </dgm:t>
    </dgm:pt>
    <dgm:pt modelId="{92DC7EA2-8DC9-4253-AF33-98A56DE2E43E}" type="parTrans" cxnId="{BDDBA3E9-FBF2-4872-8A50-120BEB74B730}">
      <dgm:prSet/>
      <dgm:spPr/>
      <dgm:t>
        <a:bodyPr/>
        <a:lstStyle/>
        <a:p>
          <a:endParaRPr lang="es-ES"/>
        </a:p>
      </dgm:t>
    </dgm:pt>
    <dgm:pt modelId="{DB9C4B5D-E1CE-4EC4-AFDF-ABD05A73F1AE}" type="sibTrans" cxnId="{BDDBA3E9-FBF2-4872-8A50-120BEB74B730}">
      <dgm:prSet/>
      <dgm:spPr/>
      <dgm:t>
        <a:bodyPr/>
        <a:lstStyle/>
        <a:p>
          <a:endParaRPr lang="es-ES"/>
        </a:p>
      </dgm:t>
    </dgm:pt>
    <dgm:pt modelId="{5ADC55ED-BC67-4969-952B-1AB087BE0F7D}">
      <dgm:prSet phldrT="[Text]"/>
      <dgm:spPr/>
      <dgm:t>
        <a:bodyPr/>
        <a:lstStyle/>
        <a:p>
          <a:r>
            <a:rPr lang="es-MX" dirty="0"/>
            <a:t>Herramientas y técnicas</a:t>
          </a:r>
          <a:endParaRPr lang="es-ES" dirty="0"/>
        </a:p>
      </dgm:t>
    </dgm:pt>
    <dgm:pt modelId="{9EE74C45-20CD-4D6C-AC84-65597ED420AA}" type="parTrans" cxnId="{DF97AADC-6019-4E53-A089-A8B46BEAA3A1}">
      <dgm:prSet/>
      <dgm:spPr/>
      <dgm:t>
        <a:bodyPr/>
        <a:lstStyle/>
        <a:p>
          <a:endParaRPr lang="es-ES"/>
        </a:p>
      </dgm:t>
    </dgm:pt>
    <dgm:pt modelId="{36177264-9247-4B0A-9B0F-BF67FBF567C4}" type="sibTrans" cxnId="{DF97AADC-6019-4E53-A089-A8B46BEAA3A1}">
      <dgm:prSet/>
      <dgm:spPr/>
      <dgm:t>
        <a:bodyPr/>
        <a:lstStyle/>
        <a:p>
          <a:endParaRPr lang="es-ES"/>
        </a:p>
      </dgm:t>
    </dgm:pt>
    <dgm:pt modelId="{C7A41776-C6BC-4E22-B663-893E9761FB0E}">
      <dgm:prSet phldrT="[Text]"/>
      <dgm:spPr/>
      <dgm:t>
        <a:bodyPr/>
        <a:lstStyle/>
        <a:p>
          <a:r>
            <a:rPr lang="es-MX" dirty="0"/>
            <a:t>Juicio de expertos</a:t>
          </a:r>
          <a:endParaRPr lang="es-ES" dirty="0"/>
        </a:p>
      </dgm:t>
    </dgm:pt>
    <dgm:pt modelId="{8EE8A5D2-E7E2-4492-A42A-459D3FA903CF}" type="parTrans" cxnId="{0809BF43-2345-4217-BCA8-CE7E9609DF47}">
      <dgm:prSet/>
      <dgm:spPr/>
      <dgm:t>
        <a:bodyPr/>
        <a:lstStyle/>
        <a:p>
          <a:endParaRPr lang="es-ES"/>
        </a:p>
      </dgm:t>
    </dgm:pt>
    <dgm:pt modelId="{70BEB081-F13C-461B-8645-E5CDF57DDACF}" type="sibTrans" cxnId="{0809BF43-2345-4217-BCA8-CE7E9609DF47}">
      <dgm:prSet/>
      <dgm:spPr/>
      <dgm:t>
        <a:bodyPr/>
        <a:lstStyle/>
        <a:p>
          <a:endParaRPr lang="es-ES"/>
        </a:p>
      </dgm:t>
    </dgm:pt>
    <dgm:pt modelId="{CEF79A4C-4556-4606-932E-59B046B0AC3C}">
      <dgm:prSet phldrT="[Text]"/>
      <dgm:spPr/>
      <dgm:t>
        <a:bodyPr/>
        <a:lstStyle/>
        <a:p>
          <a:r>
            <a:rPr lang="es-MX" dirty="0"/>
            <a:t>Recopilación de datos: tormenta de ideas, grupos focales, entrevistas</a:t>
          </a:r>
          <a:endParaRPr lang="es-ES" dirty="0"/>
        </a:p>
      </dgm:t>
    </dgm:pt>
    <dgm:pt modelId="{F8DDDF82-E233-49A3-A322-BE49F4734566}" type="parTrans" cxnId="{4EDCDC80-91D9-43DA-929B-0B5BA477A49C}">
      <dgm:prSet/>
      <dgm:spPr/>
      <dgm:t>
        <a:bodyPr/>
        <a:lstStyle/>
        <a:p>
          <a:endParaRPr lang="es-ES"/>
        </a:p>
      </dgm:t>
    </dgm:pt>
    <dgm:pt modelId="{26C5EF57-466F-42D3-B5C2-8B2A80ABF1F1}" type="sibTrans" cxnId="{4EDCDC80-91D9-43DA-929B-0B5BA477A49C}">
      <dgm:prSet/>
      <dgm:spPr/>
      <dgm:t>
        <a:bodyPr/>
        <a:lstStyle/>
        <a:p>
          <a:endParaRPr lang="es-ES"/>
        </a:p>
      </dgm:t>
    </dgm:pt>
    <dgm:pt modelId="{44E6BBB6-1CDF-4A5C-936F-8362FC2B37B2}">
      <dgm:prSet phldrT="[Text]"/>
      <dgm:spPr/>
      <dgm:t>
        <a:bodyPr/>
        <a:lstStyle/>
        <a:p>
          <a:r>
            <a:rPr lang="es-MX" dirty="0"/>
            <a:t>Salidas</a:t>
          </a:r>
          <a:endParaRPr lang="es-ES" dirty="0"/>
        </a:p>
      </dgm:t>
    </dgm:pt>
    <dgm:pt modelId="{043EA1B7-2483-409E-8D1D-8204D41B16D4}" type="parTrans" cxnId="{9D38566A-3810-4B39-B739-EDC872CD1D49}">
      <dgm:prSet/>
      <dgm:spPr/>
      <dgm:t>
        <a:bodyPr/>
        <a:lstStyle/>
        <a:p>
          <a:endParaRPr lang="es-ES"/>
        </a:p>
      </dgm:t>
    </dgm:pt>
    <dgm:pt modelId="{38EBC7A4-3CB8-4DD3-8033-3103D8FC59AB}" type="sibTrans" cxnId="{9D38566A-3810-4B39-B739-EDC872CD1D49}">
      <dgm:prSet/>
      <dgm:spPr/>
      <dgm:t>
        <a:bodyPr/>
        <a:lstStyle/>
        <a:p>
          <a:endParaRPr lang="es-ES"/>
        </a:p>
      </dgm:t>
    </dgm:pt>
    <dgm:pt modelId="{A8B25E5D-3E03-4746-8374-8633033088C5}">
      <dgm:prSet phldrT="[Text]"/>
      <dgm:spPr/>
      <dgm:t>
        <a:bodyPr/>
        <a:lstStyle/>
        <a:p>
          <a:r>
            <a:rPr lang="es-MX" dirty="0"/>
            <a:t>Acta de constitución del proyecto</a:t>
          </a:r>
          <a:endParaRPr lang="es-ES" dirty="0"/>
        </a:p>
      </dgm:t>
    </dgm:pt>
    <dgm:pt modelId="{4F3686E4-375C-40E5-BA7F-DC5D31E8E43A}" type="parTrans" cxnId="{6A7E50E6-5A85-4113-BEDF-B79F3897B6F2}">
      <dgm:prSet/>
      <dgm:spPr/>
      <dgm:t>
        <a:bodyPr/>
        <a:lstStyle/>
        <a:p>
          <a:endParaRPr lang="es-ES"/>
        </a:p>
      </dgm:t>
    </dgm:pt>
    <dgm:pt modelId="{C828C5C1-F3BE-4ECD-91D6-4CCB8A3BB5F2}" type="sibTrans" cxnId="{6A7E50E6-5A85-4113-BEDF-B79F3897B6F2}">
      <dgm:prSet/>
      <dgm:spPr/>
      <dgm:t>
        <a:bodyPr/>
        <a:lstStyle/>
        <a:p>
          <a:endParaRPr lang="es-ES"/>
        </a:p>
      </dgm:t>
    </dgm:pt>
    <dgm:pt modelId="{E68C7AED-28CC-4431-9FF1-013C7E581FF4}">
      <dgm:prSet phldrT="[Text]"/>
      <dgm:spPr/>
      <dgm:t>
        <a:bodyPr/>
        <a:lstStyle/>
        <a:p>
          <a:r>
            <a:rPr lang="es-MX" dirty="0"/>
            <a:t>Registro de supuestos</a:t>
          </a:r>
          <a:endParaRPr lang="es-ES" dirty="0"/>
        </a:p>
      </dgm:t>
    </dgm:pt>
    <dgm:pt modelId="{410ABD8D-FE54-4919-855A-060AEE408B83}" type="parTrans" cxnId="{9F81FBA0-B879-4108-A9F3-FA256E4E33E0}">
      <dgm:prSet/>
      <dgm:spPr/>
      <dgm:t>
        <a:bodyPr/>
        <a:lstStyle/>
        <a:p>
          <a:endParaRPr lang="es-ES"/>
        </a:p>
      </dgm:t>
    </dgm:pt>
    <dgm:pt modelId="{2E307D86-31B0-406E-91E3-4797E8EB0CAD}" type="sibTrans" cxnId="{9F81FBA0-B879-4108-A9F3-FA256E4E33E0}">
      <dgm:prSet/>
      <dgm:spPr/>
      <dgm:t>
        <a:bodyPr/>
        <a:lstStyle/>
        <a:p>
          <a:endParaRPr lang="es-ES"/>
        </a:p>
      </dgm:t>
    </dgm:pt>
    <dgm:pt modelId="{CF58876E-B80F-4BA0-A704-88D962A30F16}">
      <dgm:prSet phldrT="[Text]"/>
      <dgm:spPr/>
      <dgm:t>
        <a:bodyPr/>
        <a:lstStyle/>
        <a:p>
          <a:r>
            <a:rPr lang="es-MX" dirty="0"/>
            <a:t>Factores ambientales de la empresa</a:t>
          </a:r>
          <a:endParaRPr lang="es-ES" dirty="0"/>
        </a:p>
      </dgm:t>
    </dgm:pt>
    <dgm:pt modelId="{445CDF02-4693-49A7-8AE9-2F237B40A52D}" type="parTrans" cxnId="{6D89AF38-9757-4DAB-B2EE-F7C11400255B}">
      <dgm:prSet/>
      <dgm:spPr/>
    </dgm:pt>
    <dgm:pt modelId="{98636305-0311-41DF-A413-46244083BE72}" type="sibTrans" cxnId="{6D89AF38-9757-4DAB-B2EE-F7C11400255B}">
      <dgm:prSet/>
      <dgm:spPr/>
    </dgm:pt>
    <dgm:pt modelId="{BDD14FF7-EA70-4900-A051-19BAB5CAB5C2}">
      <dgm:prSet phldrT="[Text]"/>
      <dgm:spPr/>
      <dgm:t>
        <a:bodyPr/>
        <a:lstStyle/>
        <a:p>
          <a:r>
            <a:rPr lang="es-MX" dirty="0"/>
            <a:t>Activos de la organización</a:t>
          </a:r>
          <a:endParaRPr lang="es-ES" dirty="0"/>
        </a:p>
      </dgm:t>
    </dgm:pt>
    <dgm:pt modelId="{8A1661B8-496D-4F75-8A6A-14F25E54958C}" type="parTrans" cxnId="{A15B19E3-4BD1-4770-B977-80A509C444F0}">
      <dgm:prSet/>
      <dgm:spPr/>
    </dgm:pt>
    <dgm:pt modelId="{C5515A39-F892-4817-9458-CAFE15D99CA1}" type="sibTrans" cxnId="{A15B19E3-4BD1-4770-B977-80A509C444F0}">
      <dgm:prSet/>
      <dgm:spPr/>
    </dgm:pt>
    <dgm:pt modelId="{2F5BF45D-30DC-44FB-8FF6-57C6219B5391}">
      <dgm:prSet phldrT="[Text]"/>
      <dgm:spPr/>
      <dgm:t>
        <a:bodyPr/>
        <a:lstStyle/>
        <a:p>
          <a:r>
            <a:rPr lang="es-MX" dirty="0"/>
            <a:t>Habilidades interpersonales: Gestión de equipos, facilitación, gestión de reuniones</a:t>
          </a:r>
          <a:endParaRPr lang="es-ES" dirty="0"/>
        </a:p>
      </dgm:t>
    </dgm:pt>
    <dgm:pt modelId="{768E2D42-74D2-4593-9C78-1A68AA8EED7E}" type="parTrans" cxnId="{10FB0696-B59A-4862-BFC9-19A23BB62EED}">
      <dgm:prSet/>
      <dgm:spPr/>
    </dgm:pt>
    <dgm:pt modelId="{C68C2713-6A89-4625-BC0F-44D96484D740}" type="sibTrans" cxnId="{10FB0696-B59A-4862-BFC9-19A23BB62EED}">
      <dgm:prSet/>
      <dgm:spPr/>
    </dgm:pt>
    <dgm:pt modelId="{D9A03D74-DEAB-493A-904D-AA2D9F9A0E3E}">
      <dgm:prSet phldrT="[Text]"/>
      <dgm:spPr/>
      <dgm:t>
        <a:bodyPr/>
        <a:lstStyle/>
        <a:p>
          <a:r>
            <a:rPr lang="es-MX" dirty="0"/>
            <a:t>Reuniones</a:t>
          </a:r>
          <a:endParaRPr lang="es-ES" dirty="0"/>
        </a:p>
      </dgm:t>
    </dgm:pt>
    <dgm:pt modelId="{323554D1-872E-46DD-A529-940A777A0343}" type="parTrans" cxnId="{84ABBE71-B69B-40C6-A9D8-5ADFEF2E5FE2}">
      <dgm:prSet/>
      <dgm:spPr/>
    </dgm:pt>
    <dgm:pt modelId="{3F37CF52-9445-426D-8F26-D6CE2F3FF088}" type="sibTrans" cxnId="{84ABBE71-B69B-40C6-A9D8-5ADFEF2E5FE2}">
      <dgm:prSet/>
      <dgm:spPr/>
    </dgm:pt>
    <dgm:pt modelId="{E3E37F93-7AE9-4587-94FA-35D71FCFFCCD}" type="pres">
      <dgm:prSet presAssocID="{5AAD1B30-261E-4355-B056-44C97A999D90}" presName="linearFlow" presStyleCnt="0">
        <dgm:presLayoutVars>
          <dgm:dir/>
          <dgm:animLvl val="lvl"/>
          <dgm:resizeHandles val="exact"/>
        </dgm:presLayoutVars>
      </dgm:prSet>
      <dgm:spPr/>
    </dgm:pt>
    <dgm:pt modelId="{EEF6FFE9-4827-4AC6-BC36-F12B2DFAF0CA}" type="pres">
      <dgm:prSet presAssocID="{B1FF2990-3102-4888-8676-D05B6AED724A}" presName="composite" presStyleCnt="0"/>
      <dgm:spPr/>
    </dgm:pt>
    <dgm:pt modelId="{973D8D39-78AB-49B3-914F-6B9C2FDD0B38}" type="pres">
      <dgm:prSet presAssocID="{B1FF2990-3102-4888-8676-D05B6AED724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A4F83C0-19EE-44CE-82D7-809971FEAB7E}" type="pres">
      <dgm:prSet presAssocID="{B1FF2990-3102-4888-8676-D05B6AED724A}" presName="descendantText" presStyleLbl="alignAcc1" presStyleIdx="0" presStyleCnt="3">
        <dgm:presLayoutVars>
          <dgm:bulletEnabled val="1"/>
        </dgm:presLayoutVars>
      </dgm:prSet>
      <dgm:spPr/>
    </dgm:pt>
    <dgm:pt modelId="{F331A9C9-675E-465D-B193-31CFC46C0529}" type="pres">
      <dgm:prSet presAssocID="{6354BDF2-78BA-47B4-98BA-C344CB20A2CC}" presName="sp" presStyleCnt="0"/>
      <dgm:spPr/>
    </dgm:pt>
    <dgm:pt modelId="{6A54C800-84C8-45DD-BADA-0E2CBDA284E2}" type="pres">
      <dgm:prSet presAssocID="{5ADC55ED-BC67-4969-952B-1AB087BE0F7D}" presName="composite" presStyleCnt="0"/>
      <dgm:spPr/>
    </dgm:pt>
    <dgm:pt modelId="{7D756D10-CA08-43C1-A2BF-345A0A704DE4}" type="pres">
      <dgm:prSet presAssocID="{5ADC55ED-BC67-4969-952B-1AB087BE0F7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A55577-EE57-4B6B-9438-FE874952FC70}" type="pres">
      <dgm:prSet presAssocID="{5ADC55ED-BC67-4969-952B-1AB087BE0F7D}" presName="descendantText" presStyleLbl="alignAcc1" presStyleIdx="1" presStyleCnt="3">
        <dgm:presLayoutVars>
          <dgm:bulletEnabled val="1"/>
        </dgm:presLayoutVars>
      </dgm:prSet>
      <dgm:spPr/>
    </dgm:pt>
    <dgm:pt modelId="{0915B34A-A0E4-42D4-99F9-8ABA56644EFD}" type="pres">
      <dgm:prSet presAssocID="{36177264-9247-4B0A-9B0F-BF67FBF567C4}" presName="sp" presStyleCnt="0"/>
      <dgm:spPr/>
    </dgm:pt>
    <dgm:pt modelId="{E5FF1B68-CE1A-44CD-9F0A-9D75D39FFD89}" type="pres">
      <dgm:prSet presAssocID="{44E6BBB6-1CDF-4A5C-936F-8362FC2B37B2}" presName="composite" presStyleCnt="0"/>
      <dgm:spPr/>
    </dgm:pt>
    <dgm:pt modelId="{23789C85-A84A-4C02-A67E-CDA7B202E284}" type="pres">
      <dgm:prSet presAssocID="{44E6BBB6-1CDF-4A5C-936F-8362FC2B37B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28A8C9D-19B6-44F3-8E6D-E2EAC300C0AA}" type="pres">
      <dgm:prSet presAssocID="{44E6BBB6-1CDF-4A5C-936F-8362FC2B37B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22BE117-615F-40AB-A0B6-26932F8A2FAB}" type="presOf" srcId="{44E6BBB6-1CDF-4A5C-936F-8362FC2B37B2}" destId="{23789C85-A84A-4C02-A67E-CDA7B202E284}" srcOrd="0" destOrd="0" presId="urn:microsoft.com/office/officeart/2005/8/layout/chevron2"/>
    <dgm:cxn modelId="{6D89AF38-9757-4DAB-B2EE-F7C11400255B}" srcId="{B1FF2990-3102-4888-8676-D05B6AED724A}" destId="{CF58876E-B80F-4BA0-A704-88D962A30F16}" srcOrd="2" destOrd="0" parTransId="{445CDF02-4693-49A7-8AE9-2F237B40A52D}" sibTransId="{98636305-0311-41DF-A413-46244083BE72}"/>
    <dgm:cxn modelId="{290B6D42-B2B7-4BA4-A487-2565B8DFEBE0}" type="presOf" srcId="{B1FF2990-3102-4888-8676-D05B6AED724A}" destId="{973D8D39-78AB-49B3-914F-6B9C2FDD0B38}" srcOrd="0" destOrd="0" presId="urn:microsoft.com/office/officeart/2005/8/layout/chevron2"/>
    <dgm:cxn modelId="{0809BF43-2345-4217-BCA8-CE7E9609DF47}" srcId="{5ADC55ED-BC67-4969-952B-1AB087BE0F7D}" destId="{C7A41776-C6BC-4E22-B663-893E9761FB0E}" srcOrd="0" destOrd="0" parTransId="{8EE8A5D2-E7E2-4492-A42A-459D3FA903CF}" sibTransId="{70BEB081-F13C-461B-8645-E5CDF57DDACF}"/>
    <dgm:cxn modelId="{1183B844-F489-4BF8-9E45-E7C9E254F7D2}" type="presOf" srcId="{5ADC55ED-BC67-4969-952B-1AB087BE0F7D}" destId="{7D756D10-CA08-43C1-A2BF-345A0A704DE4}" srcOrd="0" destOrd="0" presId="urn:microsoft.com/office/officeart/2005/8/layout/chevron2"/>
    <dgm:cxn modelId="{5ACD1F66-9C21-4804-8A6A-E42E88C8589C}" type="presOf" srcId="{CEF79A4C-4556-4606-932E-59B046B0AC3C}" destId="{71A55577-EE57-4B6B-9438-FE874952FC70}" srcOrd="0" destOrd="1" presId="urn:microsoft.com/office/officeart/2005/8/layout/chevron2"/>
    <dgm:cxn modelId="{9D38566A-3810-4B39-B739-EDC872CD1D49}" srcId="{5AAD1B30-261E-4355-B056-44C97A999D90}" destId="{44E6BBB6-1CDF-4A5C-936F-8362FC2B37B2}" srcOrd="2" destOrd="0" parTransId="{043EA1B7-2483-409E-8D1D-8204D41B16D4}" sibTransId="{38EBC7A4-3CB8-4DD3-8033-3103D8FC59AB}"/>
    <dgm:cxn modelId="{5A94066E-F4FF-42CE-8B31-9D5657E3491F}" type="presOf" srcId="{BDD14FF7-EA70-4900-A051-19BAB5CAB5C2}" destId="{6A4F83C0-19EE-44CE-82D7-809971FEAB7E}" srcOrd="0" destOrd="3" presId="urn:microsoft.com/office/officeart/2005/8/layout/chevron2"/>
    <dgm:cxn modelId="{84ABBE71-B69B-40C6-A9D8-5ADFEF2E5FE2}" srcId="{5ADC55ED-BC67-4969-952B-1AB087BE0F7D}" destId="{D9A03D74-DEAB-493A-904D-AA2D9F9A0E3E}" srcOrd="3" destOrd="0" parTransId="{323554D1-872E-46DD-A529-940A777A0343}" sibTransId="{3F37CF52-9445-426D-8F26-D6CE2F3FF088}"/>
    <dgm:cxn modelId="{FA1FC872-08A9-456D-A800-ED0A25E74C00}" srcId="{B1FF2990-3102-4888-8676-D05B6AED724A}" destId="{280EEF2E-6A59-49FF-9E92-4687B7928919}" srcOrd="0" destOrd="0" parTransId="{5E58D49F-8816-45FD-B0D1-948C165ECC6F}" sibTransId="{AFA7E039-EC2E-470A-9002-9C89EB9569A7}"/>
    <dgm:cxn modelId="{4EDCDC80-91D9-43DA-929B-0B5BA477A49C}" srcId="{5ADC55ED-BC67-4969-952B-1AB087BE0F7D}" destId="{CEF79A4C-4556-4606-932E-59B046B0AC3C}" srcOrd="1" destOrd="0" parTransId="{F8DDDF82-E233-49A3-A322-BE49F4734566}" sibTransId="{26C5EF57-466F-42D3-B5C2-8B2A80ABF1F1}"/>
    <dgm:cxn modelId="{931F8890-834D-4FF2-918C-AFFC8A630AB6}" type="presOf" srcId="{D9A03D74-DEAB-493A-904D-AA2D9F9A0E3E}" destId="{71A55577-EE57-4B6B-9438-FE874952FC70}" srcOrd="0" destOrd="3" presId="urn:microsoft.com/office/officeart/2005/8/layout/chevron2"/>
    <dgm:cxn modelId="{10FB0696-B59A-4862-BFC9-19A23BB62EED}" srcId="{5ADC55ED-BC67-4969-952B-1AB087BE0F7D}" destId="{2F5BF45D-30DC-44FB-8FF6-57C6219B5391}" srcOrd="2" destOrd="0" parTransId="{768E2D42-74D2-4593-9C78-1A68AA8EED7E}" sibTransId="{C68C2713-6A89-4625-BC0F-44D96484D740}"/>
    <dgm:cxn modelId="{9F81FBA0-B879-4108-A9F3-FA256E4E33E0}" srcId="{44E6BBB6-1CDF-4A5C-936F-8362FC2B37B2}" destId="{E68C7AED-28CC-4431-9FF1-013C7E581FF4}" srcOrd="1" destOrd="0" parTransId="{410ABD8D-FE54-4919-855A-060AEE408B83}" sibTransId="{2E307D86-31B0-406E-91E3-4797E8EB0CAD}"/>
    <dgm:cxn modelId="{4A314AA7-D5FD-4A13-84B2-1D8319796891}" type="presOf" srcId="{CF58876E-B80F-4BA0-A704-88D962A30F16}" destId="{6A4F83C0-19EE-44CE-82D7-809971FEAB7E}" srcOrd="0" destOrd="2" presId="urn:microsoft.com/office/officeart/2005/8/layout/chevron2"/>
    <dgm:cxn modelId="{C6C9D8B0-0533-4749-8E0F-94C378D6B3C6}" type="presOf" srcId="{2F5BF45D-30DC-44FB-8FF6-57C6219B5391}" destId="{71A55577-EE57-4B6B-9438-FE874952FC70}" srcOrd="0" destOrd="2" presId="urn:microsoft.com/office/officeart/2005/8/layout/chevron2"/>
    <dgm:cxn modelId="{CB15B2B9-4777-4C05-95D8-BFD80251C322}" type="presOf" srcId="{280EEF2E-6A59-49FF-9E92-4687B7928919}" destId="{6A4F83C0-19EE-44CE-82D7-809971FEAB7E}" srcOrd="0" destOrd="0" presId="urn:microsoft.com/office/officeart/2005/8/layout/chevron2"/>
    <dgm:cxn modelId="{55DDFAB9-4690-46E4-81BD-EA6491C9ED42}" type="presOf" srcId="{07A0D0E3-9770-42A3-94A0-3B41D7792907}" destId="{6A4F83C0-19EE-44CE-82D7-809971FEAB7E}" srcOrd="0" destOrd="1" presId="urn:microsoft.com/office/officeart/2005/8/layout/chevron2"/>
    <dgm:cxn modelId="{ED89AEC8-84DD-4101-9D24-309762E1DBD4}" srcId="{5AAD1B30-261E-4355-B056-44C97A999D90}" destId="{B1FF2990-3102-4888-8676-D05B6AED724A}" srcOrd="0" destOrd="0" parTransId="{BAA52564-684F-4430-93D1-BE0E1C35AC13}" sibTransId="{6354BDF2-78BA-47B4-98BA-C344CB20A2CC}"/>
    <dgm:cxn modelId="{18BD6ECD-AFDB-46A0-8257-5F3A88A379D6}" type="presOf" srcId="{C7A41776-C6BC-4E22-B663-893E9761FB0E}" destId="{71A55577-EE57-4B6B-9438-FE874952FC70}" srcOrd="0" destOrd="0" presId="urn:microsoft.com/office/officeart/2005/8/layout/chevron2"/>
    <dgm:cxn modelId="{1C28CCCE-93D8-4593-89A9-983912B86B9C}" type="presOf" srcId="{E68C7AED-28CC-4431-9FF1-013C7E581FF4}" destId="{628A8C9D-19B6-44F3-8E6D-E2EAC300C0AA}" srcOrd="0" destOrd="1" presId="urn:microsoft.com/office/officeart/2005/8/layout/chevron2"/>
    <dgm:cxn modelId="{DF97AADC-6019-4E53-A089-A8B46BEAA3A1}" srcId="{5AAD1B30-261E-4355-B056-44C97A999D90}" destId="{5ADC55ED-BC67-4969-952B-1AB087BE0F7D}" srcOrd="1" destOrd="0" parTransId="{9EE74C45-20CD-4D6C-AC84-65597ED420AA}" sibTransId="{36177264-9247-4B0A-9B0F-BF67FBF567C4}"/>
    <dgm:cxn modelId="{76AEB9E2-0F63-4AF1-8422-186DE31BFAED}" type="presOf" srcId="{A8B25E5D-3E03-4746-8374-8633033088C5}" destId="{628A8C9D-19B6-44F3-8E6D-E2EAC300C0AA}" srcOrd="0" destOrd="0" presId="urn:microsoft.com/office/officeart/2005/8/layout/chevron2"/>
    <dgm:cxn modelId="{A15B19E3-4BD1-4770-B977-80A509C444F0}" srcId="{B1FF2990-3102-4888-8676-D05B6AED724A}" destId="{BDD14FF7-EA70-4900-A051-19BAB5CAB5C2}" srcOrd="3" destOrd="0" parTransId="{8A1661B8-496D-4F75-8A6A-14F25E54958C}" sibTransId="{C5515A39-F892-4817-9458-CAFE15D99CA1}"/>
    <dgm:cxn modelId="{6A7E50E6-5A85-4113-BEDF-B79F3897B6F2}" srcId="{44E6BBB6-1CDF-4A5C-936F-8362FC2B37B2}" destId="{A8B25E5D-3E03-4746-8374-8633033088C5}" srcOrd="0" destOrd="0" parTransId="{4F3686E4-375C-40E5-BA7F-DC5D31E8E43A}" sibTransId="{C828C5C1-F3BE-4ECD-91D6-4CCB8A3BB5F2}"/>
    <dgm:cxn modelId="{BDDBA3E9-FBF2-4872-8A50-120BEB74B730}" srcId="{B1FF2990-3102-4888-8676-D05B6AED724A}" destId="{07A0D0E3-9770-42A3-94A0-3B41D7792907}" srcOrd="1" destOrd="0" parTransId="{92DC7EA2-8DC9-4253-AF33-98A56DE2E43E}" sibTransId="{DB9C4B5D-E1CE-4EC4-AFDF-ABD05A73F1AE}"/>
    <dgm:cxn modelId="{3717F7EA-CB9B-49DB-85C0-7A09593C9B0A}" type="presOf" srcId="{5AAD1B30-261E-4355-B056-44C97A999D90}" destId="{E3E37F93-7AE9-4587-94FA-35D71FCFFCCD}" srcOrd="0" destOrd="0" presId="urn:microsoft.com/office/officeart/2005/8/layout/chevron2"/>
    <dgm:cxn modelId="{A7019E6E-456D-4845-AA56-03130C11F961}" type="presParOf" srcId="{E3E37F93-7AE9-4587-94FA-35D71FCFFCCD}" destId="{EEF6FFE9-4827-4AC6-BC36-F12B2DFAF0CA}" srcOrd="0" destOrd="0" presId="urn:microsoft.com/office/officeart/2005/8/layout/chevron2"/>
    <dgm:cxn modelId="{EB30CE77-AE28-46C2-8B27-3C98F454D89C}" type="presParOf" srcId="{EEF6FFE9-4827-4AC6-BC36-F12B2DFAF0CA}" destId="{973D8D39-78AB-49B3-914F-6B9C2FDD0B38}" srcOrd="0" destOrd="0" presId="urn:microsoft.com/office/officeart/2005/8/layout/chevron2"/>
    <dgm:cxn modelId="{6DD15361-9466-42F3-9170-F026538B1C04}" type="presParOf" srcId="{EEF6FFE9-4827-4AC6-BC36-F12B2DFAF0CA}" destId="{6A4F83C0-19EE-44CE-82D7-809971FEAB7E}" srcOrd="1" destOrd="0" presId="urn:microsoft.com/office/officeart/2005/8/layout/chevron2"/>
    <dgm:cxn modelId="{8D93FB2F-7101-40DF-A9F4-BAFB9DC49D93}" type="presParOf" srcId="{E3E37F93-7AE9-4587-94FA-35D71FCFFCCD}" destId="{F331A9C9-675E-465D-B193-31CFC46C0529}" srcOrd="1" destOrd="0" presId="urn:microsoft.com/office/officeart/2005/8/layout/chevron2"/>
    <dgm:cxn modelId="{4BF0C61E-7EB2-4E50-82C7-A8BFA4C222DE}" type="presParOf" srcId="{E3E37F93-7AE9-4587-94FA-35D71FCFFCCD}" destId="{6A54C800-84C8-45DD-BADA-0E2CBDA284E2}" srcOrd="2" destOrd="0" presId="urn:microsoft.com/office/officeart/2005/8/layout/chevron2"/>
    <dgm:cxn modelId="{4D6B50F1-EC1A-4B22-AEBC-90A276D0BE74}" type="presParOf" srcId="{6A54C800-84C8-45DD-BADA-0E2CBDA284E2}" destId="{7D756D10-CA08-43C1-A2BF-345A0A704DE4}" srcOrd="0" destOrd="0" presId="urn:microsoft.com/office/officeart/2005/8/layout/chevron2"/>
    <dgm:cxn modelId="{FB1A2E77-1AD9-4171-BBCA-5B003BD69C8E}" type="presParOf" srcId="{6A54C800-84C8-45DD-BADA-0E2CBDA284E2}" destId="{71A55577-EE57-4B6B-9438-FE874952FC70}" srcOrd="1" destOrd="0" presId="urn:microsoft.com/office/officeart/2005/8/layout/chevron2"/>
    <dgm:cxn modelId="{50307AA2-7B5C-4AB0-AFAB-E733B04FD68A}" type="presParOf" srcId="{E3E37F93-7AE9-4587-94FA-35D71FCFFCCD}" destId="{0915B34A-A0E4-42D4-99F9-8ABA56644EFD}" srcOrd="3" destOrd="0" presId="urn:microsoft.com/office/officeart/2005/8/layout/chevron2"/>
    <dgm:cxn modelId="{A1FB668D-D679-4D69-B53D-8DE17886EFE6}" type="presParOf" srcId="{E3E37F93-7AE9-4587-94FA-35D71FCFFCCD}" destId="{E5FF1B68-CE1A-44CD-9F0A-9D75D39FFD89}" srcOrd="4" destOrd="0" presId="urn:microsoft.com/office/officeart/2005/8/layout/chevron2"/>
    <dgm:cxn modelId="{F8C5F9F9-C295-425A-AF66-2FCB21067382}" type="presParOf" srcId="{E5FF1B68-CE1A-44CD-9F0A-9D75D39FFD89}" destId="{23789C85-A84A-4C02-A67E-CDA7B202E284}" srcOrd="0" destOrd="0" presId="urn:microsoft.com/office/officeart/2005/8/layout/chevron2"/>
    <dgm:cxn modelId="{8766CDED-D15D-4267-9BD9-297078D72DD3}" type="presParOf" srcId="{E5FF1B68-CE1A-44CD-9F0A-9D75D39FFD89}" destId="{628A8C9D-19B6-44F3-8E6D-E2EAC300C0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AAD1B30-261E-4355-B056-44C97A999D9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1FF2990-3102-4888-8676-D05B6AED724A}">
      <dgm:prSet phldrT="[Text]"/>
      <dgm:spPr/>
      <dgm:t>
        <a:bodyPr/>
        <a:lstStyle/>
        <a:p>
          <a:r>
            <a:rPr lang="es-MX" dirty="0"/>
            <a:t>Entradas</a:t>
          </a:r>
          <a:endParaRPr lang="es-ES" dirty="0"/>
        </a:p>
      </dgm:t>
    </dgm:pt>
    <dgm:pt modelId="{BAA52564-684F-4430-93D1-BE0E1C35AC13}" type="parTrans" cxnId="{ED89AEC8-84DD-4101-9D24-309762E1DBD4}">
      <dgm:prSet/>
      <dgm:spPr/>
      <dgm:t>
        <a:bodyPr/>
        <a:lstStyle/>
        <a:p>
          <a:endParaRPr lang="es-ES"/>
        </a:p>
      </dgm:t>
    </dgm:pt>
    <dgm:pt modelId="{6354BDF2-78BA-47B4-98BA-C344CB20A2CC}" type="sibTrans" cxnId="{ED89AEC8-84DD-4101-9D24-309762E1DBD4}">
      <dgm:prSet/>
      <dgm:spPr/>
      <dgm:t>
        <a:bodyPr/>
        <a:lstStyle/>
        <a:p>
          <a:endParaRPr lang="es-ES"/>
        </a:p>
      </dgm:t>
    </dgm:pt>
    <dgm:pt modelId="{280EEF2E-6A59-49FF-9E92-4687B7928919}">
      <dgm:prSet phldrT="[Text]"/>
      <dgm:spPr/>
      <dgm:t>
        <a:bodyPr/>
        <a:lstStyle/>
        <a:p>
          <a:r>
            <a:rPr lang="es-MX" dirty="0"/>
            <a:t>Documentos de negocio: Caso de negocio y plan de gestión de beneficios</a:t>
          </a:r>
          <a:endParaRPr lang="es-ES" dirty="0"/>
        </a:p>
      </dgm:t>
    </dgm:pt>
    <dgm:pt modelId="{5E58D49F-8816-45FD-B0D1-948C165ECC6F}" type="parTrans" cxnId="{FA1FC872-08A9-456D-A800-ED0A25E74C00}">
      <dgm:prSet/>
      <dgm:spPr/>
      <dgm:t>
        <a:bodyPr/>
        <a:lstStyle/>
        <a:p>
          <a:endParaRPr lang="es-ES"/>
        </a:p>
      </dgm:t>
    </dgm:pt>
    <dgm:pt modelId="{AFA7E039-EC2E-470A-9002-9C89EB9569A7}" type="sibTrans" cxnId="{FA1FC872-08A9-456D-A800-ED0A25E74C00}">
      <dgm:prSet/>
      <dgm:spPr/>
      <dgm:t>
        <a:bodyPr/>
        <a:lstStyle/>
        <a:p>
          <a:endParaRPr lang="es-ES"/>
        </a:p>
      </dgm:t>
    </dgm:pt>
    <dgm:pt modelId="{07A0D0E3-9770-42A3-94A0-3B41D7792907}">
      <dgm:prSet phldrT="[Text]"/>
      <dgm:spPr/>
      <dgm:t>
        <a:bodyPr/>
        <a:lstStyle/>
        <a:p>
          <a:r>
            <a:rPr lang="es-MX" dirty="0"/>
            <a:t>Acuerdos</a:t>
          </a:r>
          <a:endParaRPr lang="es-ES" dirty="0"/>
        </a:p>
      </dgm:t>
    </dgm:pt>
    <dgm:pt modelId="{92DC7EA2-8DC9-4253-AF33-98A56DE2E43E}" type="parTrans" cxnId="{BDDBA3E9-FBF2-4872-8A50-120BEB74B730}">
      <dgm:prSet/>
      <dgm:spPr/>
      <dgm:t>
        <a:bodyPr/>
        <a:lstStyle/>
        <a:p>
          <a:endParaRPr lang="es-ES"/>
        </a:p>
      </dgm:t>
    </dgm:pt>
    <dgm:pt modelId="{DB9C4B5D-E1CE-4EC4-AFDF-ABD05A73F1AE}" type="sibTrans" cxnId="{BDDBA3E9-FBF2-4872-8A50-120BEB74B730}">
      <dgm:prSet/>
      <dgm:spPr/>
      <dgm:t>
        <a:bodyPr/>
        <a:lstStyle/>
        <a:p>
          <a:endParaRPr lang="es-ES"/>
        </a:p>
      </dgm:t>
    </dgm:pt>
    <dgm:pt modelId="{5ADC55ED-BC67-4969-952B-1AB087BE0F7D}">
      <dgm:prSet phldrT="[Text]"/>
      <dgm:spPr/>
      <dgm:t>
        <a:bodyPr/>
        <a:lstStyle/>
        <a:p>
          <a:r>
            <a:rPr lang="es-MX" dirty="0"/>
            <a:t>Herramientas y técnicas</a:t>
          </a:r>
          <a:endParaRPr lang="es-ES" dirty="0"/>
        </a:p>
      </dgm:t>
    </dgm:pt>
    <dgm:pt modelId="{9EE74C45-20CD-4D6C-AC84-65597ED420AA}" type="parTrans" cxnId="{DF97AADC-6019-4E53-A089-A8B46BEAA3A1}">
      <dgm:prSet/>
      <dgm:spPr/>
      <dgm:t>
        <a:bodyPr/>
        <a:lstStyle/>
        <a:p>
          <a:endParaRPr lang="es-ES"/>
        </a:p>
      </dgm:t>
    </dgm:pt>
    <dgm:pt modelId="{36177264-9247-4B0A-9B0F-BF67FBF567C4}" type="sibTrans" cxnId="{DF97AADC-6019-4E53-A089-A8B46BEAA3A1}">
      <dgm:prSet/>
      <dgm:spPr/>
      <dgm:t>
        <a:bodyPr/>
        <a:lstStyle/>
        <a:p>
          <a:endParaRPr lang="es-ES"/>
        </a:p>
      </dgm:t>
    </dgm:pt>
    <dgm:pt modelId="{C7A41776-C6BC-4E22-B663-893E9761FB0E}">
      <dgm:prSet phldrT="[Text]"/>
      <dgm:spPr/>
      <dgm:t>
        <a:bodyPr/>
        <a:lstStyle/>
        <a:p>
          <a:r>
            <a:rPr lang="es-MX" dirty="0"/>
            <a:t>Juicio de expertos</a:t>
          </a:r>
          <a:endParaRPr lang="es-ES" dirty="0"/>
        </a:p>
      </dgm:t>
    </dgm:pt>
    <dgm:pt modelId="{8EE8A5D2-E7E2-4492-A42A-459D3FA903CF}" type="parTrans" cxnId="{0809BF43-2345-4217-BCA8-CE7E9609DF47}">
      <dgm:prSet/>
      <dgm:spPr/>
      <dgm:t>
        <a:bodyPr/>
        <a:lstStyle/>
        <a:p>
          <a:endParaRPr lang="es-ES"/>
        </a:p>
      </dgm:t>
    </dgm:pt>
    <dgm:pt modelId="{70BEB081-F13C-461B-8645-E5CDF57DDACF}" type="sibTrans" cxnId="{0809BF43-2345-4217-BCA8-CE7E9609DF47}">
      <dgm:prSet/>
      <dgm:spPr/>
      <dgm:t>
        <a:bodyPr/>
        <a:lstStyle/>
        <a:p>
          <a:endParaRPr lang="es-ES"/>
        </a:p>
      </dgm:t>
    </dgm:pt>
    <dgm:pt modelId="{CEF79A4C-4556-4606-932E-59B046B0AC3C}">
      <dgm:prSet phldrT="[Text]"/>
      <dgm:spPr/>
      <dgm:t>
        <a:bodyPr/>
        <a:lstStyle/>
        <a:p>
          <a:r>
            <a:rPr lang="es-MX" dirty="0"/>
            <a:t>Recopilación de datos: tormenta de ideas, grupos focales, entrevistas</a:t>
          </a:r>
          <a:endParaRPr lang="es-ES" dirty="0"/>
        </a:p>
      </dgm:t>
    </dgm:pt>
    <dgm:pt modelId="{F8DDDF82-E233-49A3-A322-BE49F4734566}" type="parTrans" cxnId="{4EDCDC80-91D9-43DA-929B-0B5BA477A49C}">
      <dgm:prSet/>
      <dgm:spPr/>
      <dgm:t>
        <a:bodyPr/>
        <a:lstStyle/>
        <a:p>
          <a:endParaRPr lang="es-ES"/>
        </a:p>
      </dgm:t>
    </dgm:pt>
    <dgm:pt modelId="{26C5EF57-466F-42D3-B5C2-8B2A80ABF1F1}" type="sibTrans" cxnId="{4EDCDC80-91D9-43DA-929B-0B5BA477A49C}">
      <dgm:prSet/>
      <dgm:spPr/>
      <dgm:t>
        <a:bodyPr/>
        <a:lstStyle/>
        <a:p>
          <a:endParaRPr lang="es-ES"/>
        </a:p>
      </dgm:t>
    </dgm:pt>
    <dgm:pt modelId="{44E6BBB6-1CDF-4A5C-936F-8362FC2B37B2}">
      <dgm:prSet phldrT="[Text]"/>
      <dgm:spPr/>
      <dgm:t>
        <a:bodyPr/>
        <a:lstStyle/>
        <a:p>
          <a:r>
            <a:rPr lang="es-MX" dirty="0"/>
            <a:t>Salidas</a:t>
          </a:r>
          <a:endParaRPr lang="es-ES" dirty="0"/>
        </a:p>
      </dgm:t>
    </dgm:pt>
    <dgm:pt modelId="{043EA1B7-2483-409E-8D1D-8204D41B16D4}" type="parTrans" cxnId="{9D38566A-3810-4B39-B739-EDC872CD1D49}">
      <dgm:prSet/>
      <dgm:spPr/>
      <dgm:t>
        <a:bodyPr/>
        <a:lstStyle/>
        <a:p>
          <a:endParaRPr lang="es-ES"/>
        </a:p>
      </dgm:t>
    </dgm:pt>
    <dgm:pt modelId="{38EBC7A4-3CB8-4DD3-8033-3103D8FC59AB}" type="sibTrans" cxnId="{9D38566A-3810-4B39-B739-EDC872CD1D49}">
      <dgm:prSet/>
      <dgm:spPr/>
      <dgm:t>
        <a:bodyPr/>
        <a:lstStyle/>
        <a:p>
          <a:endParaRPr lang="es-ES"/>
        </a:p>
      </dgm:t>
    </dgm:pt>
    <dgm:pt modelId="{A8B25E5D-3E03-4746-8374-8633033088C5}">
      <dgm:prSet phldrT="[Text]"/>
      <dgm:spPr/>
      <dgm:t>
        <a:bodyPr/>
        <a:lstStyle/>
        <a:p>
          <a:r>
            <a:rPr lang="es-MX" dirty="0"/>
            <a:t>Acta de constitución del proyecto</a:t>
          </a:r>
          <a:endParaRPr lang="es-ES" dirty="0"/>
        </a:p>
      </dgm:t>
    </dgm:pt>
    <dgm:pt modelId="{4F3686E4-375C-40E5-BA7F-DC5D31E8E43A}" type="parTrans" cxnId="{6A7E50E6-5A85-4113-BEDF-B79F3897B6F2}">
      <dgm:prSet/>
      <dgm:spPr/>
      <dgm:t>
        <a:bodyPr/>
        <a:lstStyle/>
        <a:p>
          <a:endParaRPr lang="es-ES"/>
        </a:p>
      </dgm:t>
    </dgm:pt>
    <dgm:pt modelId="{C828C5C1-F3BE-4ECD-91D6-4CCB8A3BB5F2}" type="sibTrans" cxnId="{6A7E50E6-5A85-4113-BEDF-B79F3897B6F2}">
      <dgm:prSet/>
      <dgm:spPr/>
      <dgm:t>
        <a:bodyPr/>
        <a:lstStyle/>
        <a:p>
          <a:endParaRPr lang="es-ES"/>
        </a:p>
      </dgm:t>
    </dgm:pt>
    <dgm:pt modelId="{E68C7AED-28CC-4431-9FF1-013C7E581FF4}">
      <dgm:prSet phldrT="[Text]"/>
      <dgm:spPr/>
      <dgm:t>
        <a:bodyPr/>
        <a:lstStyle/>
        <a:p>
          <a:r>
            <a:rPr lang="es-MX" dirty="0"/>
            <a:t>Registro de supuestos</a:t>
          </a:r>
          <a:endParaRPr lang="es-ES" dirty="0"/>
        </a:p>
      </dgm:t>
    </dgm:pt>
    <dgm:pt modelId="{410ABD8D-FE54-4919-855A-060AEE408B83}" type="parTrans" cxnId="{9F81FBA0-B879-4108-A9F3-FA256E4E33E0}">
      <dgm:prSet/>
      <dgm:spPr/>
      <dgm:t>
        <a:bodyPr/>
        <a:lstStyle/>
        <a:p>
          <a:endParaRPr lang="es-ES"/>
        </a:p>
      </dgm:t>
    </dgm:pt>
    <dgm:pt modelId="{2E307D86-31B0-406E-91E3-4797E8EB0CAD}" type="sibTrans" cxnId="{9F81FBA0-B879-4108-A9F3-FA256E4E33E0}">
      <dgm:prSet/>
      <dgm:spPr/>
      <dgm:t>
        <a:bodyPr/>
        <a:lstStyle/>
        <a:p>
          <a:endParaRPr lang="es-ES"/>
        </a:p>
      </dgm:t>
    </dgm:pt>
    <dgm:pt modelId="{CF58876E-B80F-4BA0-A704-88D962A30F16}">
      <dgm:prSet phldrT="[Text]"/>
      <dgm:spPr/>
      <dgm:t>
        <a:bodyPr/>
        <a:lstStyle/>
        <a:p>
          <a:r>
            <a:rPr lang="es-MX" dirty="0"/>
            <a:t>Factores ambientales de la empresa</a:t>
          </a:r>
          <a:endParaRPr lang="es-ES" dirty="0"/>
        </a:p>
      </dgm:t>
    </dgm:pt>
    <dgm:pt modelId="{445CDF02-4693-49A7-8AE9-2F237B40A52D}" type="parTrans" cxnId="{6D89AF38-9757-4DAB-B2EE-F7C11400255B}">
      <dgm:prSet/>
      <dgm:spPr/>
    </dgm:pt>
    <dgm:pt modelId="{98636305-0311-41DF-A413-46244083BE72}" type="sibTrans" cxnId="{6D89AF38-9757-4DAB-B2EE-F7C11400255B}">
      <dgm:prSet/>
      <dgm:spPr/>
    </dgm:pt>
    <dgm:pt modelId="{BDD14FF7-EA70-4900-A051-19BAB5CAB5C2}">
      <dgm:prSet phldrT="[Text]"/>
      <dgm:spPr/>
      <dgm:t>
        <a:bodyPr/>
        <a:lstStyle/>
        <a:p>
          <a:r>
            <a:rPr lang="es-MX" dirty="0"/>
            <a:t>Activos de la organización</a:t>
          </a:r>
          <a:endParaRPr lang="es-ES" dirty="0"/>
        </a:p>
      </dgm:t>
    </dgm:pt>
    <dgm:pt modelId="{8A1661B8-496D-4F75-8A6A-14F25E54958C}" type="parTrans" cxnId="{A15B19E3-4BD1-4770-B977-80A509C444F0}">
      <dgm:prSet/>
      <dgm:spPr/>
    </dgm:pt>
    <dgm:pt modelId="{C5515A39-F892-4817-9458-CAFE15D99CA1}" type="sibTrans" cxnId="{A15B19E3-4BD1-4770-B977-80A509C444F0}">
      <dgm:prSet/>
      <dgm:spPr/>
    </dgm:pt>
    <dgm:pt modelId="{2F5BF45D-30DC-44FB-8FF6-57C6219B5391}">
      <dgm:prSet phldrT="[Text]"/>
      <dgm:spPr/>
      <dgm:t>
        <a:bodyPr/>
        <a:lstStyle/>
        <a:p>
          <a:r>
            <a:rPr lang="es-MX" dirty="0"/>
            <a:t>Habilidades interpersonales: Gestión de equipos, facilitación, gestión de reuniones</a:t>
          </a:r>
          <a:endParaRPr lang="es-ES" dirty="0"/>
        </a:p>
      </dgm:t>
    </dgm:pt>
    <dgm:pt modelId="{768E2D42-74D2-4593-9C78-1A68AA8EED7E}" type="parTrans" cxnId="{10FB0696-B59A-4862-BFC9-19A23BB62EED}">
      <dgm:prSet/>
      <dgm:spPr/>
    </dgm:pt>
    <dgm:pt modelId="{C68C2713-6A89-4625-BC0F-44D96484D740}" type="sibTrans" cxnId="{10FB0696-B59A-4862-BFC9-19A23BB62EED}">
      <dgm:prSet/>
      <dgm:spPr/>
    </dgm:pt>
    <dgm:pt modelId="{D9A03D74-DEAB-493A-904D-AA2D9F9A0E3E}">
      <dgm:prSet phldrT="[Text]"/>
      <dgm:spPr/>
      <dgm:t>
        <a:bodyPr/>
        <a:lstStyle/>
        <a:p>
          <a:r>
            <a:rPr lang="es-MX" dirty="0"/>
            <a:t>Reuniones</a:t>
          </a:r>
          <a:endParaRPr lang="es-ES" dirty="0"/>
        </a:p>
      </dgm:t>
    </dgm:pt>
    <dgm:pt modelId="{323554D1-872E-46DD-A529-940A777A0343}" type="parTrans" cxnId="{84ABBE71-B69B-40C6-A9D8-5ADFEF2E5FE2}">
      <dgm:prSet/>
      <dgm:spPr/>
    </dgm:pt>
    <dgm:pt modelId="{3F37CF52-9445-426D-8F26-D6CE2F3FF088}" type="sibTrans" cxnId="{84ABBE71-B69B-40C6-A9D8-5ADFEF2E5FE2}">
      <dgm:prSet/>
      <dgm:spPr/>
    </dgm:pt>
    <dgm:pt modelId="{E3E37F93-7AE9-4587-94FA-35D71FCFFCCD}" type="pres">
      <dgm:prSet presAssocID="{5AAD1B30-261E-4355-B056-44C97A999D90}" presName="linearFlow" presStyleCnt="0">
        <dgm:presLayoutVars>
          <dgm:dir/>
          <dgm:animLvl val="lvl"/>
          <dgm:resizeHandles val="exact"/>
        </dgm:presLayoutVars>
      </dgm:prSet>
      <dgm:spPr/>
    </dgm:pt>
    <dgm:pt modelId="{EEF6FFE9-4827-4AC6-BC36-F12B2DFAF0CA}" type="pres">
      <dgm:prSet presAssocID="{B1FF2990-3102-4888-8676-D05B6AED724A}" presName="composite" presStyleCnt="0"/>
      <dgm:spPr/>
    </dgm:pt>
    <dgm:pt modelId="{973D8D39-78AB-49B3-914F-6B9C2FDD0B38}" type="pres">
      <dgm:prSet presAssocID="{B1FF2990-3102-4888-8676-D05B6AED724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A4F83C0-19EE-44CE-82D7-809971FEAB7E}" type="pres">
      <dgm:prSet presAssocID="{B1FF2990-3102-4888-8676-D05B6AED724A}" presName="descendantText" presStyleLbl="alignAcc1" presStyleIdx="0" presStyleCnt="3">
        <dgm:presLayoutVars>
          <dgm:bulletEnabled val="1"/>
        </dgm:presLayoutVars>
      </dgm:prSet>
      <dgm:spPr/>
    </dgm:pt>
    <dgm:pt modelId="{F331A9C9-675E-465D-B193-31CFC46C0529}" type="pres">
      <dgm:prSet presAssocID="{6354BDF2-78BA-47B4-98BA-C344CB20A2CC}" presName="sp" presStyleCnt="0"/>
      <dgm:spPr/>
    </dgm:pt>
    <dgm:pt modelId="{6A54C800-84C8-45DD-BADA-0E2CBDA284E2}" type="pres">
      <dgm:prSet presAssocID="{5ADC55ED-BC67-4969-952B-1AB087BE0F7D}" presName="composite" presStyleCnt="0"/>
      <dgm:spPr/>
    </dgm:pt>
    <dgm:pt modelId="{7D756D10-CA08-43C1-A2BF-345A0A704DE4}" type="pres">
      <dgm:prSet presAssocID="{5ADC55ED-BC67-4969-952B-1AB087BE0F7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A55577-EE57-4B6B-9438-FE874952FC70}" type="pres">
      <dgm:prSet presAssocID="{5ADC55ED-BC67-4969-952B-1AB087BE0F7D}" presName="descendantText" presStyleLbl="alignAcc1" presStyleIdx="1" presStyleCnt="3">
        <dgm:presLayoutVars>
          <dgm:bulletEnabled val="1"/>
        </dgm:presLayoutVars>
      </dgm:prSet>
      <dgm:spPr/>
    </dgm:pt>
    <dgm:pt modelId="{0915B34A-A0E4-42D4-99F9-8ABA56644EFD}" type="pres">
      <dgm:prSet presAssocID="{36177264-9247-4B0A-9B0F-BF67FBF567C4}" presName="sp" presStyleCnt="0"/>
      <dgm:spPr/>
    </dgm:pt>
    <dgm:pt modelId="{E5FF1B68-CE1A-44CD-9F0A-9D75D39FFD89}" type="pres">
      <dgm:prSet presAssocID="{44E6BBB6-1CDF-4A5C-936F-8362FC2B37B2}" presName="composite" presStyleCnt="0"/>
      <dgm:spPr/>
    </dgm:pt>
    <dgm:pt modelId="{23789C85-A84A-4C02-A67E-CDA7B202E284}" type="pres">
      <dgm:prSet presAssocID="{44E6BBB6-1CDF-4A5C-936F-8362FC2B37B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28A8C9D-19B6-44F3-8E6D-E2EAC300C0AA}" type="pres">
      <dgm:prSet presAssocID="{44E6BBB6-1CDF-4A5C-936F-8362FC2B37B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22BE117-615F-40AB-A0B6-26932F8A2FAB}" type="presOf" srcId="{44E6BBB6-1CDF-4A5C-936F-8362FC2B37B2}" destId="{23789C85-A84A-4C02-A67E-CDA7B202E284}" srcOrd="0" destOrd="0" presId="urn:microsoft.com/office/officeart/2005/8/layout/chevron2"/>
    <dgm:cxn modelId="{6D89AF38-9757-4DAB-B2EE-F7C11400255B}" srcId="{B1FF2990-3102-4888-8676-D05B6AED724A}" destId="{CF58876E-B80F-4BA0-A704-88D962A30F16}" srcOrd="2" destOrd="0" parTransId="{445CDF02-4693-49A7-8AE9-2F237B40A52D}" sibTransId="{98636305-0311-41DF-A413-46244083BE72}"/>
    <dgm:cxn modelId="{290B6D42-B2B7-4BA4-A487-2565B8DFEBE0}" type="presOf" srcId="{B1FF2990-3102-4888-8676-D05B6AED724A}" destId="{973D8D39-78AB-49B3-914F-6B9C2FDD0B38}" srcOrd="0" destOrd="0" presId="urn:microsoft.com/office/officeart/2005/8/layout/chevron2"/>
    <dgm:cxn modelId="{0809BF43-2345-4217-BCA8-CE7E9609DF47}" srcId="{5ADC55ED-BC67-4969-952B-1AB087BE0F7D}" destId="{C7A41776-C6BC-4E22-B663-893E9761FB0E}" srcOrd="0" destOrd="0" parTransId="{8EE8A5D2-E7E2-4492-A42A-459D3FA903CF}" sibTransId="{70BEB081-F13C-461B-8645-E5CDF57DDACF}"/>
    <dgm:cxn modelId="{1183B844-F489-4BF8-9E45-E7C9E254F7D2}" type="presOf" srcId="{5ADC55ED-BC67-4969-952B-1AB087BE0F7D}" destId="{7D756D10-CA08-43C1-A2BF-345A0A704DE4}" srcOrd="0" destOrd="0" presId="urn:microsoft.com/office/officeart/2005/8/layout/chevron2"/>
    <dgm:cxn modelId="{5ACD1F66-9C21-4804-8A6A-E42E88C8589C}" type="presOf" srcId="{CEF79A4C-4556-4606-932E-59B046B0AC3C}" destId="{71A55577-EE57-4B6B-9438-FE874952FC70}" srcOrd="0" destOrd="1" presId="urn:microsoft.com/office/officeart/2005/8/layout/chevron2"/>
    <dgm:cxn modelId="{9D38566A-3810-4B39-B739-EDC872CD1D49}" srcId="{5AAD1B30-261E-4355-B056-44C97A999D90}" destId="{44E6BBB6-1CDF-4A5C-936F-8362FC2B37B2}" srcOrd="2" destOrd="0" parTransId="{043EA1B7-2483-409E-8D1D-8204D41B16D4}" sibTransId="{38EBC7A4-3CB8-4DD3-8033-3103D8FC59AB}"/>
    <dgm:cxn modelId="{5A94066E-F4FF-42CE-8B31-9D5657E3491F}" type="presOf" srcId="{BDD14FF7-EA70-4900-A051-19BAB5CAB5C2}" destId="{6A4F83C0-19EE-44CE-82D7-809971FEAB7E}" srcOrd="0" destOrd="3" presId="urn:microsoft.com/office/officeart/2005/8/layout/chevron2"/>
    <dgm:cxn modelId="{84ABBE71-B69B-40C6-A9D8-5ADFEF2E5FE2}" srcId="{5ADC55ED-BC67-4969-952B-1AB087BE0F7D}" destId="{D9A03D74-DEAB-493A-904D-AA2D9F9A0E3E}" srcOrd="3" destOrd="0" parTransId="{323554D1-872E-46DD-A529-940A777A0343}" sibTransId="{3F37CF52-9445-426D-8F26-D6CE2F3FF088}"/>
    <dgm:cxn modelId="{FA1FC872-08A9-456D-A800-ED0A25E74C00}" srcId="{B1FF2990-3102-4888-8676-D05B6AED724A}" destId="{280EEF2E-6A59-49FF-9E92-4687B7928919}" srcOrd="0" destOrd="0" parTransId="{5E58D49F-8816-45FD-B0D1-948C165ECC6F}" sibTransId="{AFA7E039-EC2E-470A-9002-9C89EB9569A7}"/>
    <dgm:cxn modelId="{4EDCDC80-91D9-43DA-929B-0B5BA477A49C}" srcId="{5ADC55ED-BC67-4969-952B-1AB087BE0F7D}" destId="{CEF79A4C-4556-4606-932E-59B046B0AC3C}" srcOrd="1" destOrd="0" parTransId="{F8DDDF82-E233-49A3-A322-BE49F4734566}" sibTransId="{26C5EF57-466F-42D3-B5C2-8B2A80ABF1F1}"/>
    <dgm:cxn modelId="{931F8890-834D-4FF2-918C-AFFC8A630AB6}" type="presOf" srcId="{D9A03D74-DEAB-493A-904D-AA2D9F9A0E3E}" destId="{71A55577-EE57-4B6B-9438-FE874952FC70}" srcOrd="0" destOrd="3" presId="urn:microsoft.com/office/officeart/2005/8/layout/chevron2"/>
    <dgm:cxn modelId="{10FB0696-B59A-4862-BFC9-19A23BB62EED}" srcId="{5ADC55ED-BC67-4969-952B-1AB087BE0F7D}" destId="{2F5BF45D-30DC-44FB-8FF6-57C6219B5391}" srcOrd="2" destOrd="0" parTransId="{768E2D42-74D2-4593-9C78-1A68AA8EED7E}" sibTransId="{C68C2713-6A89-4625-BC0F-44D96484D740}"/>
    <dgm:cxn modelId="{9F81FBA0-B879-4108-A9F3-FA256E4E33E0}" srcId="{44E6BBB6-1CDF-4A5C-936F-8362FC2B37B2}" destId="{E68C7AED-28CC-4431-9FF1-013C7E581FF4}" srcOrd="1" destOrd="0" parTransId="{410ABD8D-FE54-4919-855A-060AEE408B83}" sibTransId="{2E307D86-31B0-406E-91E3-4797E8EB0CAD}"/>
    <dgm:cxn modelId="{4A314AA7-D5FD-4A13-84B2-1D8319796891}" type="presOf" srcId="{CF58876E-B80F-4BA0-A704-88D962A30F16}" destId="{6A4F83C0-19EE-44CE-82D7-809971FEAB7E}" srcOrd="0" destOrd="2" presId="urn:microsoft.com/office/officeart/2005/8/layout/chevron2"/>
    <dgm:cxn modelId="{C6C9D8B0-0533-4749-8E0F-94C378D6B3C6}" type="presOf" srcId="{2F5BF45D-30DC-44FB-8FF6-57C6219B5391}" destId="{71A55577-EE57-4B6B-9438-FE874952FC70}" srcOrd="0" destOrd="2" presId="urn:microsoft.com/office/officeart/2005/8/layout/chevron2"/>
    <dgm:cxn modelId="{CB15B2B9-4777-4C05-95D8-BFD80251C322}" type="presOf" srcId="{280EEF2E-6A59-49FF-9E92-4687B7928919}" destId="{6A4F83C0-19EE-44CE-82D7-809971FEAB7E}" srcOrd="0" destOrd="0" presId="urn:microsoft.com/office/officeart/2005/8/layout/chevron2"/>
    <dgm:cxn modelId="{55DDFAB9-4690-46E4-81BD-EA6491C9ED42}" type="presOf" srcId="{07A0D0E3-9770-42A3-94A0-3B41D7792907}" destId="{6A4F83C0-19EE-44CE-82D7-809971FEAB7E}" srcOrd="0" destOrd="1" presId="urn:microsoft.com/office/officeart/2005/8/layout/chevron2"/>
    <dgm:cxn modelId="{ED89AEC8-84DD-4101-9D24-309762E1DBD4}" srcId="{5AAD1B30-261E-4355-B056-44C97A999D90}" destId="{B1FF2990-3102-4888-8676-D05B6AED724A}" srcOrd="0" destOrd="0" parTransId="{BAA52564-684F-4430-93D1-BE0E1C35AC13}" sibTransId="{6354BDF2-78BA-47B4-98BA-C344CB20A2CC}"/>
    <dgm:cxn modelId="{18BD6ECD-AFDB-46A0-8257-5F3A88A379D6}" type="presOf" srcId="{C7A41776-C6BC-4E22-B663-893E9761FB0E}" destId="{71A55577-EE57-4B6B-9438-FE874952FC70}" srcOrd="0" destOrd="0" presId="urn:microsoft.com/office/officeart/2005/8/layout/chevron2"/>
    <dgm:cxn modelId="{1C28CCCE-93D8-4593-89A9-983912B86B9C}" type="presOf" srcId="{E68C7AED-28CC-4431-9FF1-013C7E581FF4}" destId="{628A8C9D-19B6-44F3-8E6D-E2EAC300C0AA}" srcOrd="0" destOrd="1" presId="urn:microsoft.com/office/officeart/2005/8/layout/chevron2"/>
    <dgm:cxn modelId="{DF97AADC-6019-4E53-A089-A8B46BEAA3A1}" srcId="{5AAD1B30-261E-4355-B056-44C97A999D90}" destId="{5ADC55ED-BC67-4969-952B-1AB087BE0F7D}" srcOrd="1" destOrd="0" parTransId="{9EE74C45-20CD-4D6C-AC84-65597ED420AA}" sibTransId="{36177264-9247-4B0A-9B0F-BF67FBF567C4}"/>
    <dgm:cxn modelId="{76AEB9E2-0F63-4AF1-8422-186DE31BFAED}" type="presOf" srcId="{A8B25E5D-3E03-4746-8374-8633033088C5}" destId="{628A8C9D-19B6-44F3-8E6D-E2EAC300C0AA}" srcOrd="0" destOrd="0" presId="urn:microsoft.com/office/officeart/2005/8/layout/chevron2"/>
    <dgm:cxn modelId="{A15B19E3-4BD1-4770-B977-80A509C444F0}" srcId="{B1FF2990-3102-4888-8676-D05B6AED724A}" destId="{BDD14FF7-EA70-4900-A051-19BAB5CAB5C2}" srcOrd="3" destOrd="0" parTransId="{8A1661B8-496D-4F75-8A6A-14F25E54958C}" sibTransId="{C5515A39-F892-4817-9458-CAFE15D99CA1}"/>
    <dgm:cxn modelId="{6A7E50E6-5A85-4113-BEDF-B79F3897B6F2}" srcId="{44E6BBB6-1CDF-4A5C-936F-8362FC2B37B2}" destId="{A8B25E5D-3E03-4746-8374-8633033088C5}" srcOrd="0" destOrd="0" parTransId="{4F3686E4-375C-40E5-BA7F-DC5D31E8E43A}" sibTransId="{C828C5C1-F3BE-4ECD-91D6-4CCB8A3BB5F2}"/>
    <dgm:cxn modelId="{BDDBA3E9-FBF2-4872-8A50-120BEB74B730}" srcId="{B1FF2990-3102-4888-8676-D05B6AED724A}" destId="{07A0D0E3-9770-42A3-94A0-3B41D7792907}" srcOrd="1" destOrd="0" parTransId="{92DC7EA2-8DC9-4253-AF33-98A56DE2E43E}" sibTransId="{DB9C4B5D-E1CE-4EC4-AFDF-ABD05A73F1AE}"/>
    <dgm:cxn modelId="{3717F7EA-CB9B-49DB-85C0-7A09593C9B0A}" type="presOf" srcId="{5AAD1B30-261E-4355-B056-44C97A999D90}" destId="{E3E37F93-7AE9-4587-94FA-35D71FCFFCCD}" srcOrd="0" destOrd="0" presId="urn:microsoft.com/office/officeart/2005/8/layout/chevron2"/>
    <dgm:cxn modelId="{A7019E6E-456D-4845-AA56-03130C11F961}" type="presParOf" srcId="{E3E37F93-7AE9-4587-94FA-35D71FCFFCCD}" destId="{EEF6FFE9-4827-4AC6-BC36-F12B2DFAF0CA}" srcOrd="0" destOrd="0" presId="urn:microsoft.com/office/officeart/2005/8/layout/chevron2"/>
    <dgm:cxn modelId="{EB30CE77-AE28-46C2-8B27-3C98F454D89C}" type="presParOf" srcId="{EEF6FFE9-4827-4AC6-BC36-F12B2DFAF0CA}" destId="{973D8D39-78AB-49B3-914F-6B9C2FDD0B38}" srcOrd="0" destOrd="0" presId="urn:microsoft.com/office/officeart/2005/8/layout/chevron2"/>
    <dgm:cxn modelId="{6DD15361-9466-42F3-9170-F026538B1C04}" type="presParOf" srcId="{EEF6FFE9-4827-4AC6-BC36-F12B2DFAF0CA}" destId="{6A4F83C0-19EE-44CE-82D7-809971FEAB7E}" srcOrd="1" destOrd="0" presId="urn:microsoft.com/office/officeart/2005/8/layout/chevron2"/>
    <dgm:cxn modelId="{8D93FB2F-7101-40DF-A9F4-BAFB9DC49D93}" type="presParOf" srcId="{E3E37F93-7AE9-4587-94FA-35D71FCFFCCD}" destId="{F331A9C9-675E-465D-B193-31CFC46C0529}" srcOrd="1" destOrd="0" presId="urn:microsoft.com/office/officeart/2005/8/layout/chevron2"/>
    <dgm:cxn modelId="{4BF0C61E-7EB2-4E50-82C7-A8BFA4C222DE}" type="presParOf" srcId="{E3E37F93-7AE9-4587-94FA-35D71FCFFCCD}" destId="{6A54C800-84C8-45DD-BADA-0E2CBDA284E2}" srcOrd="2" destOrd="0" presId="urn:microsoft.com/office/officeart/2005/8/layout/chevron2"/>
    <dgm:cxn modelId="{4D6B50F1-EC1A-4B22-AEBC-90A276D0BE74}" type="presParOf" srcId="{6A54C800-84C8-45DD-BADA-0E2CBDA284E2}" destId="{7D756D10-CA08-43C1-A2BF-345A0A704DE4}" srcOrd="0" destOrd="0" presId="urn:microsoft.com/office/officeart/2005/8/layout/chevron2"/>
    <dgm:cxn modelId="{FB1A2E77-1AD9-4171-BBCA-5B003BD69C8E}" type="presParOf" srcId="{6A54C800-84C8-45DD-BADA-0E2CBDA284E2}" destId="{71A55577-EE57-4B6B-9438-FE874952FC70}" srcOrd="1" destOrd="0" presId="urn:microsoft.com/office/officeart/2005/8/layout/chevron2"/>
    <dgm:cxn modelId="{50307AA2-7B5C-4AB0-AFAB-E733B04FD68A}" type="presParOf" srcId="{E3E37F93-7AE9-4587-94FA-35D71FCFFCCD}" destId="{0915B34A-A0E4-42D4-99F9-8ABA56644EFD}" srcOrd="3" destOrd="0" presId="urn:microsoft.com/office/officeart/2005/8/layout/chevron2"/>
    <dgm:cxn modelId="{A1FB668D-D679-4D69-B53D-8DE17886EFE6}" type="presParOf" srcId="{E3E37F93-7AE9-4587-94FA-35D71FCFFCCD}" destId="{E5FF1B68-CE1A-44CD-9F0A-9D75D39FFD89}" srcOrd="4" destOrd="0" presId="urn:microsoft.com/office/officeart/2005/8/layout/chevron2"/>
    <dgm:cxn modelId="{F8C5F9F9-C295-425A-AF66-2FCB21067382}" type="presParOf" srcId="{E5FF1B68-CE1A-44CD-9F0A-9D75D39FFD89}" destId="{23789C85-A84A-4C02-A67E-CDA7B202E284}" srcOrd="0" destOrd="0" presId="urn:microsoft.com/office/officeart/2005/8/layout/chevron2"/>
    <dgm:cxn modelId="{8766CDED-D15D-4267-9BD9-297078D72DD3}" type="presParOf" srcId="{E5FF1B68-CE1A-44CD-9F0A-9D75D39FFD89}" destId="{628A8C9D-19B6-44F3-8E6D-E2EAC300C0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AAD1B30-261E-4355-B056-44C97A999D9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1FF2990-3102-4888-8676-D05B6AED724A}">
      <dgm:prSet phldrT="[Text]"/>
      <dgm:spPr/>
      <dgm:t>
        <a:bodyPr/>
        <a:lstStyle/>
        <a:p>
          <a:r>
            <a:rPr lang="es-MX" dirty="0"/>
            <a:t>Entradas</a:t>
          </a:r>
          <a:endParaRPr lang="es-ES" dirty="0"/>
        </a:p>
      </dgm:t>
    </dgm:pt>
    <dgm:pt modelId="{BAA52564-684F-4430-93D1-BE0E1C35AC13}" type="parTrans" cxnId="{ED89AEC8-84DD-4101-9D24-309762E1DBD4}">
      <dgm:prSet/>
      <dgm:spPr/>
      <dgm:t>
        <a:bodyPr/>
        <a:lstStyle/>
        <a:p>
          <a:endParaRPr lang="es-ES"/>
        </a:p>
      </dgm:t>
    </dgm:pt>
    <dgm:pt modelId="{6354BDF2-78BA-47B4-98BA-C344CB20A2CC}" type="sibTrans" cxnId="{ED89AEC8-84DD-4101-9D24-309762E1DBD4}">
      <dgm:prSet/>
      <dgm:spPr/>
      <dgm:t>
        <a:bodyPr/>
        <a:lstStyle/>
        <a:p>
          <a:endParaRPr lang="es-ES"/>
        </a:p>
      </dgm:t>
    </dgm:pt>
    <dgm:pt modelId="{280EEF2E-6A59-49FF-9E92-4687B7928919}">
      <dgm:prSet phldrT="[Text]"/>
      <dgm:spPr/>
      <dgm:t>
        <a:bodyPr/>
        <a:lstStyle/>
        <a:p>
          <a:r>
            <a:rPr lang="es-MX" dirty="0"/>
            <a:t>Documentos de negocio: Caso de negocio y plan de gestión de beneficios</a:t>
          </a:r>
          <a:endParaRPr lang="es-ES" dirty="0"/>
        </a:p>
      </dgm:t>
    </dgm:pt>
    <dgm:pt modelId="{5E58D49F-8816-45FD-B0D1-948C165ECC6F}" type="parTrans" cxnId="{FA1FC872-08A9-456D-A800-ED0A25E74C00}">
      <dgm:prSet/>
      <dgm:spPr/>
      <dgm:t>
        <a:bodyPr/>
        <a:lstStyle/>
        <a:p>
          <a:endParaRPr lang="es-ES"/>
        </a:p>
      </dgm:t>
    </dgm:pt>
    <dgm:pt modelId="{AFA7E039-EC2E-470A-9002-9C89EB9569A7}" type="sibTrans" cxnId="{FA1FC872-08A9-456D-A800-ED0A25E74C00}">
      <dgm:prSet/>
      <dgm:spPr/>
      <dgm:t>
        <a:bodyPr/>
        <a:lstStyle/>
        <a:p>
          <a:endParaRPr lang="es-ES"/>
        </a:p>
      </dgm:t>
    </dgm:pt>
    <dgm:pt modelId="{07A0D0E3-9770-42A3-94A0-3B41D7792907}">
      <dgm:prSet phldrT="[Text]"/>
      <dgm:spPr/>
      <dgm:t>
        <a:bodyPr/>
        <a:lstStyle/>
        <a:p>
          <a:r>
            <a:rPr lang="es-MX" dirty="0"/>
            <a:t>Acuerdos</a:t>
          </a:r>
          <a:endParaRPr lang="es-ES" dirty="0"/>
        </a:p>
      </dgm:t>
    </dgm:pt>
    <dgm:pt modelId="{92DC7EA2-8DC9-4253-AF33-98A56DE2E43E}" type="parTrans" cxnId="{BDDBA3E9-FBF2-4872-8A50-120BEB74B730}">
      <dgm:prSet/>
      <dgm:spPr/>
      <dgm:t>
        <a:bodyPr/>
        <a:lstStyle/>
        <a:p>
          <a:endParaRPr lang="es-ES"/>
        </a:p>
      </dgm:t>
    </dgm:pt>
    <dgm:pt modelId="{DB9C4B5D-E1CE-4EC4-AFDF-ABD05A73F1AE}" type="sibTrans" cxnId="{BDDBA3E9-FBF2-4872-8A50-120BEB74B730}">
      <dgm:prSet/>
      <dgm:spPr/>
      <dgm:t>
        <a:bodyPr/>
        <a:lstStyle/>
        <a:p>
          <a:endParaRPr lang="es-ES"/>
        </a:p>
      </dgm:t>
    </dgm:pt>
    <dgm:pt modelId="{5ADC55ED-BC67-4969-952B-1AB087BE0F7D}">
      <dgm:prSet phldrT="[Text]"/>
      <dgm:spPr/>
      <dgm:t>
        <a:bodyPr/>
        <a:lstStyle/>
        <a:p>
          <a:r>
            <a:rPr lang="es-MX" dirty="0"/>
            <a:t>Herramientas y técnicas</a:t>
          </a:r>
          <a:endParaRPr lang="es-ES" dirty="0"/>
        </a:p>
      </dgm:t>
    </dgm:pt>
    <dgm:pt modelId="{9EE74C45-20CD-4D6C-AC84-65597ED420AA}" type="parTrans" cxnId="{DF97AADC-6019-4E53-A089-A8B46BEAA3A1}">
      <dgm:prSet/>
      <dgm:spPr/>
      <dgm:t>
        <a:bodyPr/>
        <a:lstStyle/>
        <a:p>
          <a:endParaRPr lang="es-ES"/>
        </a:p>
      </dgm:t>
    </dgm:pt>
    <dgm:pt modelId="{36177264-9247-4B0A-9B0F-BF67FBF567C4}" type="sibTrans" cxnId="{DF97AADC-6019-4E53-A089-A8B46BEAA3A1}">
      <dgm:prSet/>
      <dgm:spPr/>
      <dgm:t>
        <a:bodyPr/>
        <a:lstStyle/>
        <a:p>
          <a:endParaRPr lang="es-ES"/>
        </a:p>
      </dgm:t>
    </dgm:pt>
    <dgm:pt modelId="{C7A41776-C6BC-4E22-B663-893E9761FB0E}">
      <dgm:prSet phldrT="[Text]"/>
      <dgm:spPr/>
      <dgm:t>
        <a:bodyPr/>
        <a:lstStyle/>
        <a:p>
          <a:r>
            <a:rPr lang="es-MX" dirty="0"/>
            <a:t>Juicio de expertos</a:t>
          </a:r>
          <a:endParaRPr lang="es-ES" dirty="0"/>
        </a:p>
      </dgm:t>
    </dgm:pt>
    <dgm:pt modelId="{8EE8A5D2-E7E2-4492-A42A-459D3FA903CF}" type="parTrans" cxnId="{0809BF43-2345-4217-BCA8-CE7E9609DF47}">
      <dgm:prSet/>
      <dgm:spPr/>
      <dgm:t>
        <a:bodyPr/>
        <a:lstStyle/>
        <a:p>
          <a:endParaRPr lang="es-ES"/>
        </a:p>
      </dgm:t>
    </dgm:pt>
    <dgm:pt modelId="{70BEB081-F13C-461B-8645-E5CDF57DDACF}" type="sibTrans" cxnId="{0809BF43-2345-4217-BCA8-CE7E9609DF47}">
      <dgm:prSet/>
      <dgm:spPr/>
      <dgm:t>
        <a:bodyPr/>
        <a:lstStyle/>
        <a:p>
          <a:endParaRPr lang="es-ES"/>
        </a:p>
      </dgm:t>
    </dgm:pt>
    <dgm:pt modelId="{CEF79A4C-4556-4606-932E-59B046B0AC3C}">
      <dgm:prSet phldrT="[Text]"/>
      <dgm:spPr/>
      <dgm:t>
        <a:bodyPr/>
        <a:lstStyle/>
        <a:p>
          <a:r>
            <a:rPr lang="es-MX" dirty="0"/>
            <a:t>Recopilación de datos: tormenta de ideas, grupos focales, entrevistas</a:t>
          </a:r>
          <a:endParaRPr lang="es-ES" dirty="0"/>
        </a:p>
      </dgm:t>
    </dgm:pt>
    <dgm:pt modelId="{F8DDDF82-E233-49A3-A322-BE49F4734566}" type="parTrans" cxnId="{4EDCDC80-91D9-43DA-929B-0B5BA477A49C}">
      <dgm:prSet/>
      <dgm:spPr/>
      <dgm:t>
        <a:bodyPr/>
        <a:lstStyle/>
        <a:p>
          <a:endParaRPr lang="es-ES"/>
        </a:p>
      </dgm:t>
    </dgm:pt>
    <dgm:pt modelId="{26C5EF57-466F-42D3-B5C2-8B2A80ABF1F1}" type="sibTrans" cxnId="{4EDCDC80-91D9-43DA-929B-0B5BA477A49C}">
      <dgm:prSet/>
      <dgm:spPr/>
      <dgm:t>
        <a:bodyPr/>
        <a:lstStyle/>
        <a:p>
          <a:endParaRPr lang="es-ES"/>
        </a:p>
      </dgm:t>
    </dgm:pt>
    <dgm:pt modelId="{44E6BBB6-1CDF-4A5C-936F-8362FC2B37B2}">
      <dgm:prSet phldrT="[Text]"/>
      <dgm:spPr/>
      <dgm:t>
        <a:bodyPr/>
        <a:lstStyle/>
        <a:p>
          <a:r>
            <a:rPr lang="es-MX" dirty="0"/>
            <a:t>Salidas</a:t>
          </a:r>
          <a:endParaRPr lang="es-ES" dirty="0"/>
        </a:p>
      </dgm:t>
    </dgm:pt>
    <dgm:pt modelId="{043EA1B7-2483-409E-8D1D-8204D41B16D4}" type="parTrans" cxnId="{9D38566A-3810-4B39-B739-EDC872CD1D49}">
      <dgm:prSet/>
      <dgm:spPr/>
      <dgm:t>
        <a:bodyPr/>
        <a:lstStyle/>
        <a:p>
          <a:endParaRPr lang="es-ES"/>
        </a:p>
      </dgm:t>
    </dgm:pt>
    <dgm:pt modelId="{38EBC7A4-3CB8-4DD3-8033-3103D8FC59AB}" type="sibTrans" cxnId="{9D38566A-3810-4B39-B739-EDC872CD1D49}">
      <dgm:prSet/>
      <dgm:spPr/>
      <dgm:t>
        <a:bodyPr/>
        <a:lstStyle/>
        <a:p>
          <a:endParaRPr lang="es-ES"/>
        </a:p>
      </dgm:t>
    </dgm:pt>
    <dgm:pt modelId="{A8B25E5D-3E03-4746-8374-8633033088C5}">
      <dgm:prSet phldrT="[Text]"/>
      <dgm:spPr/>
      <dgm:t>
        <a:bodyPr/>
        <a:lstStyle/>
        <a:p>
          <a:r>
            <a:rPr lang="es-MX" dirty="0"/>
            <a:t>Acta de constitución del proyecto</a:t>
          </a:r>
          <a:endParaRPr lang="es-ES" dirty="0"/>
        </a:p>
      </dgm:t>
    </dgm:pt>
    <dgm:pt modelId="{4F3686E4-375C-40E5-BA7F-DC5D31E8E43A}" type="parTrans" cxnId="{6A7E50E6-5A85-4113-BEDF-B79F3897B6F2}">
      <dgm:prSet/>
      <dgm:spPr/>
      <dgm:t>
        <a:bodyPr/>
        <a:lstStyle/>
        <a:p>
          <a:endParaRPr lang="es-ES"/>
        </a:p>
      </dgm:t>
    </dgm:pt>
    <dgm:pt modelId="{C828C5C1-F3BE-4ECD-91D6-4CCB8A3BB5F2}" type="sibTrans" cxnId="{6A7E50E6-5A85-4113-BEDF-B79F3897B6F2}">
      <dgm:prSet/>
      <dgm:spPr/>
      <dgm:t>
        <a:bodyPr/>
        <a:lstStyle/>
        <a:p>
          <a:endParaRPr lang="es-ES"/>
        </a:p>
      </dgm:t>
    </dgm:pt>
    <dgm:pt modelId="{E68C7AED-28CC-4431-9FF1-013C7E581FF4}">
      <dgm:prSet phldrT="[Text]"/>
      <dgm:spPr/>
      <dgm:t>
        <a:bodyPr/>
        <a:lstStyle/>
        <a:p>
          <a:r>
            <a:rPr lang="es-MX" dirty="0"/>
            <a:t>Registro de supuestos</a:t>
          </a:r>
          <a:endParaRPr lang="es-ES" dirty="0"/>
        </a:p>
      </dgm:t>
    </dgm:pt>
    <dgm:pt modelId="{410ABD8D-FE54-4919-855A-060AEE408B83}" type="parTrans" cxnId="{9F81FBA0-B879-4108-A9F3-FA256E4E33E0}">
      <dgm:prSet/>
      <dgm:spPr/>
      <dgm:t>
        <a:bodyPr/>
        <a:lstStyle/>
        <a:p>
          <a:endParaRPr lang="es-ES"/>
        </a:p>
      </dgm:t>
    </dgm:pt>
    <dgm:pt modelId="{2E307D86-31B0-406E-91E3-4797E8EB0CAD}" type="sibTrans" cxnId="{9F81FBA0-B879-4108-A9F3-FA256E4E33E0}">
      <dgm:prSet/>
      <dgm:spPr/>
      <dgm:t>
        <a:bodyPr/>
        <a:lstStyle/>
        <a:p>
          <a:endParaRPr lang="es-ES"/>
        </a:p>
      </dgm:t>
    </dgm:pt>
    <dgm:pt modelId="{CF58876E-B80F-4BA0-A704-88D962A30F16}">
      <dgm:prSet phldrT="[Text]"/>
      <dgm:spPr/>
      <dgm:t>
        <a:bodyPr/>
        <a:lstStyle/>
        <a:p>
          <a:r>
            <a:rPr lang="es-MX" dirty="0"/>
            <a:t>Factores ambientales de la empresa</a:t>
          </a:r>
          <a:endParaRPr lang="es-ES" dirty="0"/>
        </a:p>
      </dgm:t>
    </dgm:pt>
    <dgm:pt modelId="{445CDF02-4693-49A7-8AE9-2F237B40A52D}" type="parTrans" cxnId="{6D89AF38-9757-4DAB-B2EE-F7C11400255B}">
      <dgm:prSet/>
      <dgm:spPr/>
    </dgm:pt>
    <dgm:pt modelId="{98636305-0311-41DF-A413-46244083BE72}" type="sibTrans" cxnId="{6D89AF38-9757-4DAB-B2EE-F7C11400255B}">
      <dgm:prSet/>
      <dgm:spPr/>
    </dgm:pt>
    <dgm:pt modelId="{BDD14FF7-EA70-4900-A051-19BAB5CAB5C2}">
      <dgm:prSet phldrT="[Text]"/>
      <dgm:spPr/>
      <dgm:t>
        <a:bodyPr/>
        <a:lstStyle/>
        <a:p>
          <a:r>
            <a:rPr lang="es-MX" dirty="0"/>
            <a:t>Activos de la organización</a:t>
          </a:r>
          <a:endParaRPr lang="es-ES" dirty="0"/>
        </a:p>
      </dgm:t>
    </dgm:pt>
    <dgm:pt modelId="{8A1661B8-496D-4F75-8A6A-14F25E54958C}" type="parTrans" cxnId="{A15B19E3-4BD1-4770-B977-80A509C444F0}">
      <dgm:prSet/>
      <dgm:spPr/>
    </dgm:pt>
    <dgm:pt modelId="{C5515A39-F892-4817-9458-CAFE15D99CA1}" type="sibTrans" cxnId="{A15B19E3-4BD1-4770-B977-80A509C444F0}">
      <dgm:prSet/>
      <dgm:spPr/>
    </dgm:pt>
    <dgm:pt modelId="{2F5BF45D-30DC-44FB-8FF6-57C6219B5391}">
      <dgm:prSet phldrT="[Text]"/>
      <dgm:spPr/>
      <dgm:t>
        <a:bodyPr/>
        <a:lstStyle/>
        <a:p>
          <a:r>
            <a:rPr lang="es-MX" dirty="0"/>
            <a:t>Habilidades interpersonales: Gestión de equipos, facilitación, gestión de reuniones</a:t>
          </a:r>
          <a:endParaRPr lang="es-ES" dirty="0"/>
        </a:p>
      </dgm:t>
    </dgm:pt>
    <dgm:pt modelId="{768E2D42-74D2-4593-9C78-1A68AA8EED7E}" type="parTrans" cxnId="{10FB0696-B59A-4862-BFC9-19A23BB62EED}">
      <dgm:prSet/>
      <dgm:spPr/>
    </dgm:pt>
    <dgm:pt modelId="{C68C2713-6A89-4625-BC0F-44D96484D740}" type="sibTrans" cxnId="{10FB0696-B59A-4862-BFC9-19A23BB62EED}">
      <dgm:prSet/>
      <dgm:spPr/>
    </dgm:pt>
    <dgm:pt modelId="{D9A03D74-DEAB-493A-904D-AA2D9F9A0E3E}">
      <dgm:prSet phldrT="[Text]"/>
      <dgm:spPr/>
      <dgm:t>
        <a:bodyPr/>
        <a:lstStyle/>
        <a:p>
          <a:r>
            <a:rPr lang="es-MX" dirty="0"/>
            <a:t>Reuniones</a:t>
          </a:r>
          <a:endParaRPr lang="es-ES" dirty="0"/>
        </a:p>
      </dgm:t>
    </dgm:pt>
    <dgm:pt modelId="{323554D1-872E-46DD-A529-940A777A0343}" type="parTrans" cxnId="{84ABBE71-B69B-40C6-A9D8-5ADFEF2E5FE2}">
      <dgm:prSet/>
      <dgm:spPr/>
    </dgm:pt>
    <dgm:pt modelId="{3F37CF52-9445-426D-8F26-D6CE2F3FF088}" type="sibTrans" cxnId="{84ABBE71-B69B-40C6-A9D8-5ADFEF2E5FE2}">
      <dgm:prSet/>
      <dgm:spPr/>
    </dgm:pt>
    <dgm:pt modelId="{E3E37F93-7AE9-4587-94FA-35D71FCFFCCD}" type="pres">
      <dgm:prSet presAssocID="{5AAD1B30-261E-4355-B056-44C97A999D90}" presName="linearFlow" presStyleCnt="0">
        <dgm:presLayoutVars>
          <dgm:dir/>
          <dgm:animLvl val="lvl"/>
          <dgm:resizeHandles val="exact"/>
        </dgm:presLayoutVars>
      </dgm:prSet>
      <dgm:spPr/>
    </dgm:pt>
    <dgm:pt modelId="{EEF6FFE9-4827-4AC6-BC36-F12B2DFAF0CA}" type="pres">
      <dgm:prSet presAssocID="{B1FF2990-3102-4888-8676-D05B6AED724A}" presName="composite" presStyleCnt="0"/>
      <dgm:spPr/>
    </dgm:pt>
    <dgm:pt modelId="{973D8D39-78AB-49B3-914F-6B9C2FDD0B38}" type="pres">
      <dgm:prSet presAssocID="{B1FF2990-3102-4888-8676-D05B6AED724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A4F83C0-19EE-44CE-82D7-809971FEAB7E}" type="pres">
      <dgm:prSet presAssocID="{B1FF2990-3102-4888-8676-D05B6AED724A}" presName="descendantText" presStyleLbl="alignAcc1" presStyleIdx="0" presStyleCnt="3">
        <dgm:presLayoutVars>
          <dgm:bulletEnabled val="1"/>
        </dgm:presLayoutVars>
      </dgm:prSet>
      <dgm:spPr/>
    </dgm:pt>
    <dgm:pt modelId="{F331A9C9-675E-465D-B193-31CFC46C0529}" type="pres">
      <dgm:prSet presAssocID="{6354BDF2-78BA-47B4-98BA-C344CB20A2CC}" presName="sp" presStyleCnt="0"/>
      <dgm:spPr/>
    </dgm:pt>
    <dgm:pt modelId="{6A54C800-84C8-45DD-BADA-0E2CBDA284E2}" type="pres">
      <dgm:prSet presAssocID="{5ADC55ED-BC67-4969-952B-1AB087BE0F7D}" presName="composite" presStyleCnt="0"/>
      <dgm:spPr/>
    </dgm:pt>
    <dgm:pt modelId="{7D756D10-CA08-43C1-A2BF-345A0A704DE4}" type="pres">
      <dgm:prSet presAssocID="{5ADC55ED-BC67-4969-952B-1AB087BE0F7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A55577-EE57-4B6B-9438-FE874952FC70}" type="pres">
      <dgm:prSet presAssocID="{5ADC55ED-BC67-4969-952B-1AB087BE0F7D}" presName="descendantText" presStyleLbl="alignAcc1" presStyleIdx="1" presStyleCnt="3">
        <dgm:presLayoutVars>
          <dgm:bulletEnabled val="1"/>
        </dgm:presLayoutVars>
      </dgm:prSet>
      <dgm:spPr/>
    </dgm:pt>
    <dgm:pt modelId="{0915B34A-A0E4-42D4-99F9-8ABA56644EFD}" type="pres">
      <dgm:prSet presAssocID="{36177264-9247-4B0A-9B0F-BF67FBF567C4}" presName="sp" presStyleCnt="0"/>
      <dgm:spPr/>
    </dgm:pt>
    <dgm:pt modelId="{E5FF1B68-CE1A-44CD-9F0A-9D75D39FFD89}" type="pres">
      <dgm:prSet presAssocID="{44E6BBB6-1CDF-4A5C-936F-8362FC2B37B2}" presName="composite" presStyleCnt="0"/>
      <dgm:spPr/>
    </dgm:pt>
    <dgm:pt modelId="{23789C85-A84A-4C02-A67E-CDA7B202E284}" type="pres">
      <dgm:prSet presAssocID="{44E6BBB6-1CDF-4A5C-936F-8362FC2B37B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28A8C9D-19B6-44F3-8E6D-E2EAC300C0AA}" type="pres">
      <dgm:prSet presAssocID="{44E6BBB6-1CDF-4A5C-936F-8362FC2B37B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22BE117-615F-40AB-A0B6-26932F8A2FAB}" type="presOf" srcId="{44E6BBB6-1CDF-4A5C-936F-8362FC2B37B2}" destId="{23789C85-A84A-4C02-A67E-CDA7B202E284}" srcOrd="0" destOrd="0" presId="urn:microsoft.com/office/officeart/2005/8/layout/chevron2"/>
    <dgm:cxn modelId="{6D89AF38-9757-4DAB-B2EE-F7C11400255B}" srcId="{B1FF2990-3102-4888-8676-D05B6AED724A}" destId="{CF58876E-B80F-4BA0-A704-88D962A30F16}" srcOrd="2" destOrd="0" parTransId="{445CDF02-4693-49A7-8AE9-2F237B40A52D}" sibTransId="{98636305-0311-41DF-A413-46244083BE72}"/>
    <dgm:cxn modelId="{290B6D42-B2B7-4BA4-A487-2565B8DFEBE0}" type="presOf" srcId="{B1FF2990-3102-4888-8676-D05B6AED724A}" destId="{973D8D39-78AB-49B3-914F-6B9C2FDD0B38}" srcOrd="0" destOrd="0" presId="urn:microsoft.com/office/officeart/2005/8/layout/chevron2"/>
    <dgm:cxn modelId="{0809BF43-2345-4217-BCA8-CE7E9609DF47}" srcId="{5ADC55ED-BC67-4969-952B-1AB087BE0F7D}" destId="{C7A41776-C6BC-4E22-B663-893E9761FB0E}" srcOrd="0" destOrd="0" parTransId="{8EE8A5D2-E7E2-4492-A42A-459D3FA903CF}" sibTransId="{70BEB081-F13C-461B-8645-E5CDF57DDACF}"/>
    <dgm:cxn modelId="{1183B844-F489-4BF8-9E45-E7C9E254F7D2}" type="presOf" srcId="{5ADC55ED-BC67-4969-952B-1AB087BE0F7D}" destId="{7D756D10-CA08-43C1-A2BF-345A0A704DE4}" srcOrd="0" destOrd="0" presId="urn:microsoft.com/office/officeart/2005/8/layout/chevron2"/>
    <dgm:cxn modelId="{5ACD1F66-9C21-4804-8A6A-E42E88C8589C}" type="presOf" srcId="{CEF79A4C-4556-4606-932E-59B046B0AC3C}" destId="{71A55577-EE57-4B6B-9438-FE874952FC70}" srcOrd="0" destOrd="1" presId="urn:microsoft.com/office/officeart/2005/8/layout/chevron2"/>
    <dgm:cxn modelId="{9D38566A-3810-4B39-B739-EDC872CD1D49}" srcId="{5AAD1B30-261E-4355-B056-44C97A999D90}" destId="{44E6BBB6-1CDF-4A5C-936F-8362FC2B37B2}" srcOrd="2" destOrd="0" parTransId="{043EA1B7-2483-409E-8D1D-8204D41B16D4}" sibTransId="{38EBC7A4-3CB8-4DD3-8033-3103D8FC59AB}"/>
    <dgm:cxn modelId="{5A94066E-F4FF-42CE-8B31-9D5657E3491F}" type="presOf" srcId="{BDD14FF7-EA70-4900-A051-19BAB5CAB5C2}" destId="{6A4F83C0-19EE-44CE-82D7-809971FEAB7E}" srcOrd="0" destOrd="3" presId="urn:microsoft.com/office/officeart/2005/8/layout/chevron2"/>
    <dgm:cxn modelId="{84ABBE71-B69B-40C6-A9D8-5ADFEF2E5FE2}" srcId="{5ADC55ED-BC67-4969-952B-1AB087BE0F7D}" destId="{D9A03D74-DEAB-493A-904D-AA2D9F9A0E3E}" srcOrd="3" destOrd="0" parTransId="{323554D1-872E-46DD-A529-940A777A0343}" sibTransId="{3F37CF52-9445-426D-8F26-D6CE2F3FF088}"/>
    <dgm:cxn modelId="{FA1FC872-08A9-456D-A800-ED0A25E74C00}" srcId="{B1FF2990-3102-4888-8676-D05B6AED724A}" destId="{280EEF2E-6A59-49FF-9E92-4687B7928919}" srcOrd="0" destOrd="0" parTransId="{5E58D49F-8816-45FD-B0D1-948C165ECC6F}" sibTransId="{AFA7E039-EC2E-470A-9002-9C89EB9569A7}"/>
    <dgm:cxn modelId="{4EDCDC80-91D9-43DA-929B-0B5BA477A49C}" srcId="{5ADC55ED-BC67-4969-952B-1AB087BE0F7D}" destId="{CEF79A4C-4556-4606-932E-59B046B0AC3C}" srcOrd="1" destOrd="0" parTransId="{F8DDDF82-E233-49A3-A322-BE49F4734566}" sibTransId="{26C5EF57-466F-42D3-B5C2-8B2A80ABF1F1}"/>
    <dgm:cxn modelId="{931F8890-834D-4FF2-918C-AFFC8A630AB6}" type="presOf" srcId="{D9A03D74-DEAB-493A-904D-AA2D9F9A0E3E}" destId="{71A55577-EE57-4B6B-9438-FE874952FC70}" srcOrd="0" destOrd="3" presId="urn:microsoft.com/office/officeart/2005/8/layout/chevron2"/>
    <dgm:cxn modelId="{10FB0696-B59A-4862-BFC9-19A23BB62EED}" srcId="{5ADC55ED-BC67-4969-952B-1AB087BE0F7D}" destId="{2F5BF45D-30DC-44FB-8FF6-57C6219B5391}" srcOrd="2" destOrd="0" parTransId="{768E2D42-74D2-4593-9C78-1A68AA8EED7E}" sibTransId="{C68C2713-6A89-4625-BC0F-44D96484D740}"/>
    <dgm:cxn modelId="{9F81FBA0-B879-4108-A9F3-FA256E4E33E0}" srcId="{44E6BBB6-1CDF-4A5C-936F-8362FC2B37B2}" destId="{E68C7AED-28CC-4431-9FF1-013C7E581FF4}" srcOrd="1" destOrd="0" parTransId="{410ABD8D-FE54-4919-855A-060AEE408B83}" sibTransId="{2E307D86-31B0-406E-91E3-4797E8EB0CAD}"/>
    <dgm:cxn modelId="{4A314AA7-D5FD-4A13-84B2-1D8319796891}" type="presOf" srcId="{CF58876E-B80F-4BA0-A704-88D962A30F16}" destId="{6A4F83C0-19EE-44CE-82D7-809971FEAB7E}" srcOrd="0" destOrd="2" presId="urn:microsoft.com/office/officeart/2005/8/layout/chevron2"/>
    <dgm:cxn modelId="{C6C9D8B0-0533-4749-8E0F-94C378D6B3C6}" type="presOf" srcId="{2F5BF45D-30DC-44FB-8FF6-57C6219B5391}" destId="{71A55577-EE57-4B6B-9438-FE874952FC70}" srcOrd="0" destOrd="2" presId="urn:microsoft.com/office/officeart/2005/8/layout/chevron2"/>
    <dgm:cxn modelId="{CB15B2B9-4777-4C05-95D8-BFD80251C322}" type="presOf" srcId="{280EEF2E-6A59-49FF-9E92-4687B7928919}" destId="{6A4F83C0-19EE-44CE-82D7-809971FEAB7E}" srcOrd="0" destOrd="0" presId="urn:microsoft.com/office/officeart/2005/8/layout/chevron2"/>
    <dgm:cxn modelId="{55DDFAB9-4690-46E4-81BD-EA6491C9ED42}" type="presOf" srcId="{07A0D0E3-9770-42A3-94A0-3B41D7792907}" destId="{6A4F83C0-19EE-44CE-82D7-809971FEAB7E}" srcOrd="0" destOrd="1" presId="urn:microsoft.com/office/officeart/2005/8/layout/chevron2"/>
    <dgm:cxn modelId="{ED89AEC8-84DD-4101-9D24-309762E1DBD4}" srcId="{5AAD1B30-261E-4355-B056-44C97A999D90}" destId="{B1FF2990-3102-4888-8676-D05B6AED724A}" srcOrd="0" destOrd="0" parTransId="{BAA52564-684F-4430-93D1-BE0E1C35AC13}" sibTransId="{6354BDF2-78BA-47B4-98BA-C344CB20A2CC}"/>
    <dgm:cxn modelId="{18BD6ECD-AFDB-46A0-8257-5F3A88A379D6}" type="presOf" srcId="{C7A41776-C6BC-4E22-B663-893E9761FB0E}" destId="{71A55577-EE57-4B6B-9438-FE874952FC70}" srcOrd="0" destOrd="0" presId="urn:microsoft.com/office/officeart/2005/8/layout/chevron2"/>
    <dgm:cxn modelId="{1C28CCCE-93D8-4593-89A9-983912B86B9C}" type="presOf" srcId="{E68C7AED-28CC-4431-9FF1-013C7E581FF4}" destId="{628A8C9D-19B6-44F3-8E6D-E2EAC300C0AA}" srcOrd="0" destOrd="1" presId="urn:microsoft.com/office/officeart/2005/8/layout/chevron2"/>
    <dgm:cxn modelId="{DF97AADC-6019-4E53-A089-A8B46BEAA3A1}" srcId="{5AAD1B30-261E-4355-B056-44C97A999D90}" destId="{5ADC55ED-BC67-4969-952B-1AB087BE0F7D}" srcOrd="1" destOrd="0" parTransId="{9EE74C45-20CD-4D6C-AC84-65597ED420AA}" sibTransId="{36177264-9247-4B0A-9B0F-BF67FBF567C4}"/>
    <dgm:cxn modelId="{76AEB9E2-0F63-4AF1-8422-186DE31BFAED}" type="presOf" srcId="{A8B25E5D-3E03-4746-8374-8633033088C5}" destId="{628A8C9D-19B6-44F3-8E6D-E2EAC300C0AA}" srcOrd="0" destOrd="0" presId="urn:microsoft.com/office/officeart/2005/8/layout/chevron2"/>
    <dgm:cxn modelId="{A15B19E3-4BD1-4770-B977-80A509C444F0}" srcId="{B1FF2990-3102-4888-8676-D05B6AED724A}" destId="{BDD14FF7-EA70-4900-A051-19BAB5CAB5C2}" srcOrd="3" destOrd="0" parTransId="{8A1661B8-496D-4F75-8A6A-14F25E54958C}" sibTransId="{C5515A39-F892-4817-9458-CAFE15D99CA1}"/>
    <dgm:cxn modelId="{6A7E50E6-5A85-4113-BEDF-B79F3897B6F2}" srcId="{44E6BBB6-1CDF-4A5C-936F-8362FC2B37B2}" destId="{A8B25E5D-3E03-4746-8374-8633033088C5}" srcOrd="0" destOrd="0" parTransId="{4F3686E4-375C-40E5-BA7F-DC5D31E8E43A}" sibTransId="{C828C5C1-F3BE-4ECD-91D6-4CCB8A3BB5F2}"/>
    <dgm:cxn modelId="{BDDBA3E9-FBF2-4872-8A50-120BEB74B730}" srcId="{B1FF2990-3102-4888-8676-D05B6AED724A}" destId="{07A0D0E3-9770-42A3-94A0-3B41D7792907}" srcOrd="1" destOrd="0" parTransId="{92DC7EA2-8DC9-4253-AF33-98A56DE2E43E}" sibTransId="{DB9C4B5D-E1CE-4EC4-AFDF-ABD05A73F1AE}"/>
    <dgm:cxn modelId="{3717F7EA-CB9B-49DB-85C0-7A09593C9B0A}" type="presOf" srcId="{5AAD1B30-261E-4355-B056-44C97A999D90}" destId="{E3E37F93-7AE9-4587-94FA-35D71FCFFCCD}" srcOrd="0" destOrd="0" presId="urn:microsoft.com/office/officeart/2005/8/layout/chevron2"/>
    <dgm:cxn modelId="{A7019E6E-456D-4845-AA56-03130C11F961}" type="presParOf" srcId="{E3E37F93-7AE9-4587-94FA-35D71FCFFCCD}" destId="{EEF6FFE9-4827-4AC6-BC36-F12B2DFAF0CA}" srcOrd="0" destOrd="0" presId="urn:microsoft.com/office/officeart/2005/8/layout/chevron2"/>
    <dgm:cxn modelId="{EB30CE77-AE28-46C2-8B27-3C98F454D89C}" type="presParOf" srcId="{EEF6FFE9-4827-4AC6-BC36-F12B2DFAF0CA}" destId="{973D8D39-78AB-49B3-914F-6B9C2FDD0B38}" srcOrd="0" destOrd="0" presId="urn:microsoft.com/office/officeart/2005/8/layout/chevron2"/>
    <dgm:cxn modelId="{6DD15361-9466-42F3-9170-F026538B1C04}" type="presParOf" srcId="{EEF6FFE9-4827-4AC6-BC36-F12B2DFAF0CA}" destId="{6A4F83C0-19EE-44CE-82D7-809971FEAB7E}" srcOrd="1" destOrd="0" presId="urn:microsoft.com/office/officeart/2005/8/layout/chevron2"/>
    <dgm:cxn modelId="{8D93FB2F-7101-40DF-A9F4-BAFB9DC49D93}" type="presParOf" srcId="{E3E37F93-7AE9-4587-94FA-35D71FCFFCCD}" destId="{F331A9C9-675E-465D-B193-31CFC46C0529}" srcOrd="1" destOrd="0" presId="urn:microsoft.com/office/officeart/2005/8/layout/chevron2"/>
    <dgm:cxn modelId="{4BF0C61E-7EB2-4E50-82C7-A8BFA4C222DE}" type="presParOf" srcId="{E3E37F93-7AE9-4587-94FA-35D71FCFFCCD}" destId="{6A54C800-84C8-45DD-BADA-0E2CBDA284E2}" srcOrd="2" destOrd="0" presId="urn:microsoft.com/office/officeart/2005/8/layout/chevron2"/>
    <dgm:cxn modelId="{4D6B50F1-EC1A-4B22-AEBC-90A276D0BE74}" type="presParOf" srcId="{6A54C800-84C8-45DD-BADA-0E2CBDA284E2}" destId="{7D756D10-CA08-43C1-A2BF-345A0A704DE4}" srcOrd="0" destOrd="0" presId="urn:microsoft.com/office/officeart/2005/8/layout/chevron2"/>
    <dgm:cxn modelId="{FB1A2E77-1AD9-4171-BBCA-5B003BD69C8E}" type="presParOf" srcId="{6A54C800-84C8-45DD-BADA-0E2CBDA284E2}" destId="{71A55577-EE57-4B6B-9438-FE874952FC70}" srcOrd="1" destOrd="0" presId="urn:microsoft.com/office/officeart/2005/8/layout/chevron2"/>
    <dgm:cxn modelId="{50307AA2-7B5C-4AB0-AFAB-E733B04FD68A}" type="presParOf" srcId="{E3E37F93-7AE9-4587-94FA-35D71FCFFCCD}" destId="{0915B34A-A0E4-42D4-99F9-8ABA56644EFD}" srcOrd="3" destOrd="0" presId="urn:microsoft.com/office/officeart/2005/8/layout/chevron2"/>
    <dgm:cxn modelId="{A1FB668D-D679-4D69-B53D-8DE17886EFE6}" type="presParOf" srcId="{E3E37F93-7AE9-4587-94FA-35D71FCFFCCD}" destId="{E5FF1B68-CE1A-44CD-9F0A-9D75D39FFD89}" srcOrd="4" destOrd="0" presId="urn:microsoft.com/office/officeart/2005/8/layout/chevron2"/>
    <dgm:cxn modelId="{F8C5F9F9-C295-425A-AF66-2FCB21067382}" type="presParOf" srcId="{E5FF1B68-CE1A-44CD-9F0A-9D75D39FFD89}" destId="{23789C85-A84A-4C02-A67E-CDA7B202E284}" srcOrd="0" destOrd="0" presId="urn:microsoft.com/office/officeart/2005/8/layout/chevron2"/>
    <dgm:cxn modelId="{8766CDED-D15D-4267-9BD9-297078D72DD3}" type="presParOf" srcId="{E5FF1B68-CE1A-44CD-9F0A-9D75D39FFD89}" destId="{628A8C9D-19B6-44F3-8E6D-E2EAC300C0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AD1B30-261E-4355-B056-44C97A999D9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1FF2990-3102-4888-8676-D05B6AED724A}">
      <dgm:prSet phldrT="[Text]"/>
      <dgm:spPr/>
      <dgm:t>
        <a:bodyPr/>
        <a:lstStyle/>
        <a:p>
          <a:r>
            <a:rPr lang="es-MX" dirty="0"/>
            <a:t>Entradas</a:t>
          </a:r>
          <a:endParaRPr lang="es-ES" dirty="0"/>
        </a:p>
      </dgm:t>
    </dgm:pt>
    <dgm:pt modelId="{BAA52564-684F-4430-93D1-BE0E1C35AC13}" type="parTrans" cxnId="{ED89AEC8-84DD-4101-9D24-309762E1DBD4}">
      <dgm:prSet/>
      <dgm:spPr/>
      <dgm:t>
        <a:bodyPr/>
        <a:lstStyle/>
        <a:p>
          <a:endParaRPr lang="es-ES"/>
        </a:p>
      </dgm:t>
    </dgm:pt>
    <dgm:pt modelId="{6354BDF2-78BA-47B4-98BA-C344CB20A2CC}" type="sibTrans" cxnId="{ED89AEC8-84DD-4101-9D24-309762E1DBD4}">
      <dgm:prSet/>
      <dgm:spPr/>
      <dgm:t>
        <a:bodyPr/>
        <a:lstStyle/>
        <a:p>
          <a:endParaRPr lang="es-ES"/>
        </a:p>
      </dgm:t>
    </dgm:pt>
    <dgm:pt modelId="{280EEF2E-6A59-49FF-9E92-4687B7928919}">
      <dgm:prSet phldrT="[Text]"/>
      <dgm:spPr/>
      <dgm:t>
        <a:bodyPr/>
        <a:lstStyle/>
        <a:p>
          <a:r>
            <a:rPr lang="es-MX" dirty="0"/>
            <a:t>Documentos de negocio: Caso de negocio y plan de gestión de beneficios</a:t>
          </a:r>
          <a:endParaRPr lang="es-ES" dirty="0"/>
        </a:p>
      </dgm:t>
    </dgm:pt>
    <dgm:pt modelId="{5E58D49F-8816-45FD-B0D1-948C165ECC6F}" type="parTrans" cxnId="{FA1FC872-08A9-456D-A800-ED0A25E74C00}">
      <dgm:prSet/>
      <dgm:spPr/>
      <dgm:t>
        <a:bodyPr/>
        <a:lstStyle/>
        <a:p>
          <a:endParaRPr lang="es-ES"/>
        </a:p>
      </dgm:t>
    </dgm:pt>
    <dgm:pt modelId="{AFA7E039-EC2E-470A-9002-9C89EB9569A7}" type="sibTrans" cxnId="{FA1FC872-08A9-456D-A800-ED0A25E74C00}">
      <dgm:prSet/>
      <dgm:spPr/>
      <dgm:t>
        <a:bodyPr/>
        <a:lstStyle/>
        <a:p>
          <a:endParaRPr lang="es-ES"/>
        </a:p>
      </dgm:t>
    </dgm:pt>
    <dgm:pt modelId="{07A0D0E3-9770-42A3-94A0-3B41D7792907}">
      <dgm:prSet phldrT="[Text]"/>
      <dgm:spPr/>
      <dgm:t>
        <a:bodyPr/>
        <a:lstStyle/>
        <a:p>
          <a:r>
            <a:rPr lang="es-MX" dirty="0"/>
            <a:t>Acuerdos</a:t>
          </a:r>
          <a:endParaRPr lang="es-ES" dirty="0"/>
        </a:p>
      </dgm:t>
    </dgm:pt>
    <dgm:pt modelId="{92DC7EA2-8DC9-4253-AF33-98A56DE2E43E}" type="parTrans" cxnId="{BDDBA3E9-FBF2-4872-8A50-120BEB74B730}">
      <dgm:prSet/>
      <dgm:spPr/>
      <dgm:t>
        <a:bodyPr/>
        <a:lstStyle/>
        <a:p>
          <a:endParaRPr lang="es-ES"/>
        </a:p>
      </dgm:t>
    </dgm:pt>
    <dgm:pt modelId="{DB9C4B5D-E1CE-4EC4-AFDF-ABD05A73F1AE}" type="sibTrans" cxnId="{BDDBA3E9-FBF2-4872-8A50-120BEB74B730}">
      <dgm:prSet/>
      <dgm:spPr/>
      <dgm:t>
        <a:bodyPr/>
        <a:lstStyle/>
        <a:p>
          <a:endParaRPr lang="es-ES"/>
        </a:p>
      </dgm:t>
    </dgm:pt>
    <dgm:pt modelId="{5ADC55ED-BC67-4969-952B-1AB087BE0F7D}">
      <dgm:prSet phldrT="[Text]"/>
      <dgm:spPr/>
      <dgm:t>
        <a:bodyPr/>
        <a:lstStyle/>
        <a:p>
          <a:r>
            <a:rPr lang="es-MX" dirty="0"/>
            <a:t>Herramientas y técnicas</a:t>
          </a:r>
          <a:endParaRPr lang="es-ES" dirty="0"/>
        </a:p>
      </dgm:t>
    </dgm:pt>
    <dgm:pt modelId="{9EE74C45-20CD-4D6C-AC84-65597ED420AA}" type="parTrans" cxnId="{DF97AADC-6019-4E53-A089-A8B46BEAA3A1}">
      <dgm:prSet/>
      <dgm:spPr/>
      <dgm:t>
        <a:bodyPr/>
        <a:lstStyle/>
        <a:p>
          <a:endParaRPr lang="es-ES"/>
        </a:p>
      </dgm:t>
    </dgm:pt>
    <dgm:pt modelId="{36177264-9247-4B0A-9B0F-BF67FBF567C4}" type="sibTrans" cxnId="{DF97AADC-6019-4E53-A089-A8B46BEAA3A1}">
      <dgm:prSet/>
      <dgm:spPr/>
      <dgm:t>
        <a:bodyPr/>
        <a:lstStyle/>
        <a:p>
          <a:endParaRPr lang="es-ES"/>
        </a:p>
      </dgm:t>
    </dgm:pt>
    <dgm:pt modelId="{C7A41776-C6BC-4E22-B663-893E9761FB0E}">
      <dgm:prSet phldrT="[Text]"/>
      <dgm:spPr/>
      <dgm:t>
        <a:bodyPr/>
        <a:lstStyle/>
        <a:p>
          <a:r>
            <a:rPr lang="es-MX" dirty="0"/>
            <a:t>Juicio de expertos</a:t>
          </a:r>
          <a:endParaRPr lang="es-ES" dirty="0"/>
        </a:p>
      </dgm:t>
    </dgm:pt>
    <dgm:pt modelId="{8EE8A5D2-E7E2-4492-A42A-459D3FA903CF}" type="parTrans" cxnId="{0809BF43-2345-4217-BCA8-CE7E9609DF47}">
      <dgm:prSet/>
      <dgm:spPr/>
      <dgm:t>
        <a:bodyPr/>
        <a:lstStyle/>
        <a:p>
          <a:endParaRPr lang="es-ES"/>
        </a:p>
      </dgm:t>
    </dgm:pt>
    <dgm:pt modelId="{70BEB081-F13C-461B-8645-E5CDF57DDACF}" type="sibTrans" cxnId="{0809BF43-2345-4217-BCA8-CE7E9609DF47}">
      <dgm:prSet/>
      <dgm:spPr/>
      <dgm:t>
        <a:bodyPr/>
        <a:lstStyle/>
        <a:p>
          <a:endParaRPr lang="es-ES"/>
        </a:p>
      </dgm:t>
    </dgm:pt>
    <dgm:pt modelId="{CEF79A4C-4556-4606-932E-59B046B0AC3C}">
      <dgm:prSet phldrT="[Text]"/>
      <dgm:spPr/>
      <dgm:t>
        <a:bodyPr/>
        <a:lstStyle/>
        <a:p>
          <a:r>
            <a:rPr lang="es-MX" dirty="0"/>
            <a:t>Recopilación de datos: tormenta de ideas, grupos focales, entrevistas</a:t>
          </a:r>
          <a:endParaRPr lang="es-ES" dirty="0"/>
        </a:p>
      </dgm:t>
    </dgm:pt>
    <dgm:pt modelId="{F8DDDF82-E233-49A3-A322-BE49F4734566}" type="parTrans" cxnId="{4EDCDC80-91D9-43DA-929B-0B5BA477A49C}">
      <dgm:prSet/>
      <dgm:spPr/>
      <dgm:t>
        <a:bodyPr/>
        <a:lstStyle/>
        <a:p>
          <a:endParaRPr lang="es-ES"/>
        </a:p>
      </dgm:t>
    </dgm:pt>
    <dgm:pt modelId="{26C5EF57-466F-42D3-B5C2-8B2A80ABF1F1}" type="sibTrans" cxnId="{4EDCDC80-91D9-43DA-929B-0B5BA477A49C}">
      <dgm:prSet/>
      <dgm:spPr/>
      <dgm:t>
        <a:bodyPr/>
        <a:lstStyle/>
        <a:p>
          <a:endParaRPr lang="es-ES"/>
        </a:p>
      </dgm:t>
    </dgm:pt>
    <dgm:pt modelId="{44E6BBB6-1CDF-4A5C-936F-8362FC2B37B2}">
      <dgm:prSet phldrT="[Text]"/>
      <dgm:spPr/>
      <dgm:t>
        <a:bodyPr/>
        <a:lstStyle/>
        <a:p>
          <a:r>
            <a:rPr lang="es-MX" dirty="0"/>
            <a:t>Salidas</a:t>
          </a:r>
          <a:endParaRPr lang="es-ES" dirty="0"/>
        </a:p>
      </dgm:t>
    </dgm:pt>
    <dgm:pt modelId="{043EA1B7-2483-409E-8D1D-8204D41B16D4}" type="parTrans" cxnId="{9D38566A-3810-4B39-B739-EDC872CD1D49}">
      <dgm:prSet/>
      <dgm:spPr/>
      <dgm:t>
        <a:bodyPr/>
        <a:lstStyle/>
        <a:p>
          <a:endParaRPr lang="es-ES"/>
        </a:p>
      </dgm:t>
    </dgm:pt>
    <dgm:pt modelId="{38EBC7A4-3CB8-4DD3-8033-3103D8FC59AB}" type="sibTrans" cxnId="{9D38566A-3810-4B39-B739-EDC872CD1D49}">
      <dgm:prSet/>
      <dgm:spPr/>
      <dgm:t>
        <a:bodyPr/>
        <a:lstStyle/>
        <a:p>
          <a:endParaRPr lang="es-ES"/>
        </a:p>
      </dgm:t>
    </dgm:pt>
    <dgm:pt modelId="{A8B25E5D-3E03-4746-8374-8633033088C5}">
      <dgm:prSet phldrT="[Text]"/>
      <dgm:spPr/>
      <dgm:t>
        <a:bodyPr/>
        <a:lstStyle/>
        <a:p>
          <a:r>
            <a:rPr lang="es-MX" dirty="0"/>
            <a:t>Acta de constitución del proyecto</a:t>
          </a:r>
          <a:endParaRPr lang="es-ES" dirty="0"/>
        </a:p>
      </dgm:t>
    </dgm:pt>
    <dgm:pt modelId="{4F3686E4-375C-40E5-BA7F-DC5D31E8E43A}" type="parTrans" cxnId="{6A7E50E6-5A85-4113-BEDF-B79F3897B6F2}">
      <dgm:prSet/>
      <dgm:spPr/>
      <dgm:t>
        <a:bodyPr/>
        <a:lstStyle/>
        <a:p>
          <a:endParaRPr lang="es-ES"/>
        </a:p>
      </dgm:t>
    </dgm:pt>
    <dgm:pt modelId="{C828C5C1-F3BE-4ECD-91D6-4CCB8A3BB5F2}" type="sibTrans" cxnId="{6A7E50E6-5A85-4113-BEDF-B79F3897B6F2}">
      <dgm:prSet/>
      <dgm:spPr/>
      <dgm:t>
        <a:bodyPr/>
        <a:lstStyle/>
        <a:p>
          <a:endParaRPr lang="es-ES"/>
        </a:p>
      </dgm:t>
    </dgm:pt>
    <dgm:pt modelId="{E68C7AED-28CC-4431-9FF1-013C7E581FF4}">
      <dgm:prSet phldrT="[Text]"/>
      <dgm:spPr/>
      <dgm:t>
        <a:bodyPr/>
        <a:lstStyle/>
        <a:p>
          <a:r>
            <a:rPr lang="es-MX" dirty="0"/>
            <a:t>Registro de supuestos</a:t>
          </a:r>
          <a:endParaRPr lang="es-ES" dirty="0"/>
        </a:p>
      </dgm:t>
    </dgm:pt>
    <dgm:pt modelId="{410ABD8D-FE54-4919-855A-060AEE408B83}" type="parTrans" cxnId="{9F81FBA0-B879-4108-A9F3-FA256E4E33E0}">
      <dgm:prSet/>
      <dgm:spPr/>
      <dgm:t>
        <a:bodyPr/>
        <a:lstStyle/>
        <a:p>
          <a:endParaRPr lang="es-ES"/>
        </a:p>
      </dgm:t>
    </dgm:pt>
    <dgm:pt modelId="{2E307D86-31B0-406E-91E3-4797E8EB0CAD}" type="sibTrans" cxnId="{9F81FBA0-B879-4108-A9F3-FA256E4E33E0}">
      <dgm:prSet/>
      <dgm:spPr/>
      <dgm:t>
        <a:bodyPr/>
        <a:lstStyle/>
        <a:p>
          <a:endParaRPr lang="es-ES"/>
        </a:p>
      </dgm:t>
    </dgm:pt>
    <dgm:pt modelId="{CF58876E-B80F-4BA0-A704-88D962A30F16}">
      <dgm:prSet phldrT="[Text]"/>
      <dgm:spPr/>
      <dgm:t>
        <a:bodyPr/>
        <a:lstStyle/>
        <a:p>
          <a:r>
            <a:rPr lang="es-MX" dirty="0"/>
            <a:t>Factores ambientales de la empresa</a:t>
          </a:r>
          <a:endParaRPr lang="es-ES" dirty="0"/>
        </a:p>
      </dgm:t>
    </dgm:pt>
    <dgm:pt modelId="{445CDF02-4693-49A7-8AE9-2F237B40A52D}" type="parTrans" cxnId="{6D89AF38-9757-4DAB-B2EE-F7C11400255B}">
      <dgm:prSet/>
      <dgm:spPr/>
    </dgm:pt>
    <dgm:pt modelId="{98636305-0311-41DF-A413-46244083BE72}" type="sibTrans" cxnId="{6D89AF38-9757-4DAB-B2EE-F7C11400255B}">
      <dgm:prSet/>
      <dgm:spPr/>
    </dgm:pt>
    <dgm:pt modelId="{BDD14FF7-EA70-4900-A051-19BAB5CAB5C2}">
      <dgm:prSet phldrT="[Text]"/>
      <dgm:spPr/>
      <dgm:t>
        <a:bodyPr/>
        <a:lstStyle/>
        <a:p>
          <a:r>
            <a:rPr lang="es-MX" dirty="0"/>
            <a:t>Activos de la organización</a:t>
          </a:r>
          <a:endParaRPr lang="es-ES" dirty="0"/>
        </a:p>
      </dgm:t>
    </dgm:pt>
    <dgm:pt modelId="{8A1661B8-496D-4F75-8A6A-14F25E54958C}" type="parTrans" cxnId="{A15B19E3-4BD1-4770-B977-80A509C444F0}">
      <dgm:prSet/>
      <dgm:spPr/>
    </dgm:pt>
    <dgm:pt modelId="{C5515A39-F892-4817-9458-CAFE15D99CA1}" type="sibTrans" cxnId="{A15B19E3-4BD1-4770-B977-80A509C444F0}">
      <dgm:prSet/>
      <dgm:spPr/>
    </dgm:pt>
    <dgm:pt modelId="{2F5BF45D-30DC-44FB-8FF6-57C6219B5391}">
      <dgm:prSet phldrT="[Text]"/>
      <dgm:spPr/>
      <dgm:t>
        <a:bodyPr/>
        <a:lstStyle/>
        <a:p>
          <a:r>
            <a:rPr lang="es-MX" dirty="0"/>
            <a:t>Habilidades interpersonales: Gestión de equipos, facilitación, gestión de reuniones</a:t>
          </a:r>
          <a:endParaRPr lang="es-ES" dirty="0"/>
        </a:p>
      </dgm:t>
    </dgm:pt>
    <dgm:pt modelId="{768E2D42-74D2-4593-9C78-1A68AA8EED7E}" type="parTrans" cxnId="{10FB0696-B59A-4862-BFC9-19A23BB62EED}">
      <dgm:prSet/>
      <dgm:spPr/>
    </dgm:pt>
    <dgm:pt modelId="{C68C2713-6A89-4625-BC0F-44D96484D740}" type="sibTrans" cxnId="{10FB0696-B59A-4862-BFC9-19A23BB62EED}">
      <dgm:prSet/>
      <dgm:spPr/>
    </dgm:pt>
    <dgm:pt modelId="{D9A03D74-DEAB-493A-904D-AA2D9F9A0E3E}">
      <dgm:prSet phldrT="[Text]"/>
      <dgm:spPr/>
      <dgm:t>
        <a:bodyPr/>
        <a:lstStyle/>
        <a:p>
          <a:r>
            <a:rPr lang="es-MX" dirty="0"/>
            <a:t>Reuniones</a:t>
          </a:r>
          <a:endParaRPr lang="es-ES" dirty="0"/>
        </a:p>
      </dgm:t>
    </dgm:pt>
    <dgm:pt modelId="{323554D1-872E-46DD-A529-940A777A0343}" type="parTrans" cxnId="{84ABBE71-B69B-40C6-A9D8-5ADFEF2E5FE2}">
      <dgm:prSet/>
      <dgm:spPr/>
    </dgm:pt>
    <dgm:pt modelId="{3F37CF52-9445-426D-8F26-D6CE2F3FF088}" type="sibTrans" cxnId="{84ABBE71-B69B-40C6-A9D8-5ADFEF2E5FE2}">
      <dgm:prSet/>
      <dgm:spPr/>
    </dgm:pt>
    <dgm:pt modelId="{E3E37F93-7AE9-4587-94FA-35D71FCFFCCD}" type="pres">
      <dgm:prSet presAssocID="{5AAD1B30-261E-4355-B056-44C97A999D90}" presName="linearFlow" presStyleCnt="0">
        <dgm:presLayoutVars>
          <dgm:dir/>
          <dgm:animLvl val="lvl"/>
          <dgm:resizeHandles val="exact"/>
        </dgm:presLayoutVars>
      </dgm:prSet>
      <dgm:spPr/>
    </dgm:pt>
    <dgm:pt modelId="{EEF6FFE9-4827-4AC6-BC36-F12B2DFAF0CA}" type="pres">
      <dgm:prSet presAssocID="{B1FF2990-3102-4888-8676-D05B6AED724A}" presName="composite" presStyleCnt="0"/>
      <dgm:spPr/>
    </dgm:pt>
    <dgm:pt modelId="{973D8D39-78AB-49B3-914F-6B9C2FDD0B38}" type="pres">
      <dgm:prSet presAssocID="{B1FF2990-3102-4888-8676-D05B6AED724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A4F83C0-19EE-44CE-82D7-809971FEAB7E}" type="pres">
      <dgm:prSet presAssocID="{B1FF2990-3102-4888-8676-D05B6AED724A}" presName="descendantText" presStyleLbl="alignAcc1" presStyleIdx="0" presStyleCnt="3">
        <dgm:presLayoutVars>
          <dgm:bulletEnabled val="1"/>
        </dgm:presLayoutVars>
      </dgm:prSet>
      <dgm:spPr/>
    </dgm:pt>
    <dgm:pt modelId="{F331A9C9-675E-465D-B193-31CFC46C0529}" type="pres">
      <dgm:prSet presAssocID="{6354BDF2-78BA-47B4-98BA-C344CB20A2CC}" presName="sp" presStyleCnt="0"/>
      <dgm:spPr/>
    </dgm:pt>
    <dgm:pt modelId="{6A54C800-84C8-45DD-BADA-0E2CBDA284E2}" type="pres">
      <dgm:prSet presAssocID="{5ADC55ED-BC67-4969-952B-1AB087BE0F7D}" presName="composite" presStyleCnt="0"/>
      <dgm:spPr/>
    </dgm:pt>
    <dgm:pt modelId="{7D756D10-CA08-43C1-A2BF-345A0A704DE4}" type="pres">
      <dgm:prSet presAssocID="{5ADC55ED-BC67-4969-952B-1AB087BE0F7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A55577-EE57-4B6B-9438-FE874952FC70}" type="pres">
      <dgm:prSet presAssocID="{5ADC55ED-BC67-4969-952B-1AB087BE0F7D}" presName="descendantText" presStyleLbl="alignAcc1" presStyleIdx="1" presStyleCnt="3">
        <dgm:presLayoutVars>
          <dgm:bulletEnabled val="1"/>
        </dgm:presLayoutVars>
      </dgm:prSet>
      <dgm:spPr/>
    </dgm:pt>
    <dgm:pt modelId="{0915B34A-A0E4-42D4-99F9-8ABA56644EFD}" type="pres">
      <dgm:prSet presAssocID="{36177264-9247-4B0A-9B0F-BF67FBF567C4}" presName="sp" presStyleCnt="0"/>
      <dgm:spPr/>
    </dgm:pt>
    <dgm:pt modelId="{E5FF1B68-CE1A-44CD-9F0A-9D75D39FFD89}" type="pres">
      <dgm:prSet presAssocID="{44E6BBB6-1CDF-4A5C-936F-8362FC2B37B2}" presName="composite" presStyleCnt="0"/>
      <dgm:spPr/>
    </dgm:pt>
    <dgm:pt modelId="{23789C85-A84A-4C02-A67E-CDA7B202E284}" type="pres">
      <dgm:prSet presAssocID="{44E6BBB6-1CDF-4A5C-936F-8362FC2B37B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28A8C9D-19B6-44F3-8E6D-E2EAC300C0AA}" type="pres">
      <dgm:prSet presAssocID="{44E6BBB6-1CDF-4A5C-936F-8362FC2B37B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22BE117-615F-40AB-A0B6-26932F8A2FAB}" type="presOf" srcId="{44E6BBB6-1CDF-4A5C-936F-8362FC2B37B2}" destId="{23789C85-A84A-4C02-A67E-CDA7B202E284}" srcOrd="0" destOrd="0" presId="urn:microsoft.com/office/officeart/2005/8/layout/chevron2"/>
    <dgm:cxn modelId="{6D89AF38-9757-4DAB-B2EE-F7C11400255B}" srcId="{B1FF2990-3102-4888-8676-D05B6AED724A}" destId="{CF58876E-B80F-4BA0-A704-88D962A30F16}" srcOrd="2" destOrd="0" parTransId="{445CDF02-4693-49A7-8AE9-2F237B40A52D}" sibTransId="{98636305-0311-41DF-A413-46244083BE72}"/>
    <dgm:cxn modelId="{290B6D42-B2B7-4BA4-A487-2565B8DFEBE0}" type="presOf" srcId="{B1FF2990-3102-4888-8676-D05B6AED724A}" destId="{973D8D39-78AB-49B3-914F-6B9C2FDD0B38}" srcOrd="0" destOrd="0" presId="urn:microsoft.com/office/officeart/2005/8/layout/chevron2"/>
    <dgm:cxn modelId="{0809BF43-2345-4217-BCA8-CE7E9609DF47}" srcId="{5ADC55ED-BC67-4969-952B-1AB087BE0F7D}" destId="{C7A41776-C6BC-4E22-B663-893E9761FB0E}" srcOrd="0" destOrd="0" parTransId="{8EE8A5D2-E7E2-4492-A42A-459D3FA903CF}" sibTransId="{70BEB081-F13C-461B-8645-E5CDF57DDACF}"/>
    <dgm:cxn modelId="{1183B844-F489-4BF8-9E45-E7C9E254F7D2}" type="presOf" srcId="{5ADC55ED-BC67-4969-952B-1AB087BE0F7D}" destId="{7D756D10-CA08-43C1-A2BF-345A0A704DE4}" srcOrd="0" destOrd="0" presId="urn:microsoft.com/office/officeart/2005/8/layout/chevron2"/>
    <dgm:cxn modelId="{5ACD1F66-9C21-4804-8A6A-E42E88C8589C}" type="presOf" srcId="{CEF79A4C-4556-4606-932E-59B046B0AC3C}" destId="{71A55577-EE57-4B6B-9438-FE874952FC70}" srcOrd="0" destOrd="1" presId="urn:microsoft.com/office/officeart/2005/8/layout/chevron2"/>
    <dgm:cxn modelId="{9D38566A-3810-4B39-B739-EDC872CD1D49}" srcId="{5AAD1B30-261E-4355-B056-44C97A999D90}" destId="{44E6BBB6-1CDF-4A5C-936F-8362FC2B37B2}" srcOrd="2" destOrd="0" parTransId="{043EA1B7-2483-409E-8D1D-8204D41B16D4}" sibTransId="{38EBC7A4-3CB8-4DD3-8033-3103D8FC59AB}"/>
    <dgm:cxn modelId="{5A94066E-F4FF-42CE-8B31-9D5657E3491F}" type="presOf" srcId="{BDD14FF7-EA70-4900-A051-19BAB5CAB5C2}" destId="{6A4F83C0-19EE-44CE-82D7-809971FEAB7E}" srcOrd="0" destOrd="3" presId="urn:microsoft.com/office/officeart/2005/8/layout/chevron2"/>
    <dgm:cxn modelId="{84ABBE71-B69B-40C6-A9D8-5ADFEF2E5FE2}" srcId="{5ADC55ED-BC67-4969-952B-1AB087BE0F7D}" destId="{D9A03D74-DEAB-493A-904D-AA2D9F9A0E3E}" srcOrd="3" destOrd="0" parTransId="{323554D1-872E-46DD-A529-940A777A0343}" sibTransId="{3F37CF52-9445-426D-8F26-D6CE2F3FF088}"/>
    <dgm:cxn modelId="{FA1FC872-08A9-456D-A800-ED0A25E74C00}" srcId="{B1FF2990-3102-4888-8676-D05B6AED724A}" destId="{280EEF2E-6A59-49FF-9E92-4687B7928919}" srcOrd="0" destOrd="0" parTransId="{5E58D49F-8816-45FD-B0D1-948C165ECC6F}" sibTransId="{AFA7E039-EC2E-470A-9002-9C89EB9569A7}"/>
    <dgm:cxn modelId="{4EDCDC80-91D9-43DA-929B-0B5BA477A49C}" srcId="{5ADC55ED-BC67-4969-952B-1AB087BE0F7D}" destId="{CEF79A4C-4556-4606-932E-59B046B0AC3C}" srcOrd="1" destOrd="0" parTransId="{F8DDDF82-E233-49A3-A322-BE49F4734566}" sibTransId="{26C5EF57-466F-42D3-B5C2-8B2A80ABF1F1}"/>
    <dgm:cxn modelId="{931F8890-834D-4FF2-918C-AFFC8A630AB6}" type="presOf" srcId="{D9A03D74-DEAB-493A-904D-AA2D9F9A0E3E}" destId="{71A55577-EE57-4B6B-9438-FE874952FC70}" srcOrd="0" destOrd="3" presId="urn:microsoft.com/office/officeart/2005/8/layout/chevron2"/>
    <dgm:cxn modelId="{10FB0696-B59A-4862-BFC9-19A23BB62EED}" srcId="{5ADC55ED-BC67-4969-952B-1AB087BE0F7D}" destId="{2F5BF45D-30DC-44FB-8FF6-57C6219B5391}" srcOrd="2" destOrd="0" parTransId="{768E2D42-74D2-4593-9C78-1A68AA8EED7E}" sibTransId="{C68C2713-6A89-4625-BC0F-44D96484D740}"/>
    <dgm:cxn modelId="{9F81FBA0-B879-4108-A9F3-FA256E4E33E0}" srcId="{44E6BBB6-1CDF-4A5C-936F-8362FC2B37B2}" destId="{E68C7AED-28CC-4431-9FF1-013C7E581FF4}" srcOrd="1" destOrd="0" parTransId="{410ABD8D-FE54-4919-855A-060AEE408B83}" sibTransId="{2E307D86-31B0-406E-91E3-4797E8EB0CAD}"/>
    <dgm:cxn modelId="{4A314AA7-D5FD-4A13-84B2-1D8319796891}" type="presOf" srcId="{CF58876E-B80F-4BA0-A704-88D962A30F16}" destId="{6A4F83C0-19EE-44CE-82D7-809971FEAB7E}" srcOrd="0" destOrd="2" presId="urn:microsoft.com/office/officeart/2005/8/layout/chevron2"/>
    <dgm:cxn modelId="{C6C9D8B0-0533-4749-8E0F-94C378D6B3C6}" type="presOf" srcId="{2F5BF45D-30DC-44FB-8FF6-57C6219B5391}" destId="{71A55577-EE57-4B6B-9438-FE874952FC70}" srcOrd="0" destOrd="2" presId="urn:microsoft.com/office/officeart/2005/8/layout/chevron2"/>
    <dgm:cxn modelId="{CB15B2B9-4777-4C05-95D8-BFD80251C322}" type="presOf" srcId="{280EEF2E-6A59-49FF-9E92-4687B7928919}" destId="{6A4F83C0-19EE-44CE-82D7-809971FEAB7E}" srcOrd="0" destOrd="0" presId="urn:microsoft.com/office/officeart/2005/8/layout/chevron2"/>
    <dgm:cxn modelId="{55DDFAB9-4690-46E4-81BD-EA6491C9ED42}" type="presOf" srcId="{07A0D0E3-9770-42A3-94A0-3B41D7792907}" destId="{6A4F83C0-19EE-44CE-82D7-809971FEAB7E}" srcOrd="0" destOrd="1" presId="urn:microsoft.com/office/officeart/2005/8/layout/chevron2"/>
    <dgm:cxn modelId="{ED89AEC8-84DD-4101-9D24-309762E1DBD4}" srcId="{5AAD1B30-261E-4355-B056-44C97A999D90}" destId="{B1FF2990-3102-4888-8676-D05B6AED724A}" srcOrd="0" destOrd="0" parTransId="{BAA52564-684F-4430-93D1-BE0E1C35AC13}" sibTransId="{6354BDF2-78BA-47B4-98BA-C344CB20A2CC}"/>
    <dgm:cxn modelId="{18BD6ECD-AFDB-46A0-8257-5F3A88A379D6}" type="presOf" srcId="{C7A41776-C6BC-4E22-B663-893E9761FB0E}" destId="{71A55577-EE57-4B6B-9438-FE874952FC70}" srcOrd="0" destOrd="0" presId="urn:microsoft.com/office/officeart/2005/8/layout/chevron2"/>
    <dgm:cxn modelId="{1C28CCCE-93D8-4593-89A9-983912B86B9C}" type="presOf" srcId="{E68C7AED-28CC-4431-9FF1-013C7E581FF4}" destId="{628A8C9D-19B6-44F3-8E6D-E2EAC300C0AA}" srcOrd="0" destOrd="1" presId="urn:microsoft.com/office/officeart/2005/8/layout/chevron2"/>
    <dgm:cxn modelId="{DF97AADC-6019-4E53-A089-A8B46BEAA3A1}" srcId="{5AAD1B30-261E-4355-B056-44C97A999D90}" destId="{5ADC55ED-BC67-4969-952B-1AB087BE0F7D}" srcOrd="1" destOrd="0" parTransId="{9EE74C45-20CD-4D6C-AC84-65597ED420AA}" sibTransId="{36177264-9247-4B0A-9B0F-BF67FBF567C4}"/>
    <dgm:cxn modelId="{76AEB9E2-0F63-4AF1-8422-186DE31BFAED}" type="presOf" srcId="{A8B25E5D-3E03-4746-8374-8633033088C5}" destId="{628A8C9D-19B6-44F3-8E6D-E2EAC300C0AA}" srcOrd="0" destOrd="0" presId="urn:microsoft.com/office/officeart/2005/8/layout/chevron2"/>
    <dgm:cxn modelId="{A15B19E3-4BD1-4770-B977-80A509C444F0}" srcId="{B1FF2990-3102-4888-8676-D05B6AED724A}" destId="{BDD14FF7-EA70-4900-A051-19BAB5CAB5C2}" srcOrd="3" destOrd="0" parTransId="{8A1661B8-496D-4F75-8A6A-14F25E54958C}" sibTransId="{C5515A39-F892-4817-9458-CAFE15D99CA1}"/>
    <dgm:cxn modelId="{6A7E50E6-5A85-4113-BEDF-B79F3897B6F2}" srcId="{44E6BBB6-1CDF-4A5C-936F-8362FC2B37B2}" destId="{A8B25E5D-3E03-4746-8374-8633033088C5}" srcOrd="0" destOrd="0" parTransId="{4F3686E4-375C-40E5-BA7F-DC5D31E8E43A}" sibTransId="{C828C5C1-F3BE-4ECD-91D6-4CCB8A3BB5F2}"/>
    <dgm:cxn modelId="{BDDBA3E9-FBF2-4872-8A50-120BEB74B730}" srcId="{B1FF2990-3102-4888-8676-D05B6AED724A}" destId="{07A0D0E3-9770-42A3-94A0-3B41D7792907}" srcOrd="1" destOrd="0" parTransId="{92DC7EA2-8DC9-4253-AF33-98A56DE2E43E}" sibTransId="{DB9C4B5D-E1CE-4EC4-AFDF-ABD05A73F1AE}"/>
    <dgm:cxn modelId="{3717F7EA-CB9B-49DB-85C0-7A09593C9B0A}" type="presOf" srcId="{5AAD1B30-261E-4355-B056-44C97A999D90}" destId="{E3E37F93-7AE9-4587-94FA-35D71FCFFCCD}" srcOrd="0" destOrd="0" presId="urn:microsoft.com/office/officeart/2005/8/layout/chevron2"/>
    <dgm:cxn modelId="{A7019E6E-456D-4845-AA56-03130C11F961}" type="presParOf" srcId="{E3E37F93-7AE9-4587-94FA-35D71FCFFCCD}" destId="{EEF6FFE9-4827-4AC6-BC36-F12B2DFAF0CA}" srcOrd="0" destOrd="0" presId="urn:microsoft.com/office/officeart/2005/8/layout/chevron2"/>
    <dgm:cxn modelId="{EB30CE77-AE28-46C2-8B27-3C98F454D89C}" type="presParOf" srcId="{EEF6FFE9-4827-4AC6-BC36-F12B2DFAF0CA}" destId="{973D8D39-78AB-49B3-914F-6B9C2FDD0B38}" srcOrd="0" destOrd="0" presId="urn:microsoft.com/office/officeart/2005/8/layout/chevron2"/>
    <dgm:cxn modelId="{6DD15361-9466-42F3-9170-F026538B1C04}" type="presParOf" srcId="{EEF6FFE9-4827-4AC6-BC36-F12B2DFAF0CA}" destId="{6A4F83C0-19EE-44CE-82D7-809971FEAB7E}" srcOrd="1" destOrd="0" presId="urn:microsoft.com/office/officeart/2005/8/layout/chevron2"/>
    <dgm:cxn modelId="{8D93FB2F-7101-40DF-A9F4-BAFB9DC49D93}" type="presParOf" srcId="{E3E37F93-7AE9-4587-94FA-35D71FCFFCCD}" destId="{F331A9C9-675E-465D-B193-31CFC46C0529}" srcOrd="1" destOrd="0" presId="urn:microsoft.com/office/officeart/2005/8/layout/chevron2"/>
    <dgm:cxn modelId="{4BF0C61E-7EB2-4E50-82C7-A8BFA4C222DE}" type="presParOf" srcId="{E3E37F93-7AE9-4587-94FA-35D71FCFFCCD}" destId="{6A54C800-84C8-45DD-BADA-0E2CBDA284E2}" srcOrd="2" destOrd="0" presId="urn:microsoft.com/office/officeart/2005/8/layout/chevron2"/>
    <dgm:cxn modelId="{4D6B50F1-EC1A-4B22-AEBC-90A276D0BE74}" type="presParOf" srcId="{6A54C800-84C8-45DD-BADA-0E2CBDA284E2}" destId="{7D756D10-CA08-43C1-A2BF-345A0A704DE4}" srcOrd="0" destOrd="0" presId="urn:microsoft.com/office/officeart/2005/8/layout/chevron2"/>
    <dgm:cxn modelId="{FB1A2E77-1AD9-4171-BBCA-5B003BD69C8E}" type="presParOf" srcId="{6A54C800-84C8-45DD-BADA-0E2CBDA284E2}" destId="{71A55577-EE57-4B6B-9438-FE874952FC70}" srcOrd="1" destOrd="0" presId="urn:microsoft.com/office/officeart/2005/8/layout/chevron2"/>
    <dgm:cxn modelId="{50307AA2-7B5C-4AB0-AFAB-E733B04FD68A}" type="presParOf" srcId="{E3E37F93-7AE9-4587-94FA-35D71FCFFCCD}" destId="{0915B34A-A0E4-42D4-99F9-8ABA56644EFD}" srcOrd="3" destOrd="0" presId="urn:microsoft.com/office/officeart/2005/8/layout/chevron2"/>
    <dgm:cxn modelId="{A1FB668D-D679-4D69-B53D-8DE17886EFE6}" type="presParOf" srcId="{E3E37F93-7AE9-4587-94FA-35D71FCFFCCD}" destId="{E5FF1B68-CE1A-44CD-9F0A-9D75D39FFD89}" srcOrd="4" destOrd="0" presId="urn:microsoft.com/office/officeart/2005/8/layout/chevron2"/>
    <dgm:cxn modelId="{F8C5F9F9-C295-425A-AF66-2FCB21067382}" type="presParOf" srcId="{E5FF1B68-CE1A-44CD-9F0A-9D75D39FFD89}" destId="{23789C85-A84A-4C02-A67E-CDA7B202E284}" srcOrd="0" destOrd="0" presId="urn:microsoft.com/office/officeart/2005/8/layout/chevron2"/>
    <dgm:cxn modelId="{8766CDED-D15D-4267-9BD9-297078D72DD3}" type="presParOf" srcId="{E5FF1B68-CE1A-44CD-9F0A-9D75D39FFD89}" destId="{628A8C9D-19B6-44F3-8E6D-E2EAC300C0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AD1B30-261E-4355-B056-44C97A999D9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1FF2990-3102-4888-8676-D05B6AED724A}">
      <dgm:prSet phldrT="[Text]"/>
      <dgm:spPr/>
      <dgm:t>
        <a:bodyPr/>
        <a:lstStyle/>
        <a:p>
          <a:r>
            <a:rPr lang="es-MX" dirty="0"/>
            <a:t>Entradas</a:t>
          </a:r>
          <a:endParaRPr lang="es-ES" dirty="0"/>
        </a:p>
      </dgm:t>
    </dgm:pt>
    <dgm:pt modelId="{BAA52564-684F-4430-93D1-BE0E1C35AC13}" type="parTrans" cxnId="{ED89AEC8-84DD-4101-9D24-309762E1DBD4}">
      <dgm:prSet/>
      <dgm:spPr/>
      <dgm:t>
        <a:bodyPr/>
        <a:lstStyle/>
        <a:p>
          <a:endParaRPr lang="es-ES"/>
        </a:p>
      </dgm:t>
    </dgm:pt>
    <dgm:pt modelId="{6354BDF2-78BA-47B4-98BA-C344CB20A2CC}" type="sibTrans" cxnId="{ED89AEC8-84DD-4101-9D24-309762E1DBD4}">
      <dgm:prSet/>
      <dgm:spPr/>
      <dgm:t>
        <a:bodyPr/>
        <a:lstStyle/>
        <a:p>
          <a:endParaRPr lang="es-ES"/>
        </a:p>
      </dgm:t>
    </dgm:pt>
    <dgm:pt modelId="{280EEF2E-6A59-49FF-9E92-4687B7928919}">
      <dgm:prSet phldrT="[Text]"/>
      <dgm:spPr/>
      <dgm:t>
        <a:bodyPr/>
        <a:lstStyle/>
        <a:p>
          <a:r>
            <a:rPr lang="es-MX" dirty="0"/>
            <a:t>Documentos de negocio: Caso de negocio y plan de gestión de beneficios</a:t>
          </a:r>
          <a:endParaRPr lang="es-ES" dirty="0"/>
        </a:p>
      </dgm:t>
    </dgm:pt>
    <dgm:pt modelId="{5E58D49F-8816-45FD-B0D1-948C165ECC6F}" type="parTrans" cxnId="{FA1FC872-08A9-456D-A800-ED0A25E74C00}">
      <dgm:prSet/>
      <dgm:spPr/>
      <dgm:t>
        <a:bodyPr/>
        <a:lstStyle/>
        <a:p>
          <a:endParaRPr lang="es-ES"/>
        </a:p>
      </dgm:t>
    </dgm:pt>
    <dgm:pt modelId="{AFA7E039-EC2E-470A-9002-9C89EB9569A7}" type="sibTrans" cxnId="{FA1FC872-08A9-456D-A800-ED0A25E74C00}">
      <dgm:prSet/>
      <dgm:spPr/>
      <dgm:t>
        <a:bodyPr/>
        <a:lstStyle/>
        <a:p>
          <a:endParaRPr lang="es-ES"/>
        </a:p>
      </dgm:t>
    </dgm:pt>
    <dgm:pt modelId="{07A0D0E3-9770-42A3-94A0-3B41D7792907}">
      <dgm:prSet phldrT="[Text]"/>
      <dgm:spPr/>
      <dgm:t>
        <a:bodyPr/>
        <a:lstStyle/>
        <a:p>
          <a:r>
            <a:rPr lang="es-MX" dirty="0"/>
            <a:t>Acuerdos</a:t>
          </a:r>
          <a:endParaRPr lang="es-ES" dirty="0"/>
        </a:p>
      </dgm:t>
    </dgm:pt>
    <dgm:pt modelId="{92DC7EA2-8DC9-4253-AF33-98A56DE2E43E}" type="parTrans" cxnId="{BDDBA3E9-FBF2-4872-8A50-120BEB74B730}">
      <dgm:prSet/>
      <dgm:spPr/>
      <dgm:t>
        <a:bodyPr/>
        <a:lstStyle/>
        <a:p>
          <a:endParaRPr lang="es-ES"/>
        </a:p>
      </dgm:t>
    </dgm:pt>
    <dgm:pt modelId="{DB9C4B5D-E1CE-4EC4-AFDF-ABD05A73F1AE}" type="sibTrans" cxnId="{BDDBA3E9-FBF2-4872-8A50-120BEB74B730}">
      <dgm:prSet/>
      <dgm:spPr/>
      <dgm:t>
        <a:bodyPr/>
        <a:lstStyle/>
        <a:p>
          <a:endParaRPr lang="es-ES"/>
        </a:p>
      </dgm:t>
    </dgm:pt>
    <dgm:pt modelId="{5ADC55ED-BC67-4969-952B-1AB087BE0F7D}">
      <dgm:prSet phldrT="[Text]"/>
      <dgm:spPr/>
      <dgm:t>
        <a:bodyPr/>
        <a:lstStyle/>
        <a:p>
          <a:r>
            <a:rPr lang="es-MX" dirty="0"/>
            <a:t>Herramientas y técnicas</a:t>
          </a:r>
          <a:endParaRPr lang="es-ES" dirty="0"/>
        </a:p>
      </dgm:t>
    </dgm:pt>
    <dgm:pt modelId="{9EE74C45-20CD-4D6C-AC84-65597ED420AA}" type="parTrans" cxnId="{DF97AADC-6019-4E53-A089-A8B46BEAA3A1}">
      <dgm:prSet/>
      <dgm:spPr/>
      <dgm:t>
        <a:bodyPr/>
        <a:lstStyle/>
        <a:p>
          <a:endParaRPr lang="es-ES"/>
        </a:p>
      </dgm:t>
    </dgm:pt>
    <dgm:pt modelId="{36177264-9247-4B0A-9B0F-BF67FBF567C4}" type="sibTrans" cxnId="{DF97AADC-6019-4E53-A089-A8B46BEAA3A1}">
      <dgm:prSet/>
      <dgm:spPr/>
      <dgm:t>
        <a:bodyPr/>
        <a:lstStyle/>
        <a:p>
          <a:endParaRPr lang="es-ES"/>
        </a:p>
      </dgm:t>
    </dgm:pt>
    <dgm:pt modelId="{C7A41776-C6BC-4E22-B663-893E9761FB0E}">
      <dgm:prSet phldrT="[Text]"/>
      <dgm:spPr/>
      <dgm:t>
        <a:bodyPr/>
        <a:lstStyle/>
        <a:p>
          <a:r>
            <a:rPr lang="es-MX" dirty="0"/>
            <a:t>Juicio de expertos</a:t>
          </a:r>
          <a:endParaRPr lang="es-ES" dirty="0"/>
        </a:p>
      </dgm:t>
    </dgm:pt>
    <dgm:pt modelId="{8EE8A5D2-E7E2-4492-A42A-459D3FA903CF}" type="parTrans" cxnId="{0809BF43-2345-4217-BCA8-CE7E9609DF47}">
      <dgm:prSet/>
      <dgm:spPr/>
      <dgm:t>
        <a:bodyPr/>
        <a:lstStyle/>
        <a:p>
          <a:endParaRPr lang="es-ES"/>
        </a:p>
      </dgm:t>
    </dgm:pt>
    <dgm:pt modelId="{70BEB081-F13C-461B-8645-E5CDF57DDACF}" type="sibTrans" cxnId="{0809BF43-2345-4217-BCA8-CE7E9609DF47}">
      <dgm:prSet/>
      <dgm:spPr/>
      <dgm:t>
        <a:bodyPr/>
        <a:lstStyle/>
        <a:p>
          <a:endParaRPr lang="es-ES"/>
        </a:p>
      </dgm:t>
    </dgm:pt>
    <dgm:pt modelId="{CEF79A4C-4556-4606-932E-59B046B0AC3C}">
      <dgm:prSet phldrT="[Text]"/>
      <dgm:spPr/>
      <dgm:t>
        <a:bodyPr/>
        <a:lstStyle/>
        <a:p>
          <a:r>
            <a:rPr lang="es-MX" dirty="0"/>
            <a:t>Recopilación de datos: tormenta de ideas, grupos focales, entrevistas</a:t>
          </a:r>
          <a:endParaRPr lang="es-ES" dirty="0"/>
        </a:p>
      </dgm:t>
    </dgm:pt>
    <dgm:pt modelId="{F8DDDF82-E233-49A3-A322-BE49F4734566}" type="parTrans" cxnId="{4EDCDC80-91D9-43DA-929B-0B5BA477A49C}">
      <dgm:prSet/>
      <dgm:spPr/>
      <dgm:t>
        <a:bodyPr/>
        <a:lstStyle/>
        <a:p>
          <a:endParaRPr lang="es-ES"/>
        </a:p>
      </dgm:t>
    </dgm:pt>
    <dgm:pt modelId="{26C5EF57-466F-42D3-B5C2-8B2A80ABF1F1}" type="sibTrans" cxnId="{4EDCDC80-91D9-43DA-929B-0B5BA477A49C}">
      <dgm:prSet/>
      <dgm:spPr/>
      <dgm:t>
        <a:bodyPr/>
        <a:lstStyle/>
        <a:p>
          <a:endParaRPr lang="es-ES"/>
        </a:p>
      </dgm:t>
    </dgm:pt>
    <dgm:pt modelId="{44E6BBB6-1CDF-4A5C-936F-8362FC2B37B2}">
      <dgm:prSet phldrT="[Text]"/>
      <dgm:spPr/>
      <dgm:t>
        <a:bodyPr/>
        <a:lstStyle/>
        <a:p>
          <a:r>
            <a:rPr lang="es-MX" dirty="0"/>
            <a:t>Salidas</a:t>
          </a:r>
          <a:endParaRPr lang="es-ES" dirty="0"/>
        </a:p>
      </dgm:t>
    </dgm:pt>
    <dgm:pt modelId="{043EA1B7-2483-409E-8D1D-8204D41B16D4}" type="parTrans" cxnId="{9D38566A-3810-4B39-B739-EDC872CD1D49}">
      <dgm:prSet/>
      <dgm:spPr/>
      <dgm:t>
        <a:bodyPr/>
        <a:lstStyle/>
        <a:p>
          <a:endParaRPr lang="es-ES"/>
        </a:p>
      </dgm:t>
    </dgm:pt>
    <dgm:pt modelId="{38EBC7A4-3CB8-4DD3-8033-3103D8FC59AB}" type="sibTrans" cxnId="{9D38566A-3810-4B39-B739-EDC872CD1D49}">
      <dgm:prSet/>
      <dgm:spPr/>
      <dgm:t>
        <a:bodyPr/>
        <a:lstStyle/>
        <a:p>
          <a:endParaRPr lang="es-ES"/>
        </a:p>
      </dgm:t>
    </dgm:pt>
    <dgm:pt modelId="{A8B25E5D-3E03-4746-8374-8633033088C5}">
      <dgm:prSet phldrT="[Text]"/>
      <dgm:spPr/>
      <dgm:t>
        <a:bodyPr/>
        <a:lstStyle/>
        <a:p>
          <a:r>
            <a:rPr lang="es-MX" dirty="0"/>
            <a:t>Acta de constitución del proyecto</a:t>
          </a:r>
          <a:endParaRPr lang="es-ES" dirty="0"/>
        </a:p>
      </dgm:t>
    </dgm:pt>
    <dgm:pt modelId="{4F3686E4-375C-40E5-BA7F-DC5D31E8E43A}" type="parTrans" cxnId="{6A7E50E6-5A85-4113-BEDF-B79F3897B6F2}">
      <dgm:prSet/>
      <dgm:spPr/>
      <dgm:t>
        <a:bodyPr/>
        <a:lstStyle/>
        <a:p>
          <a:endParaRPr lang="es-ES"/>
        </a:p>
      </dgm:t>
    </dgm:pt>
    <dgm:pt modelId="{C828C5C1-F3BE-4ECD-91D6-4CCB8A3BB5F2}" type="sibTrans" cxnId="{6A7E50E6-5A85-4113-BEDF-B79F3897B6F2}">
      <dgm:prSet/>
      <dgm:spPr/>
      <dgm:t>
        <a:bodyPr/>
        <a:lstStyle/>
        <a:p>
          <a:endParaRPr lang="es-ES"/>
        </a:p>
      </dgm:t>
    </dgm:pt>
    <dgm:pt modelId="{E68C7AED-28CC-4431-9FF1-013C7E581FF4}">
      <dgm:prSet phldrT="[Text]"/>
      <dgm:spPr/>
      <dgm:t>
        <a:bodyPr/>
        <a:lstStyle/>
        <a:p>
          <a:r>
            <a:rPr lang="es-MX" dirty="0"/>
            <a:t>Registro de supuestos</a:t>
          </a:r>
          <a:endParaRPr lang="es-ES" dirty="0"/>
        </a:p>
      </dgm:t>
    </dgm:pt>
    <dgm:pt modelId="{410ABD8D-FE54-4919-855A-060AEE408B83}" type="parTrans" cxnId="{9F81FBA0-B879-4108-A9F3-FA256E4E33E0}">
      <dgm:prSet/>
      <dgm:spPr/>
      <dgm:t>
        <a:bodyPr/>
        <a:lstStyle/>
        <a:p>
          <a:endParaRPr lang="es-ES"/>
        </a:p>
      </dgm:t>
    </dgm:pt>
    <dgm:pt modelId="{2E307D86-31B0-406E-91E3-4797E8EB0CAD}" type="sibTrans" cxnId="{9F81FBA0-B879-4108-A9F3-FA256E4E33E0}">
      <dgm:prSet/>
      <dgm:spPr/>
      <dgm:t>
        <a:bodyPr/>
        <a:lstStyle/>
        <a:p>
          <a:endParaRPr lang="es-ES"/>
        </a:p>
      </dgm:t>
    </dgm:pt>
    <dgm:pt modelId="{CF58876E-B80F-4BA0-A704-88D962A30F16}">
      <dgm:prSet phldrT="[Text]"/>
      <dgm:spPr/>
      <dgm:t>
        <a:bodyPr/>
        <a:lstStyle/>
        <a:p>
          <a:r>
            <a:rPr lang="es-MX" dirty="0"/>
            <a:t>Factores ambientales de la empresa</a:t>
          </a:r>
          <a:endParaRPr lang="es-ES" dirty="0"/>
        </a:p>
      </dgm:t>
    </dgm:pt>
    <dgm:pt modelId="{445CDF02-4693-49A7-8AE9-2F237B40A52D}" type="parTrans" cxnId="{6D89AF38-9757-4DAB-B2EE-F7C11400255B}">
      <dgm:prSet/>
      <dgm:spPr/>
    </dgm:pt>
    <dgm:pt modelId="{98636305-0311-41DF-A413-46244083BE72}" type="sibTrans" cxnId="{6D89AF38-9757-4DAB-B2EE-F7C11400255B}">
      <dgm:prSet/>
      <dgm:spPr/>
    </dgm:pt>
    <dgm:pt modelId="{BDD14FF7-EA70-4900-A051-19BAB5CAB5C2}">
      <dgm:prSet phldrT="[Text]"/>
      <dgm:spPr/>
      <dgm:t>
        <a:bodyPr/>
        <a:lstStyle/>
        <a:p>
          <a:r>
            <a:rPr lang="es-MX" dirty="0"/>
            <a:t>Activos de la organización</a:t>
          </a:r>
          <a:endParaRPr lang="es-ES" dirty="0"/>
        </a:p>
      </dgm:t>
    </dgm:pt>
    <dgm:pt modelId="{8A1661B8-496D-4F75-8A6A-14F25E54958C}" type="parTrans" cxnId="{A15B19E3-4BD1-4770-B977-80A509C444F0}">
      <dgm:prSet/>
      <dgm:spPr/>
    </dgm:pt>
    <dgm:pt modelId="{C5515A39-F892-4817-9458-CAFE15D99CA1}" type="sibTrans" cxnId="{A15B19E3-4BD1-4770-B977-80A509C444F0}">
      <dgm:prSet/>
      <dgm:spPr/>
    </dgm:pt>
    <dgm:pt modelId="{2F5BF45D-30DC-44FB-8FF6-57C6219B5391}">
      <dgm:prSet phldrT="[Text]"/>
      <dgm:spPr/>
      <dgm:t>
        <a:bodyPr/>
        <a:lstStyle/>
        <a:p>
          <a:r>
            <a:rPr lang="es-MX" dirty="0"/>
            <a:t>Habilidades interpersonales: Gestión de equipos, facilitación, gestión de reuniones</a:t>
          </a:r>
          <a:endParaRPr lang="es-ES" dirty="0"/>
        </a:p>
      </dgm:t>
    </dgm:pt>
    <dgm:pt modelId="{768E2D42-74D2-4593-9C78-1A68AA8EED7E}" type="parTrans" cxnId="{10FB0696-B59A-4862-BFC9-19A23BB62EED}">
      <dgm:prSet/>
      <dgm:spPr/>
    </dgm:pt>
    <dgm:pt modelId="{C68C2713-6A89-4625-BC0F-44D96484D740}" type="sibTrans" cxnId="{10FB0696-B59A-4862-BFC9-19A23BB62EED}">
      <dgm:prSet/>
      <dgm:spPr/>
    </dgm:pt>
    <dgm:pt modelId="{D9A03D74-DEAB-493A-904D-AA2D9F9A0E3E}">
      <dgm:prSet phldrT="[Text]"/>
      <dgm:spPr/>
      <dgm:t>
        <a:bodyPr/>
        <a:lstStyle/>
        <a:p>
          <a:r>
            <a:rPr lang="es-MX" dirty="0"/>
            <a:t>Reuniones</a:t>
          </a:r>
          <a:endParaRPr lang="es-ES" dirty="0"/>
        </a:p>
      </dgm:t>
    </dgm:pt>
    <dgm:pt modelId="{323554D1-872E-46DD-A529-940A777A0343}" type="parTrans" cxnId="{84ABBE71-B69B-40C6-A9D8-5ADFEF2E5FE2}">
      <dgm:prSet/>
      <dgm:spPr/>
    </dgm:pt>
    <dgm:pt modelId="{3F37CF52-9445-426D-8F26-D6CE2F3FF088}" type="sibTrans" cxnId="{84ABBE71-B69B-40C6-A9D8-5ADFEF2E5FE2}">
      <dgm:prSet/>
      <dgm:spPr/>
    </dgm:pt>
    <dgm:pt modelId="{E3E37F93-7AE9-4587-94FA-35D71FCFFCCD}" type="pres">
      <dgm:prSet presAssocID="{5AAD1B30-261E-4355-B056-44C97A999D90}" presName="linearFlow" presStyleCnt="0">
        <dgm:presLayoutVars>
          <dgm:dir/>
          <dgm:animLvl val="lvl"/>
          <dgm:resizeHandles val="exact"/>
        </dgm:presLayoutVars>
      </dgm:prSet>
      <dgm:spPr/>
    </dgm:pt>
    <dgm:pt modelId="{EEF6FFE9-4827-4AC6-BC36-F12B2DFAF0CA}" type="pres">
      <dgm:prSet presAssocID="{B1FF2990-3102-4888-8676-D05B6AED724A}" presName="composite" presStyleCnt="0"/>
      <dgm:spPr/>
    </dgm:pt>
    <dgm:pt modelId="{973D8D39-78AB-49B3-914F-6B9C2FDD0B38}" type="pres">
      <dgm:prSet presAssocID="{B1FF2990-3102-4888-8676-D05B6AED724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A4F83C0-19EE-44CE-82D7-809971FEAB7E}" type="pres">
      <dgm:prSet presAssocID="{B1FF2990-3102-4888-8676-D05B6AED724A}" presName="descendantText" presStyleLbl="alignAcc1" presStyleIdx="0" presStyleCnt="3">
        <dgm:presLayoutVars>
          <dgm:bulletEnabled val="1"/>
        </dgm:presLayoutVars>
      </dgm:prSet>
      <dgm:spPr/>
    </dgm:pt>
    <dgm:pt modelId="{F331A9C9-675E-465D-B193-31CFC46C0529}" type="pres">
      <dgm:prSet presAssocID="{6354BDF2-78BA-47B4-98BA-C344CB20A2CC}" presName="sp" presStyleCnt="0"/>
      <dgm:spPr/>
    </dgm:pt>
    <dgm:pt modelId="{6A54C800-84C8-45DD-BADA-0E2CBDA284E2}" type="pres">
      <dgm:prSet presAssocID="{5ADC55ED-BC67-4969-952B-1AB087BE0F7D}" presName="composite" presStyleCnt="0"/>
      <dgm:spPr/>
    </dgm:pt>
    <dgm:pt modelId="{7D756D10-CA08-43C1-A2BF-345A0A704DE4}" type="pres">
      <dgm:prSet presAssocID="{5ADC55ED-BC67-4969-952B-1AB087BE0F7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A55577-EE57-4B6B-9438-FE874952FC70}" type="pres">
      <dgm:prSet presAssocID="{5ADC55ED-BC67-4969-952B-1AB087BE0F7D}" presName="descendantText" presStyleLbl="alignAcc1" presStyleIdx="1" presStyleCnt="3">
        <dgm:presLayoutVars>
          <dgm:bulletEnabled val="1"/>
        </dgm:presLayoutVars>
      </dgm:prSet>
      <dgm:spPr/>
    </dgm:pt>
    <dgm:pt modelId="{0915B34A-A0E4-42D4-99F9-8ABA56644EFD}" type="pres">
      <dgm:prSet presAssocID="{36177264-9247-4B0A-9B0F-BF67FBF567C4}" presName="sp" presStyleCnt="0"/>
      <dgm:spPr/>
    </dgm:pt>
    <dgm:pt modelId="{E5FF1B68-CE1A-44CD-9F0A-9D75D39FFD89}" type="pres">
      <dgm:prSet presAssocID="{44E6BBB6-1CDF-4A5C-936F-8362FC2B37B2}" presName="composite" presStyleCnt="0"/>
      <dgm:spPr/>
    </dgm:pt>
    <dgm:pt modelId="{23789C85-A84A-4C02-A67E-CDA7B202E284}" type="pres">
      <dgm:prSet presAssocID="{44E6BBB6-1CDF-4A5C-936F-8362FC2B37B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28A8C9D-19B6-44F3-8E6D-E2EAC300C0AA}" type="pres">
      <dgm:prSet presAssocID="{44E6BBB6-1CDF-4A5C-936F-8362FC2B37B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22BE117-615F-40AB-A0B6-26932F8A2FAB}" type="presOf" srcId="{44E6BBB6-1CDF-4A5C-936F-8362FC2B37B2}" destId="{23789C85-A84A-4C02-A67E-CDA7B202E284}" srcOrd="0" destOrd="0" presId="urn:microsoft.com/office/officeart/2005/8/layout/chevron2"/>
    <dgm:cxn modelId="{6D89AF38-9757-4DAB-B2EE-F7C11400255B}" srcId="{B1FF2990-3102-4888-8676-D05B6AED724A}" destId="{CF58876E-B80F-4BA0-A704-88D962A30F16}" srcOrd="2" destOrd="0" parTransId="{445CDF02-4693-49A7-8AE9-2F237B40A52D}" sibTransId="{98636305-0311-41DF-A413-46244083BE72}"/>
    <dgm:cxn modelId="{290B6D42-B2B7-4BA4-A487-2565B8DFEBE0}" type="presOf" srcId="{B1FF2990-3102-4888-8676-D05B6AED724A}" destId="{973D8D39-78AB-49B3-914F-6B9C2FDD0B38}" srcOrd="0" destOrd="0" presId="urn:microsoft.com/office/officeart/2005/8/layout/chevron2"/>
    <dgm:cxn modelId="{0809BF43-2345-4217-BCA8-CE7E9609DF47}" srcId="{5ADC55ED-BC67-4969-952B-1AB087BE0F7D}" destId="{C7A41776-C6BC-4E22-B663-893E9761FB0E}" srcOrd="0" destOrd="0" parTransId="{8EE8A5D2-E7E2-4492-A42A-459D3FA903CF}" sibTransId="{70BEB081-F13C-461B-8645-E5CDF57DDACF}"/>
    <dgm:cxn modelId="{1183B844-F489-4BF8-9E45-E7C9E254F7D2}" type="presOf" srcId="{5ADC55ED-BC67-4969-952B-1AB087BE0F7D}" destId="{7D756D10-CA08-43C1-A2BF-345A0A704DE4}" srcOrd="0" destOrd="0" presId="urn:microsoft.com/office/officeart/2005/8/layout/chevron2"/>
    <dgm:cxn modelId="{5ACD1F66-9C21-4804-8A6A-E42E88C8589C}" type="presOf" srcId="{CEF79A4C-4556-4606-932E-59B046B0AC3C}" destId="{71A55577-EE57-4B6B-9438-FE874952FC70}" srcOrd="0" destOrd="1" presId="urn:microsoft.com/office/officeart/2005/8/layout/chevron2"/>
    <dgm:cxn modelId="{9D38566A-3810-4B39-B739-EDC872CD1D49}" srcId="{5AAD1B30-261E-4355-B056-44C97A999D90}" destId="{44E6BBB6-1CDF-4A5C-936F-8362FC2B37B2}" srcOrd="2" destOrd="0" parTransId="{043EA1B7-2483-409E-8D1D-8204D41B16D4}" sibTransId="{38EBC7A4-3CB8-4DD3-8033-3103D8FC59AB}"/>
    <dgm:cxn modelId="{5A94066E-F4FF-42CE-8B31-9D5657E3491F}" type="presOf" srcId="{BDD14FF7-EA70-4900-A051-19BAB5CAB5C2}" destId="{6A4F83C0-19EE-44CE-82D7-809971FEAB7E}" srcOrd="0" destOrd="3" presId="urn:microsoft.com/office/officeart/2005/8/layout/chevron2"/>
    <dgm:cxn modelId="{84ABBE71-B69B-40C6-A9D8-5ADFEF2E5FE2}" srcId="{5ADC55ED-BC67-4969-952B-1AB087BE0F7D}" destId="{D9A03D74-DEAB-493A-904D-AA2D9F9A0E3E}" srcOrd="3" destOrd="0" parTransId="{323554D1-872E-46DD-A529-940A777A0343}" sibTransId="{3F37CF52-9445-426D-8F26-D6CE2F3FF088}"/>
    <dgm:cxn modelId="{FA1FC872-08A9-456D-A800-ED0A25E74C00}" srcId="{B1FF2990-3102-4888-8676-D05B6AED724A}" destId="{280EEF2E-6A59-49FF-9E92-4687B7928919}" srcOrd="0" destOrd="0" parTransId="{5E58D49F-8816-45FD-B0D1-948C165ECC6F}" sibTransId="{AFA7E039-EC2E-470A-9002-9C89EB9569A7}"/>
    <dgm:cxn modelId="{4EDCDC80-91D9-43DA-929B-0B5BA477A49C}" srcId="{5ADC55ED-BC67-4969-952B-1AB087BE0F7D}" destId="{CEF79A4C-4556-4606-932E-59B046B0AC3C}" srcOrd="1" destOrd="0" parTransId="{F8DDDF82-E233-49A3-A322-BE49F4734566}" sibTransId="{26C5EF57-466F-42D3-B5C2-8B2A80ABF1F1}"/>
    <dgm:cxn modelId="{931F8890-834D-4FF2-918C-AFFC8A630AB6}" type="presOf" srcId="{D9A03D74-DEAB-493A-904D-AA2D9F9A0E3E}" destId="{71A55577-EE57-4B6B-9438-FE874952FC70}" srcOrd="0" destOrd="3" presId="urn:microsoft.com/office/officeart/2005/8/layout/chevron2"/>
    <dgm:cxn modelId="{10FB0696-B59A-4862-BFC9-19A23BB62EED}" srcId="{5ADC55ED-BC67-4969-952B-1AB087BE0F7D}" destId="{2F5BF45D-30DC-44FB-8FF6-57C6219B5391}" srcOrd="2" destOrd="0" parTransId="{768E2D42-74D2-4593-9C78-1A68AA8EED7E}" sibTransId="{C68C2713-6A89-4625-BC0F-44D96484D740}"/>
    <dgm:cxn modelId="{9F81FBA0-B879-4108-A9F3-FA256E4E33E0}" srcId="{44E6BBB6-1CDF-4A5C-936F-8362FC2B37B2}" destId="{E68C7AED-28CC-4431-9FF1-013C7E581FF4}" srcOrd="1" destOrd="0" parTransId="{410ABD8D-FE54-4919-855A-060AEE408B83}" sibTransId="{2E307D86-31B0-406E-91E3-4797E8EB0CAD}"/>
    <dgm:cxn modelId="{4A314AA7-D5FD-4A13-84B2-1D8319796891}" type="presOf" srcId="{CF58876E-B80F-4BA0-A704-88D962A30F16}" destId="{6A4F83C0-19EE-44CE-82D7-809971FEAB7E}" srcOrd="0" destOrd="2" presId="urn:microsoft.com/office/officeart/2005/8/layout/chevron2"/>
    <dgm:cxn modelId="{C6C9D8B0-0533-4749-8E0F-94C378D6B3C6}" type="presOf" srcId="{2F5BF45D-30DC-44FB-8FF6-57C6219B5391}" destId="{71A55577-EE57-4B6B-9438-FE874952FC70}" srcOrd="0" destOrd="2" presId="urn:microsoft.com/office/officeart/2005/8/layout/chevron2"/>
    <dgm:cxn modelId="{CB15B2B9-4777-4C05-95D8-BFD80251C322}" type="presOf" srcId="{280EEF2E-6A59-49FF-9E92-4687B7928919}" destId="{6A4F83C0-19EE-44CE-82D7-809971FEAB7E}" srcOrd="0" destOrd="0" presId="urn:microsoft.com/office/officeart/2005/8/layout/chevron2"/>
    <dgm:cxn modelId="{55DDFAB9-4690-46E4-81BD-EA6491C9ED42}" type="presOf" srcId="{07A0D0E3-9770-42A3-94A0-3B41D7792907}" destId="{6A4F83C0-19EE-44CE-82D7-809971FEAB7E}" srcOrd="0" destOrd="1" presId="urn:microsoft.com/office/officeart/2005/8/layout/chevron2"/>
    <dgm:cxn modelId="{ED89AEC8-84DD-4101-9D24-309762E1DBD4}" srcId="{5AAD1B30-261E-4355-B056-44C97A999D90}" destId="{B1FF2990-3102-4888-8676-D05B6AED724A}" srcOrd="0" destOrd="0" parTransId="{BAA52564-684F-4430-93D1-BE0E1C35AC13}" sibTransId="{6354BDF2-78BA-47B4-98BA-C344CB20A2CC}"/>
    <dgm:cxn modelId="{18BD6ECD-AFDB-46A0-8257-5F3A88A379D6}" type="presOf" srcId="{C7A41776-C6BC-4E22-B663-893E9761FB0E}" destId="{71A55577-EE57-4B6B-9438-FE874952FC70}" srcOrd="0" destOrd="0" presId="urn:microsoft.com/office/officeart/2005/8/layout/chevron2"/>
    <dgm:cxn modelId="{1C28CCCE-93D8-4593-89A9-983912B86B9C}" type="presOf" srcId="{E68C7AED-28CC-4431-9FF1-013C7E581FF4}" destId="{628A8C9D-19B6-44F3-8E6D-E2EAC300C0AA}" srcOrd="0" destOrd="1" presId="urn:microsoft.com/office/officeart/2005/8/layout/chevron2"/>
    <dgm:cxn modelId="{DF97AADC-6019-4E53-A089-A8B46BEAA3A1}" srcId="{5AAD1B30-261E-4355-B056-44C97A999D90}" destId="{5ADC55ED-BC67-4969-952B-1AB087BE0F7D}" srcOrd="1" destOrd="0" parTransId="{9EE74C45-20CD-4D6C-AC84-65597ED420AA}" sibTransId="{36177264-9247-4B0A-9B0F-BF67FBF567C4}"/>
    <dgm:cxn modelId="{76AEB9E2-0F63-4AF1-8422-186DE31BFAED}" type="presOf" srcId="{A8B25E5D-3E03-4746-8374-8633033088C5}" destId="{628A8C9D-19B6-44F3-8E6D-E2EAC300C0AA}" srcOrd="0" destOrd="0" presId="urn:microsoft.com/office/officeart/2005/8/layout/chevron2"/>
    <dgm:cxn modelId="{A15B19E3-4BD1-4770-B977-80A509C444F0}" srcId="{B1FF2990-3102-4888-8676-D05B6AED724A}" destId="{BDD14FF7-EA70-4900-A051-19BAB5CAB5C2}" srcOrd="3" destOrd="0" parTransId="{8A1661B8-496D-4F75-8A6A-14F25E54958C}" sibTransId="{C5515A39-F892-4817-9458-CAFE15D99CA1}"/>
    <dgm:cxn modelId="{6A7E50E6-5A85-4113-BEDF-B79F3897B6F2}" srcId="{44E6BBB6-1CDF-4A5C-936F-8362FC2B37B2}" destId="{A8B25E5D-3E03-4746-8374-8633033088C5}" srcOrd="0" destOrd="0" parTransId="{4F3686E4-375C-40E5-BA7F-DC5D31E8E43A}" sibTransId="{C828C5C1-F3BE-4ECD-91D6-4CCB8A3BB5F2}"/>
    <dgm:cxn modelId="{BDDBA3E9-FBF2-4872-8A50-120BEB74B730}" srcId="{B1FF2990-3102-4888-8676-D05B6AED724A}" destId="{07A0D0E3-9770-42A3-94A0-3B41D7792907}" srcOrd="1" destOrd="0" parTransId="{92DC7EA2-8DC9-4253-AF33-98A56DE2E43E}" sibTransId="{DB9C4B5D-E1CE-4EC4-AFDF-ABD05A73F1AE}"/>
    <dgm:cxn modelId="{3717F7EA-CB9B-49DB-85C0-7A09593C9B0A}" type="presOf" srcId="{5AAD1B30-261E-4355-B056-44C97A999D90}" destId="{E3E37F93-7AE9-4587-94FA-35D71FCFFCCD}" srcOrd="0" destOrd="0" presId="urn:microsoft.com/office/officeart/2005/8/layout/chevron2"/>
    <dgm:cxn modelId="{A7019E6E-456D-4845-AA56-03130C11F961}" type="presParOf" srcId="{E3E37F93-7AE9-4587-94FA-35D71FCFFCCD}" destId="{EEF6FFE9-4827-4AC6-BC36-F12B2DFAF0CA}" srcOrd="0" destOrd="0" presId="urn:microsoft.com/office/officeart/2005/8/layout/chevron2"/>
    <dgm:cxn modelId="{EB30CE77-AE28-46C2-8B27-3C98F454D89C}" type="presParOf" srcId="{EEF6FFE9-4827-4AC6-BC36-F12B2DFAF0CA}" destId="{973D8D39-78AB-49B3-914F-6B9C2FDD0B38}" srcOrd="0" destOrd="0" presId="urn:microsoft.com/office/officeart/2005/8/layout/chevron2"/>
    <dgm:cxn modelId="{6DD15361-9466-42F3-9170-F026538B1C04}" type="presParOf" srcId="{EEF6FFE9-4827-4AC6-BC36-F12B2DFAF0CA}" destId="{6A4F83C0-19EE-44CE-82D7-809971FEAB7E}" srcOrd="1" destOrd="0" presId="urn:microsoft.com/office/officeart/2005/8/layout/chevron2"/>
    <dgm:cxn modelId="{8D93FB2F-7101-40DF-A9F4-BAFB9DC49D93}" type="presParOf" srcId="{E3E37F93-7AE9-4587-94FA-35D71FCFFCCD}" destId="{F331A9C9-675E-465D-B193-31CFC46C0529}" srcOrd="1" destOrd="0" presId="urn:microsoft.com/office/officeart/2005/8/layout/chevron2"/>
    <dgm:cxn modelId="{4BF0C61E-7EB2-4E50-82C7-A8BFA4C222DE}" type="presParOf" srcId="{E3E37F93-7AE9-4587-94FA-35D71FCFFCCD}" destId="{6A54C800-84C8-45DD-BADA-0E2CBDA284E2}" srcOrd="2" destOrd="0" presId="urn:microsoft.com/office/officeart/2005/8/layout/chevron2"/>
    <dgm:cxn modelId="{4D6B50F1-EC1A-4B22-AEBC-90A276D0BE74}" type="presParOf" srcId="{6A54C800-84C8-45DD-BADA-0E2CBDA284E2}" destId="{7D756D10-CA08-43C1-A2BF-345A0A704DE4}" srcOrd="0" destOrd="0" presId="urn:microsoft.com/office/officeart/2005/8/layout/chevron2"/>
    <dgm:cxn modelId="{FB1A2E77-1AD9-4171-BBCA-5B003BD69C8E}" type="presParOf" srcId="{6A54C800-84C8-45DD-BADA-0E2CBDA284E2}" destId="{71A55577-EE57-4B6B-9438-FE874952FC70}" srcOrd="1" destOrd="0" presId="urn:microsoft.com/office/officeart/2005/8/layout/chevron2"/>
    <dgm:cxn modelId="{50307AA2-7B5C-4AB0-AFAB-E733B04FD68A}" type="presParOf" srcId="{E3E37F93-7AE9-4587-94FA-35D71FCFFCCD}" destId="{0915B34A-A0E4-42D4-99F9-8ABA56644EFD}" srcOrd="3" destOrd="0" presId="urn:microsoft.com/office/officeart/2005/8/layout/chevron2"/>
    <dgm:cxn modelId="{A1FB668D-D679-4D69-B53D-8DE17886EFE6}" type="presParOf" srcId="{E3E37F93-7AE9-4587-94FA-35D71FCFFCCD}" destId="{E5FF1B68-CE1A-44CD-9F0A-9D75D39FFD89}" srcOrd="4" destOrd="0" presId="urn:microsoft.com/office/officeart/2005/8/layout/chevron2"/>
    <dgm:cxn modelId="{F8C5F9F9-C295-425A-AF66-2FCB21067382}" type="presParOf" srcId="{E5FF1B68-CE1A-44CD-9F0A-9D75D39FFD89}" destId="{23789C85-A84A-4C02-A67E-CDA7B202E284}" srcOrd="0" destOrd="0" presId="urn:microsoft.com/office/officeart/2005/8/layout/chevron2"/>
    <dgm:cxn modelId="{8766CDED-D15D-4267-9BD9-297078D72DD3}" type="presParOf" srcId="{E5FF1B68-CE1A-44CD-9F0A-9D75D39FFD89}" destId="{628A8C9D-19B6-44F3-8E6D-E2EAC300C0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AD1B30-261E-4355-B056-44C97A999D9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1FF2990-3102-4888-8676-D05B6AED724A}">
      <dgm:prSet phldrT="[Text]"/>
      <dgm:spPr/>
      <dgm:t>
        <a:bodyPr/>
        <a:lstStyle/>
        <a:p>
          <a:r>
            <a:rPr lang="es-MX" dirty="0"/>
            <a:t>Entradas</a:t>
          </a:r>
          <a:endParaRPr lang="es-ES" dirty="0"/>
        </a:p>
      </dgm:t>
    </dgm:pt>
    <dgm:pt modelId="{BAA52564-684F-4430-93D1-BE0E1C35AC13}" type="parTrans" cxnId="{ED89AEC8-84DD-4101-9D24-309762E1DBD4}">
      <dgm:prSet/>
      <dgm:spPr/>
      <dgm:t>
        <a:bodyPr/>
        <a:lstStyle/>
        <a:p>
          <a:endParaRPr lang="es-ES"/>
        </a:p>
      </dgm:t>
    </dgm:pt>
    <dgm:pt modelId="{6354BDF2-78BA-47B4-98BA-C344CB20A2CC}" type="sibTrans" cxnId="{ED89AEC8-84DD-4101-9D24-309762E1DBD4}">
      <dgm:prSet/>
      <dgm:spPr/>
      <dgm:t>
        <a:bodyPr/>
        <a:lstStyle/>
        <a:p>
          <a:endParaRPr lang="es-ES"/>
        </a:p>
      </dgm:t>
    </dgm:pt>
    <dgm:pt modelId="{280EEF2E-6A59-49FF-9E92-4687B7928919}">
      <dgm:prSet phldrT="[Text]"/>
      <dgm:spPr/>
      <dgm:t>
        <a:bodyPr/>
        <a:lstStyle/>
        <a:p>
          <a:r>
            <a:rPr lang="es-MX" dirty="0"/>
            <a:t>Documentos de negocio: Caso de negocio y plan de gestión de beneficios</a:t>
          </a:r>
          <a:endParaRPr lang="es-ES" dirty="0"/>
        </a:p>
      </dgm:t>
    </dgm:pt>
    <dgm:pt modelId="{5E58D49F-8816-45FD-B0D1-948C165ECC6F}" type="parTrans" cxnId="{FA1FC872-08A9-456D-A800-ED0A25E74C00}">
      <dgm:prSet/>
      <dgm:spPr/>
      <dgm:t>
        <a:bodyPr/>
        <a:lstStyle/>
        <a:p>
          <a:endParaRPr lang="es-ES"/>
        </a:p>
      </dgm:t>
    </dgm:pt>
    <dgm:pt modelId="{AFA7E039-EC2E-470A-9002-9C89EB9569A7}" type="sibTrans" cxnId="{FA1FC872-08A9-456D-A800-ED0A25E74C00}">
      <dgm:prSet/>
      <dgm:spPr/>
      <dgm:t>
        <a:bodyPr/>
        <a:lstStyle/>
        <a:p>
          <a:endParaRPr lang="es-ES"/>
        </a:p>
      </dgm:t>
    </dgm:pt>
    <dgm:pt modelId="{07A0D0E3-9770-42A3-94A0-3B41D7792907}">
      <dgm:prSet phldrT="[Text]"/>
      <dgm:spPr/>
      <dgm:t>
        <a:bodyPr/>
        <a:lstStyle/>
        <a:p>
          <a:r>
            <a:rPr lang="es-MX" dirty="0"/>
            <a:t>Acuerdos</a:t>
          </a:r>
          <a:endParaRPr lang="es-ES" dirty="0"/>
        </a:p>
      </dgm:t>
    </dgm:pt>
    <dgm:pt modelId="{92DC7EA2-8DC9-4253-AF33-98A56DE2E43E}" type="parTrans" cxnId="{BDDBA3E9-FBF2-4872-8A50-120BEB74B730}">
      <dgm:prSet/>
      <dgm:spPr/>
      <dgm:t>
        <a:bodyPr/>
        <a:lstStyle/>
        <a:p>
          <a:endParaRPr lang="es-ES"/>
        </a:p>
      </dgm:t>
    </dgm:pt>
    <dgm:pt modelId="{DB9C4B5D-E1CE-4EC4-AFDF-ABD05A73F1AE}" type="sibTrans" cxnId="{BDDBA3E9-FBF2-4872-8A50-120BEB74B730}">
      <dgm:prSet/>
      <dgm:spPr/>
      <dgm:t>
        <a:bodyPr/>
        <a:lstStyle/>
        <a:p>
          <a:endParaRPr lang="es-ES"/>
        </a:p>
      </dgm:t>
    </dgm:pt>
    <dgm:pt modelId="{5ADC55ED-BC67-4969-952B-1AB087BE0F7D}">
      <dgm:prSet phldrT="[Text]"/>
      <dgm:spPr/>
      <dgm:t>
        <a:bodyPr/>
        <a:lstStyle/>
        <a:p>
          <a:r>
            <a:rPr lang="es-MX" dirty="0"/>
            <a:t>Herramientas y técnicas</a:t>
          </a:r>
          <a:endParaRPr lang="es-ES" dirty="0"/>
        </a:p>
      </dgm:t>
    </dgm:pt>
    <dgm:pt modelId="{9EE74C45-20CD-4D6C-AC84-65597ED420AA}" type="parTrans" cxnId="{DF97AADC-6019-4E53-A089-A8B46BEAA3A1}">
      <dgm:prSet/>
      <dgm:spPr/>
      <dgm:t>
        <a:bodyPr/>
        <a:lstStyle/>
        <a:p>
          <a:endParaRPr lang="es-ES"/>
        </a:p>
      </dgm:t>
    </dgm:pt>
    <dgm:pt modelId="{36177264-9247-4B0A-9B0F-BF67FBF567C4}" type="sibTrans" cxnId="{DF97AADC-6019-4E53-A089-A8B46BEAA3A1}">
      <dgm:prSet/>
      <dgm:spPr/>
      <dgm:t>
        <a:bodyPr/>
        <a:lstStyle/>
        <a:p>
          <a:endParaRPr lang="es-ES"/>
        </a:p>
      </dgm:t>
    </dgm:pt>
    <dgm:pt modelId="{C7A41776-C6BC-4E22-B663-893E9761FB0E}">
      <dgm:prSet phldrT="[Text]"/>
      <dgm:spPr/>
      <dgm:t>
        <a:bodyPr/>
        <a:lstStyle/>
        <a:p>
          <a:r>
            <a:rPr lang="es-MX" dirty="0"/>
            <a:t>Juicio de expertos</a:t>
          </a:r>
          <a:endParaRPr lang="es-ES" dirty="0"/>
        </a:p>
      </dgm:t>
    </dgm:pt>
    <dgm:pt modelId="{8EE8A5D2-E7E2-4492-A42A-459D3FA903CF}" type="parTrans" cxnId="{0809BF43-2345-4217-BCA8-CE7E9609DF47}">
      <dgm:prSet/>
      <dgm:spPr/>
      <dgm:t>
        <a:bodyPr/>
        <a:lstStyle/>
        <a:p>
          <a:endParaRPr lang="es-ES"/>
        </a:p>
      </dgm:t>
    </dgm:pt>
    <dgm:pt modelId="{70BEB081-F13C-461B-8645-E5CDF57DDACF}" type="sibTrans" cxnId="{0809BF43-2345-4217-BCA8-CE7E9609DF47}">
      <dgm:prSet/>
      <dgm:spPr/>
      <dgm:t>
        <a:bodyPr/>
        <a:lstStyle/>
        <a:p>
          <a:endParaRPr lang="es-ES"/>
        </a:p>
      </dgm:t>
    </dgm:pt>
    <dgm:pt modelId="{CEF79A4C-4556-4606-932E-59B046B0AC3C}">
      <dgm:prSet phldrT="[Text]"/>
      <dgm:spPr/>
      <dgm:t>
        <a:bodyPr/>
        <a:lstStyle/>
        <a:p>
          <a:r>
            <a:rPr lang="es-MX" dirty="0"/>
            <a:t>Recopilación de datos: tormenta de ideas, grupos focales, entrevistas</a:t>
          </a:r>
          <a:endParaRPr lang="es-ES" dirty="0"/>
        </a:p>
      </dgm:t>
    </dgm:pt>
    <dgm:pt modelId="{F8DDDF82-E233-49A3-A322-BE49F4734566}" type="parTrans" cxnId="{4EDCDC80-91D9-43DA-929B-0B5BA477A49C}">
      <dgm:prSet/>
      <dgm:spPr/>
      <dgm:t>
        <a:bodyPr/>
        <a:lstStyle/>
        <a:p>
          <a:endParaRPr lang="es-ES"/>
        </a:p>
      </dgm:t>
    </dgm:pt>
    <dgm:pt modelId="{26C5EF57-466F-42D3-B5C2-8B2A80ABF1F1}" type="sibTrans" cxnId="{4EDCDC80-91D9-43DA-929B-0B5BA477A49C}">
      <dgm:prSet/>
      <dgm:spPr/>
      <dgm:t>
        <a:bodyPr/>
        <a:lstStyle/>
        <a:p>
          <a:endParaRPr lang="es-ES"/>
        </a:p>
      </dgm:t>
    </dgm:pt>
    <dgm:pt modelId="{44E6BBB6-1CDF-4A5C-936F-8362FC2B37B2}">
      <dgm:prSet phldrT="[Text]"/>
      <dgm:spPr/>
      <dgm:t>
        <a:bodyPr/>
        <a:lstStyle/>
        <a:p>
          <a:r>
            <a:rPr lang="es-MX" dirty="0"/>
            <a:t>Salidas</a:t>
          </a:r>
          <a:endParaRPr lang="es-ES" dirty="0"/>
        </a:p>
      </dgm:t>
    </dgm:pt>
    <dgm:pt modelId="{043EA1B7-2483-409E-8D1D-8204D41B16D4}" type="parTrans" cxnId="{9D38566A-3810-4B39-B739-EDC872CD1D49}">
      <dgm:prSet/>
      <dgm:spPr/>
      <dgm:t>
        <a:bodyPr/>
        <a:lstStyle/>
        <a:p>
          <a:endParaRPr lang="es-ES"/>
        </a:p>
      </dgm:t>
    </dgm:pt>
    <dgm:pt modelId="{38EBC7A4-3CB8-4DD3-8033-3103D8FC59AB}" type="sibTrans" cxnId="{9D38566A-3810-4B39-B739-EDC872CD1D49}">
      <dgm:prSet/>
      <dgm:spPr/>
      <dgm:t>
        <a:bodyPr/>
        <a:lstStyle/>
        <a:p>
          <a:endParaRPr lang="es-ES"/>
        </a:p>
      </dgm:t>
    </dgm:pt>
    <dgm:pt modelId="{A8B25E5D-3E03-4746-8374-8633033088C5}">
      <dgm:prSet phldrT="[Text]"/>
      <dgm:spPr/>
      <dgm:t>
        <a:bodyPr/>
        <a:lstStyle/>
        <a:p>
          <a:r>
            <a:rPr lang="es-MX" dirty="0"/>
            <a:t>Acta de constitución del proyecto</a:t>
          </a:r>
          <a:endParaRPr lang="es-ES" dirty="0"/>
        </a:p>
      </dgm:t>
    </dgm:pt>
    <dgm:pt modelId="{4F3686E4-375C-40E5-BA7F-DC5D31E8E43A}" type="parTrans" cxnId="{6A7E50E6-5A85-4113-BEDF-B79F3897B6F2}">
      <dgm:prSet/>
      <dgm:spPr/>
      <dgm:t>
        <a:bodyPr/>
        <a:lstStyle/>
        <a:p>
          <a:endParaRPr lang="es-ES"/>
        </a:p>
      </dgm:t>
    </dgm:pt>
    <dgm:pt modelId="{C828C5C1-F3BE-4ECD-91D6-4CCB8A3BB5F2}" type="sibTrans" cxnId="{6A7E50E6-5A85-4113-BEDF-B79F3897B6F2}">
      <dgm:prSet/>
      <dgm:spPr/>
      <dgm:t>
        <a:bodyPr/>
        <a:lstStyle/>
        <a:p>
          <a:endParaRPr lang="es-ES"/>
        </a:p>
      </dgm:t>
    </dgm:pt>
    <dgm:pt modelId="{E68C7AED-28CC-4431-9FF1-013C7E581FF4}">
      <dgm:prSet phldrT="[Text]"/>
      <dgm:spPr/>
      <dgm:t>
        <a:bodyPr/>
        <a:lstStyle/>
        <a:p>
          <a:r>
            <a:rPr lang="es-MX" dirty="0"/>
            <a:t>Registro de supuestos</a:t>
          </a:r>
          <a:endParaRPr lang="es-ES" dirty="0"/>
        </a:p>
      </dgm:t>
    </dgm:pt>
    <dgm:pt modelId="{410ABD8D-FE54-4919-855A-060AEE408B83}" type="parTrans" cxnId="{9F81FBA0-B879-4108-A9F3-FA256E4E33E0}">
      <dgm:prSet/>
      <dgm:spPr/>
      <dgm:t>
        <a:bodyPr/>
        <a:lstStyle/>
        <a:p>
          <a:endParaRPr lang="es-ES"/>
        </a:p>
      </dgm:t>
    </dgm:pt>
    <dgm:pt modelId="{2E307D86-31B0-406E-91E3-4797E8EB0CAD}" type="sibTrans" cxnId="{9F81FBA0-B879-4108-A9F3-FA256E4E33E0}">
      <dgm:prSet/>
      <dgm:spPr/>
      <dgm:t>
        <a:bodyPr/>
        <a:lstStyle/>
        <a:p>
          <a:endParaRPr lang="es-ES"/>
        </a:p>
      </dgm:t>
    </dgm:pt>
    <dgm:pt modelId="{CF58876E-B80F-4BA0-A704-88D962A30F16}">
      <dgm:prSet phldrT="[Text]"/>
      <dgm:spPr/>
      <dgm:t>
        <a:bodyPr/>
        <a:lstStyle/>
        <a:p>
          <a:r>
            <a:rPr lang="es-MX" dirty="0"/>
            <a:t>Factores ambientales de la empresa</a:t>
          </a:r>
          <a:endParaRPr lang="es-ES" dirty="0"/>
        </a:p>
      </dgm:t>
    </dgm:pt>
    <dgm:pt modelId="{445CDF02-4693-49A7-8AE9-2F237B40A52D}" type="parTrans" cxnId="{6D89AF38-9757-4DAB-B2EE-F7C11400255B}">
      <dgm:prSet/>
      <dgm:spPr/>
    </dgm:pt>
    <dgm:pt modelId="{98636305-0311-41DF-A413-46244083BE72}" type="sibTrans" cxnId="{6D89AF38-9757-4DAB-B2EE-F7C11400255B}">
      <dgm:prSet/>
      <dgm:spPr/>
    </dgm:pt>
    <dgm:pt modelId="{BDD14FF7-EA70-4900-A051-19BAB5CAB5C2}">
      <dgm:prSet phldrT="[Text]"/>
      <dgm:spPr/>
      <dgm:t>
        <a:bodyPr/>
        <a:lstStyle/>
        <a:p>
          <a:r>
            <a:rPr lang="es-MX" dirty="0"/>
            <a:t>Activos de la organización</a:t>
          </a:r>
          <a:endParaRPr lang="es-ES" dirty="0"/>
        </a:p>
      </dgm:t>
    </dgm:pt>
    <dgm:pt modelId="{8A1661B8-496D-4F75-8A6A-14F25E54958C}" type="parTrans" cxnId="{A15B19E3-4BD1-4770-B977-80A509C444F0}">
      <dgm:prSet/>
      <dgm:spPr/>
    </dgm:pt>
    <dgm:pt modelId="{C5515A39-F892-4817-9458-CAFE15D99CA1}" type="sibTrans" cxnId="{A15B19E3-4BD1-4770-B977-80A509C444F0}">
      <dgm:prSet/>
      <dgm:spPr/>
    </dgm:pt>
    <dgm:pt modelId="{2F5BF45D-30DC-44FB-8FF6-57C6219B5391}">
      <dgm:prSet phldrT="[Text]"/>
      <dgm:spPr/>
      <dgm:t>
        <a:bodyPr/>
        <a:lstStyle/>
        <a:p>
          <a:r>
            <a:rPr lang="es-MX" dirty="0"/>
            <a:t>Habilidades interpersonales: Gestión de equipos, facilitación, gestión de reuniones</a:t>
          </a:r>
          <a:endParaRPr lang="es-ES" dirty="0"/>
        </a:p>
      </dgm:t>
    </dgm:pt>
    <dgm:pt modelId="{768E2D42-74D2-4593-9C78-1A68AA8EED7E}" type="parTrans" cxnId="{10FB0696-B59A-4862-BFC9-19A23BB62EED}">
      <dgm:prSet/>
      <dgm:spPr/>
    </dgm:pt>
    <dgm:pt modelId="{C68C2713-6A89-4625-BC0F-44D96484D740}" type="sibTrans" cxnId="{10FB0696-B59A-4862-BFC9-19A23BB62EED}">
      <dgm:prSet/>
      <dgm:spPr/>
    </dgm:pt>
    <dgm:pt modelId="{D9A03D74-DEAB-493A-904D-AA2D9F9A0E3E}">
      <dgm:prSet phldrT="[Text]"/>
      <dgm:spPr/>
      <dgm:t>
        <a:bodyPr/>
        <a:lstStyle/>
        <a:p>
          <a:r>
            <a:rPr lang="es-MX" dirty="0"/>
            <a:t>Reuniones</a:t>
          </a:r>
          <a:endParaRPr lang="es-ES" dirty="0"/>
        </a:p>
      </dgm:t>
    </dgm:pt>
    <dgm:pt modelId="{323554D1-872E-46DD-A529-940A777A0343}" type="parTrans" cxnId="{84ABBE71-B69B-40C6-A9D8-5ADFEF2E5FE2}">
      <dgm:prSet/>
      <dgm:spPr/>
    </dgm:pt>
    <dgm:pt modelId="{3F37CF52-9445-426D-8F26-D6CE2F3FF088}" type="sibTrans" cxnId="{84ABBE71-B69B-40C6-A9D8-5ADFEF2E5FE2}">
      <dgm:prSet/>
      <dgm:spPr/>
    </dgm:pt>
    <dgm:pt modelId="{E3E37F93-7AE9-4587-94FA-35D71FCFFCCD}" type="pres">
      <dgm:prSet presAssocID="{5AAD1B30-261E-4355-B056-44C97A999D90}" presName="linearFlow" presStyleCnt="0">
        <dgm:presLayoutVars>
          <dgm:dir/>
          <dgm:animLvl val="lvl"/>
          <dgm:resizeHandles val="exact"/>
        </dgm:presLayoutVars>
      </dgm:prSet>
      <dgm:spPr/>
    </dgm:pt>
    <dgm:pt modelId="{EEF6FFE9-4827-4AC6-BC36-F12B2DFAF0CA}" type="pres">
      <dgm:prSet presAssocID="{B1FF2990-3102-4888-8676-D05B6AED724A}" presName="composite" presStyleCnt="0"/>
      <dgm:spPr/>
    </dgm:pt>
    <dgm:pt modelId="{973D8D39-78AB-49B3-914F-6B9C2FDD0B38}" type="pres">
      <dgm:prSet presAssocID="{B1FF2990-3102-4888-8676-D05B6AED724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A4F83C0-19EE-44CE-82D7-809971FEAB7E}" type="pres">
      <dgm:prSet presAssocID="{B1FF2990-3102-4888-8676-D05B6AED724A}" presName="descendantText" presStyleLbl="alignAcc1" presStyleIdx="0" presStyleCnt="3">
        <dgm:presLayoutVars>
          <dgm:bulletEnabled val="1"/>
        </dgm:presLayoutVars>
      </dgm:prSet>
      <dgm:spPr/>
    </dgm:pt>
    <dgm:pt modelId="{F331A9C9-675E-465D-B193-31CFC46C0529}" type="pres">
      <dgm:prSet presAssocID="{6354BDF2-78BA-47B4-98BA-C344CB20A2CC}" presName="sp" presStyleCnt="0"/>
      <dgm:spPr/>
    </dgm:pt>
    <dgm:pt modelId="{6A54C800-84C8-45DD-BADA-0E2CBDA284E2}" type="pres">
      <dgm:prSet presAssocID="{5ADC55ED-BC67-4969-952B-1AB087BE0F7D}" presName="composite" presStyleCnt="0"/>
      <dgm:spPr/>
    </dgm:pt>
    <dgm:pt modelId="{7D756D10-CA08-43C1-A2BF-345A0A704DE4}" type="pres">
      <dgm:prSet presAssocID="{5ADC55ED-BC67-4969-952B-1AB087BE0F7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A55577-EE57-4B6B-9438-FE874952FC70}" type="pres">
      <dgm:prSet presAssocID="{5ADC55ED-BC67-4969-952B-1AB087BE0F7D}" presName="descendantText" presStyleLbl="alignAcc1" presStyleIdx="1" presStyleCnt="3">
        <dgm:presLayoutVars>
          <dgm:bulletEnabled val="1"/>
        </dgm:presLayoutVars>
      </dgm:prSet>
      <dgm:spPr/>
    </dgm:pt>
    <dgm:pt modelId="{0915B34A-A0E4-42D4-99F9-8ABA56644EFD}" type="pres">
      <dgm:prSet presAssocID="{36177264-9247-4B0A-9B0F-BF67FBF567C4}" presName="sp" presStyleCnt="0"/>
      <dgm:spPr/>
    </dgm:pt>
    <dgm:pt modelId="{E5FF1B68-CE1A-44CD-9F0A-9D75D39FFD89}" type="pres">
      <dgm:prSet presAssocID="{44E6BBB6-1CDF-4A5C-936F-8362FC2B37B2}" presName="composite" presStyleCnt="0"/>
      <dgm:spPr/>
    </dgm:pt>
    <dgm:pt modelId="{23789C85-A84A-4C02-A67E-CDA7B202E284}" type="pres">
      <dgm:prSet presAssocID="{44E6BBB6-1CDF-4A5C-936F-8362FC2B37B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28A8C9D-19B6-44F3-8E6D-E2EAC300C0AA}" type="pres">
      <dgm:prSet presAssocID="{44E6BBB6-1CDF-4A5C-936F-8362FC2B37B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22BE117-615F-40AB-A0B6-26932F8A2FAB}" type="presOf" srcId="{44E6BBB6-1CDF-4A5C-936F-8362FC2B37B2}" destId="{23789C85-A84A-4C02-A67E-CDA7B202E284}" srcOrd="0" destOrd="0" presId="urn:microsoft.com/office/officeart/2005/8/layout/chevron2"/>
    <dgm:cxn modelId="{6D89AF38-9757-4DAB-B2EE-F7C11400255B}" srcId="{B1FF2990-3102-4888-8676-D05B6AED724A}" destId="{CF58876E-B80F-4BA0-A704-88D962A30F16}" srcOrd="2" destOrd="0" parTransId="{445CDF02-4693-49A7-8AE9-2F237B40A52D}" sibTransId="{98636305-0311-41DF-A413-46244083BE72}"/>
    <dgm:cxn modelId="{290B6D42-B2B7-4BA4-A487-2565B8DFEBE0}" type="presOf" srcId="{B1FF2990-3102-4888-8676-D05B6AED724A}" destId="{973D8D39-78AB-49B3-914F-6B9C2FDD0B38}" srcOrd="0" destOrd="0" presId="urn:microsoft.com/office/officeart/2005/8/layout/chevron2"/>
    <dgm:cxn modelId="{0809BF43-2345-4217-BCA8-CE7E9609DF47}" srcId="{5ADC55ED-BC67-4969-952B-1AB087BE0F7D}" destId="{C7A41776-C6BC-4E22-B663-893E9761FB0E}" srcOrd="0" destOrd="0" parTransId="{8EE8A5D2-E7E2-4492-A42A-459D3FA903CF}" sibTransId="{70BEB081-F13C-461B-8645-E5CDF57DDACF}"/>
    <dgm:cxn modelId="{1183B844-F489-4BF8-9E45-E7C9E254F7D2}" type="presOf" srcId="{5ADC55ED-BC67-4969-952B-1AB087BE0F7D}" destId="{7D756D10-CA08-43C1-A2BF-345A0A704DE4}" srcOrd="0" destOrd="0" presId="urn:microsoft.com/office/officeart/2005/8/layout/chevron2"/>
    <dgm:cxn modelId="{5ACD1F66-9C21-4804-8A6A-E42E88C8589C}" type="presOf" srcId="{CEF79A4C-4556-4606-932E-59B046B0AC3C}" destId="{71A55577-EE57-4B6B-9438-FE874952FC70}" srcOrd="0" destOrd="1" presId="urn:microsoft.com/office/officeart/2005/8/layout/chevron2"/>
    <dgm:cxn modelId="{9D38566A-3810-4B39-B739-EDC872CD1D49}" srcId="{5AAD1B30-261E-4355-B056-44C97A999D90}" destId="{44E6BBB6-1CDF-4A5C-936F-8362FC2B37B2}" srcOrd="2" destOrd="0" parTransId="{043EA1B7-2483-409E-8D1D-8204D41B16D4}" sibTransId="{38EBC7A4-3CB8-4DD3-8033-3103D8FC59AB}"/>
    <dgm:cxn modelId="{5A94066E-F4FF-42CE-8B31-9D5657E3491F}" type="presOf" srcId="{BDD14FF7-EA70-4900-A051-19BAB5CAB5C2}" destId="{6A4F83C0-19EE-44CE-82D7-809971FEAB7E}" srcOrd="0" destOrd="3" presId="urn:microsoft.com/office/officeart/2005/8/layout/chevron2"/>
    <dgm:cxn modelId="{84ABBE71-B69B-40C6-A9D8-5ADFEF2E5FE2}" srcId="{5ADC55ED-BC67-4969-952B-1AB087BE0F7D}" destId="{D9A03D74-DEAB-493A-904D-AA2D9F9A0E3E}" srcOrd="3" destOrd="0" parTransId="{323554D1-872E-46DD-A529-940A777A0343}" sibTransId="{3F37CF52-9445-426D-8F26-D6CE2F3FF088}"/>
    <dgm:cxn modelId="{FA1FC872-08A9-456D-A800-ED0A25E74C00}" srcId="{B1FF2990-3102-4888-8676-D05B6AED724A}" destId="{280EEF2E-6A59-49FF-9E92-4687B7928919}" srcOrd="0" destOrd="0" parTransId="{5E58D49F-8816-45FD-B0D1-948C165ECC6F}" sibTransId="{AFA7E039-EC2E-470A-9002-9C89EB9569A7}"/>
    <dgm:cxn modelId="{4EDCDC80-91D9-43DA-929B-0B5BA477A49C}" srcId="{5ADC55ED-BC67-4969-952B-1AB087BE0F7D}" destId="{CEF79A4C-4556-4606-932E-59B046B0AC3C}" srcOrd="1" destOrd="0" parTransId="{F8DDDF82-E233-49A3-A322-BE49F4734566}" sibTransId="{26C5EF57-466F-42D3-B5C2-8B2A80ABF1F1}"/>
    <dgm:cxn modelId="{931F8890-834D-4FF2-918C-AFFC8A630AB6}" type="presOf" srcId="{D9A03D74-DEAB-493A-904D-AA2D9F9A0E3E}" destId="{71A55577-EE57-4B6B-9438-FE874952FC70}" srcOrd="0" destOrd="3" presId="urn:microsoft.com/office/officeart/2005/8/layout/chevron2"/>
    <dgm:cxn modelId="{10FB0696-B59A-4862-BFC9-19A23BB62EED}" srcId="{5ADC55ED-BC67-4969-952B-1AB087BE0F7D}" destId="{2F5BF45D-30DC-44FB-8FF6-57C6219B5391}" srcOrd="2" destOrd="0" parTransId="{768E2D42-74D2-4593-9C78-1A68AA8EED7E}" sibTransId="{C68C2713-6A89-4625-BC0F-44D96484D740}"/>
    <dgm:cxn modelId="{9F81FBA0-B879-4108-A9F3-FA256E4E33E0}" srcId="{44E6BBB6-1CDF-4A5C-936F-8362FC2B37B2}" destId="{E68C7AED-28CC-4431-9FF1-013C7E581FF4}" srcOrd="1" destOrd="0" parTransId="{410ABD8D-FE54-4919-855A-060AEE408B83}" sibTransId="{2E307D86-31B0-406E-91E3-4797E8EB0CAD}"/>
    <dgm:cxn modelId="{4A314AA7-D5FD-4A13-84B2-1D8319796891}" type="presOf" srcId="{CF58876E-B80F-4BA0-A704-88D962A30F16}" destId="{6A4F83C0-19EE-44CE-82D7-809971FEAB7E}" srcOrd="0" destOrd="2" presId="urn:microsoft.com/office/officeart/2005/8/layout/chevron2"/>
    <dgm:cxn modelId="{C6C9D8B0-0533-4749-8E0F-94C378D6B3C6}" type="presOf" srcId="{2F5BF45D-30DC-44FB-8FF6-57C6219B5391}" destId="{71A55577-EE57-4B6B-9438-FE874952FC70}" srcOrd="0" destOrd="2" presId="urn:microsoft.com/office/officeart/2005/8/layout/chevron2"/>
    <dgm:cxn modelId="{CB15B2B9-4777-4C05-95D8-BFD80251C322}" type="presOf" srcId="{280EEF2E-6A59-49FF-9E92-4687B7928919}" destId="{6A4F83C0-19EE-44CE-82D7-809971FEAB7E}" srcOrd="0" destOrd="0" presId="urn:microsoft.com/office/officeart/2005/8/layout/chevron2"/>
    <dgm:cxn modelId="{55DDFAB9-4690-46E4-81BD-EA6491C9ED42}" type="presOf" srcId="{07A0D0E3-9770-42A3-94A0-3B41D7792907}" destId="{6A4F83C0-19EE-44CE-82D7-809971FEAB7E}" srcOrd="0" destOrd="1" presId="urn:microsoft.com/office/officeart/2005/8/layout/chevron2"/>
    <dgm:cxn modelId="{ED89AEC8-84DD-4101-9D24-309762E1DBD4}" srcId="{5AAD1B30-261E-4355-B056-44C97A999D90}" destId="{B1FF2990-3102-4888-8676-D05B6AED724A}" srcOrd="0" destOrd="0" parTransId="{BAA52564-684F-4430-93D1-BE0E1C35AC13}" sibTransId="{6354BDF2-78BA-47B4-98BA-C344CB20A2CC}"/>
    <dgm:cxn modelId="{18BD6ECD-AFDB-46A0-8257-5F3A88A379D6}" type="presOf" srcId="{C7A41776-C6BC-4E22-B663-893E9761FB0E}" destId="{71A55577-EE57-4B6B-9438-FE874952FC70}" srcOrd="0" destOrd="0" presId="urn:microsoft.com/office/officeart/2005/8/layout/chevron2"/>
    <dgm:cxn modelId="{1C28CCCE-93D8-4593-89A9-983912B86B9C}" type="presOf" srcId="{E68C7AED-28CC-4431-9FF1-013C7E581FF4}" destId="{628A8C9D-19B6-44F3-8E6D-E2EAC300C0AA}" srcOrd="0" destOrd="1" presId="urn:microsoft.com/office/officeart/2005/8/layout/chevron2"/>
    <dgm:cxn modelId="{DF97AADC-6019-4E53-A089-A8B46BEAA3A1}" srcId="{5AAD1B30-261E-4355-B056-44C97A999D90}" destId="{5ADC55ED-BC67-4969-952B-1AB087BE0F7D}" srcOrd="1" destOrd="0" parTransId="{9EE74C45-20CD-4D6C-AC84-65597ED420AA}" sibTransId="{36177264-9247-4B0A-9B0F-BF67FBF567C4}"/>
    <dgm:cxn modelId="{76AEB9E2-0F63-4AF1-8422-186DE31BFAED}" type="presOf" srcId="{A8B25E5D-3E03-4746-8374-8633033088C5}" destId="{628A8C9D-19B6-44F3-8E6D-E2EAC300C0AA}" srcOrd="0" destOrd="0" presId="urn:microsoft.com/office/officeart/2005/8/layout/chevron2"/>
    <dgm:cxn modelId="{A15B19E3-4BD1-4770-B977-80A509C444F0}" srcId="{B1FF2990-3102-4888-8676-D05B6AED724A}" destId="{BDD14FF7-EA70-4900-A051-19BAB5CAB5C2}" srcOrd="3" destOrd="0" parTransId="{8A1661B8-496D-4F75-8A6A-14F25E54958C}" sibTransId="{C5515A39-F892-4817-9458-CAFE15D99CA1}"/>
    <dgm:cxn modelId="{6A7E50E6-5A85-4113-BEDF-B79F3897B6F2}" srcId="{44E6BBB6-1CDF-4A5C-936F-8362FC2B37B2}" destId="{A8B25E5D-3E03-4746-8374-8633033088C5}" srcOrd="0" destOrd="0" parTransId="{4F3686E4-375C-40E5-BA7F-DC5D31E8E43A}" sibTransId="{C828C5C1-F3BE-4ECD-91D6-4CCB8A3BB5F2}"/>
    <dgm:cxn modelId="{BDDBA3E9-FBF2-4872-8A50-120BEB74B730}" srcId="{B1FF2990-3102-4888-8676-D05B6AED724A}" destId="{07A0D0E3-9770-42A3-94A0-3B41D7792907}" srcOrd="1" destOrd="0" parTransId="{92DC7EA2-8DC9-4253-AF33-98A56DE2E43E}" sibTransId="{DB9C4B5D-E1CE-4EC4-AFDF-ABD05A73F1AE}"/>
    <dgm:cxn modelId="{3717F7EA-CB9B-49DB-85C0-7A09593C9B0A}" type="presOf" srcId="{5AAD1B30-261E-4355-B056-44C97A999D90}" destId="{E3E37F93-7AE9-4587-94FA-35D71FCFFCCD}" srcOrd="0" destOrd="0" presId="urn:microsoft.com/office/officeart/2005/8/layout/chevron2"/>
    <dgm:cxn modelId="{A7019E6E-456D-4845-AA56-03130C11F961}" type="presParOf" srcId="{E3E37F93-7AE9-4587-94FA-35D71FCFFCCD}" destId="{EEF6FFE9-4827-4AC6-BC36-F12B2DFAF0CA}" srcOrd="0" destOrd="0" presId="urn:microsoft.com/office/officeart/2005/8/layout/chevron2"/>
    <dgm:cxn modelId="{EB30CE77-AE28-46C2-8B27-3C98F454D89C}" type="presParOf" srcId="{EEF6FFE9-4827-4AC6-BC36-F12B2DFAF0CA}" destId="{973D8D39-78AB-49B3-914F-6B9C2FDD0B38}" srcOrd="0" destOrd="0" presId="urn:microsoft.com/office/officeart/2005/8/layout/chevron2"/>
    <dgm:cxn modelId="{6DD15361-9466-42F3-9170-F026538B1C04}" type="presParOf" srcId="{EEF6FFE9-4827-4AC6-BC36-F12B2DFAF0CA}" destId="{6A4F83C0-19EE-44CE-82D7-809971FEAB7E}" srcOrd="1" destOrd="0" presId="urn:microsoft.com/office/officeart/2005/8/layout/chevron2"/>
    <dgm:cxn modelId="{8D93FB2F-7101-40DF-A9F4-BAFB9DC49D93}" type="presParOf" srcId="{E3E37F93-7AE9-4587-94FA-35D71FCFFCCD}" destId="{F331A9C9-675E-465D-B193-31CFC46C0529}" srcOrd="1" destOrd="0" presId="urn:microsoft.com/office/officeart/2005/8/layout/chevron2"/>
    <dgm:cxn modelId="{4BF0C61E-7EB2-4E50-82C7-A8BFA4C222DE}" type="presParOf" srcId="{E3E37F93-7AE9-4587-94FA-35D71FCFFCCD}" destId="{6A54C800-84C8-45DD-BADA-0E2CBDA284E2}" srcOrd="2" destOrd="0" presId="urn:microsoft.com/office/officeart/2005/8/layout/chevron2"/>
    <dgm:cxn modelId="{4D6B50F1-EC1A-4B22-AEBC-90A276D0BE74}" type="presParOf" srcId="{6A54C800-84C8-45DD-BADA-0E2CBDA284E2}" destId="{7D756D10-CA08-43C1-A2BF-345A0A704DE4}" srcOrd="0" destOrd="0" presId="urn:microsoft.com/office/officeart/2005/8/layout/chevron2"/>
    <dgm:cxn modelId="{FB1A2E77-1AD9-4171-BBCA-5B003BD69C8E}" type="presParOf" srcId="{6A54C800-84C8-45DD-BADA-0E2CBDA284E2}" destId="{71A55577-EE57-4B6B-9438-FE874952FC70}" srcOrd="1" destOrd="0" presId="urn:microsoft.com/office/officeart/2005/8/layout/chevron2"/>
    <dgm:cxn modelId="{50307AA2-7B5C-4AB0-AFAB-E733B04FD68A}" type="presParOf" srcId="{E3E37F93-7AE9-4587-94FA-35D71FCFFCCD}" destId="{0915B34A-A0E4-42D4-99F9-8ABA56644EFD}" srcOrd="3" destOrd="0" presId="urn:microsoft.com/office/officeart/2005/8/layout/chevron2"/>
    <dgm:cxn modelId="{A1FB668D-D679-4D69-B53D-8DE17886EFE6}" type="presParOf" srcId="{E3E37F93-7AE9-4587-94FA-35D71FCFFCCD}" destId="{E5FF1B68-CE1A-44CD-9F0A-9D75D39FFD89}" srcOrd="4" destOrd="0" presId="urn:microsoft.com/office/officeart/2005/8/layout/chevron2"/>
    <dgm:cxn modelId="{F8C5F9F9-C295-425A-AF66-2FCB21067382}" type="presParOf" srcId="{E5FF1B68-CE1A-44CD-9F0A-9D75D39FFD89}" destId="{23789C85-A84A-4C02-A67E-CDA7B202E284}" srcOrd="0" destOrd="0" presId="urn:microsoft.com/office/officeart/2005/8/layout/chevron2"/>
    <dgm:cxn modelId="{8766CDED-D15D-4267-9BD9-297078D72DD3}" type="presParOf" srcId="{E5FF1B68-CE1A-44CD-9F0A-9D75D39FFD89}" destId="{628A8C9D-19B6-44F3-8E6D-E2EAC300C0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AD1B30-261E-4355-B056-44C97A999D9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1FF2990-3102-4888-8676-D05B6AED724A}">
      <dgm:prSet phldrT="[Text]"/>
      <dgm:spPr/>
      <dgm:t>
        <a:bodyPr/>
        <a:lstStyle/>
        <a:p>
          <a:r>
            <a:rPr lang="es-MX" dirty="0"/>
            <a:t>Entradas</a:t>
          </a:r>
          <a:endParaRPr lang="es-ES" dirty="0"/>
        </a:p>
      </dgm:t>
    </dgm:pt>
    <dgm:pt modelId="{BAA52564-684F-4430-93D1-BE0E1C35AC13}" type="parTrans" cxnId="{ED89AEC8-84DD-4101-9D24-309762E1DBD4}">
      <dgm:prSet/>
      <dgm:spPr/>
      <dgm:t>
        <a:bodyPr/>
        <a:lstStyle/>
        <a:p>
          <a:endParaRPr lang="es-ES"/>
        </a:p>
      </dgm:t>
    </dgm:pt>
    <dgm:pt modelId="{6354BDF2-78BA-47B4-98BA-C344CB20A2CC}" type="sibTrans" cxnId="{ED89AEC8-84DD-4101-9D24-309762E1DBD4}">
      <dgm:prSet/>
      <dgm:spPr/>
      <dgm:t>
        <a:bodyPr/>
        <a:lstStyle/>
        <a:p>
          <a:endParaRPr lang="es-ES"/>
        </a:p>
      </dgm:t>
    </dgm:pt>
    <dgm:pt modelId="{280EEF2E-6A59-49FF-9E92-4687B7928919}">
      <dgm:prSet phldrT="[Text]"/>
      <dgm:spPr/>
      <dgm:t>
        <a:bodyPr/>
        <a:lstStyle/>
        <a:p>
          <a:r>
            <a:rPr lang="es-MX" dirty="0"/>
            <a:t>Documentos de negocio: Caso de negocio y plan de gestión de beneficios</a:t>
          </a:r>
          <a:endParaRPr lang="es-ES" dirty="0"/>
        </a:p>
      </dgm:t>
    </dgm:pt>
    <dgm:pt modelId="{5E58D49F-8816-45FD-B0D1-948C165ECC6F}" type="parTrans" cxnId="{FA1FC872-08A9-456D-A800-ED0A25E74C00}">
      <dgm:prSet/>
      <dgm:spPr/>
      <dgm:t>
        <a:bodyPr/>
        <a:lstStyle/>
        <a:p>
          <a:endParaRPr lang="es-ES"/>
        </a:p>
      </dgm:t>
    </dgm:pt>
    <dgm:pt modelId="{AFA7E039-EC2E-470A-9002-9C89EB9569A7}" type="sibTrans" cxnId="{FA1FC872-08A9-456D-A800-ED0A25E74C00}">
      <dgm:prSet/>
      <dgm:spPr/>
      <dgm:t>
        <a:bodyPr/>
        <a:lstStyle/>
        <a:p>
          <a:endParaRPr lang="es-ES"/>
        </a:p>
      </dgm:t>
    </dgm:pt>
    <dgm:pt modelId="{07A0D0E3-9770-42A3-94A0-3B41D7792907}">
      <dgm:prSet phldrT="[Text]"/>
      <dgm:spPr/>
      <dgm:t>
        <a:bodyPr/>
        <a:lstStyle/>
        <a:p>
          <a:r>
            <a:rPr lang="es-MX" dirty="0"/>
            <a:t>Acuerdos</a:t>
          </a:r>
          <a:endParaRPr lang="es-ES" dirty="0"/>
        </a:p>
      </dgm:t>
    </dgm:pt>
    <dgm:pt modelId="{92DC7EA2-8DC9-4253-AF33-98A56DE2E43E}" type="parTrans" cxnId="{BDDBA3E9-FBF2-4872-8A50-120BEB74B730}">
      <dgm:prSet/>
      <dgm:spPr/>
      <dgm:t>
        <a:bodyPr/>
        <a:lstStyle/>
        <a:p>
          <a:endParaRPr lang="es-ES"/>
        </a:p>
      </dgm:t>
    </dgm:pt>
    <dgm:pt modelId="{DB9C4B5D-E1CE-4EC4-AFDF-ABD05A73F1AE}" type="sibTrans" cxnId="{BDDBA3E9-FBF2-4872-8A50-120BEB74B730}">
      <dgm:prSet/>
      <dgm:spPr/>
      <dgm:t>
        <a:bodyPr/>
        <a:lstStyle/>
        <a:p>
          <a:endParaRPr lang="es-ES"/>
        </a:p>
      </dgm:t>
    </dgm:pt>
    <dgm:pt modelId="{5ADC55ED-BC67-4969-952B-1AB087BE0F7D}">
      <dgm:prSet phldrT="[Text]"/>
      <dgm:spPr/>
      <dgm:t>
        <a:bodyPr/>
        <a:lstStyle/>
        <a:p>
          <a:r>
            <a:rPr lang="es-MX" dirty="0"/>
            <a:t>Herramientas y técnicas</a:t>
          </a:r>
          <a:endParaRPr lang="es-ES" dirty="0"/>
        </a:p>
      </dgm:t>
    </dgm:pt>
    <dgm:pt modelId="{9EE74C45-20CD-4D6C-AC84-65597ED420AA}" type="parTrans" cxnId="{DF97AADC-6019-4E53-A089-A8B46BEAA3A1}">
      <dgm:prSet/>
      <dgm:spPr/>
      <dgm:t>
        <a:bodyPr/>
        <a:lstStyle/>
        <a:p>
          <a:endParaRPr lang="es-ES"/>
        </a:p>
      </dgm:t>
    </dgm:pt>
    <dgm:pt modelId="{36177264-9247-4B0A-9B0F-BF67FBF567C4}" type="sibTrans" cxnId="{DF97AADC-6019-4E53-A089-A8B46BEAA3A1}">
      <dgm:prSet/>
      <dgm:spPr/>
      <dgm:t>
        <a:bodyPr/>
        <a:lstStyle/>
        <a:p>
          <a:endParaRPr lang="es-ES"/>
        </a:p>
      </dgm:t>
    </dgm:pt>
    <dgm:pt modelId="{C7A41776-C6BC-4E22-B663-893E9761FB0E}">
      <dgm:prSet phldrT="[Text]"/>
      <dgm:spPr/>
      <dgm:t>
        <a:bodyPr/>
        <a:lstStyle/>
        <a:p>
          <a:r>
            <a:rPr lang="es-MX" dirty="0"/>
            <a:t>Juicio de expertos</a:t>
          </a:r>
          <a:endParaRPr lang="es-ES" dirty="0"/>
        </a:p>
      </dgm:t>
    </dgm:pt>
    <dgm:pt modelId="{8EE8A5D2-E7E2-4492-A42A-459D3FA903CF}" type="parTrans" cxnId="{0809BF43-2345-4217-BCA8-CE7E9609DF47}">
      <dgm:prSet/>
      <dgm:spPr/>
      <dgm:t>
        <a:bodyPr/>
        <a:lstStyle/>
        <a:p>
          <a:endParaRPr lang="es-ES"/>
        </a:p>
      </dgm:t>
    </dgm:pt>
    <dgm:pt modelId="{70BEB081-F13C-461B-8645-E5CDF57DDACF}" type="sibTrans" cxnId="{0809BF43-2345-4217-BCA8-CE7E9609DF47}">
      <dgm:prSet/>
      <dgm:spPr/>
      <dgm:t>
        <a:bodyPr/>
        <a:lstStyle/>
        <a:p>
          <a:endParaRPr lang="es-ES"/>
        </a:p>
      </dgm:t>
    </dgm:pt>
    <dgm:pt modelId="{CEF79A4C-4556-4606-932E-59B046B0AC3C}">
      <dgm:prSet phldrT="[Text]"/>
      <dgm:spPr/>
      <dgm:t>
        <a:bodyPr/>
        <a:lstStyle/>
        <a:p>
          <a:r>
            <a:rPr lang="es-MX" dirty="0"/>
            <a:t>Recopilación de datos: tormenta de ideas, grupos focales, entrevistas</a:t>
          </a:r>
          <a:endParaRPr lang="es-ES" dirty="0"/>
        </a:p>
      </dgm:t>
    </dgm:pt>
    <dgm:pt modelId="{F8DDDF82-E233-49A3-A322-BE49F4734566}" type="parTrans" cxnId="{4EDCDC80-91D9-43DA-929B-0B5BA477A49C}">
      <dgm:prSet/>
      <dgm:spPr/>
      <dgm:t>
        <a:bodyPr/>
        <a:lstStyle/>
        <a:p>
          <a:endParaRPr lang="es-ES"/>
        </a:p>
      </dgm:t>
    </dgm:pt>
    <dgm:pt modelId="{26C5EF57-466F-42D3-B5C2-8B2A80ABF1F1}" type="sibTrans" cxnId="{4EDCDC80-91D9-43DA-929B-0B5BA477A49C}">
      <dgm:prSet/>
      <dgm:spPr/>
      <dgm:t>
        <a:bodyPr/>
        <a:lstStyle/>
        <a:p>
          <a:endParaRPr lang="es-ES"/>
        </a:p>
      </dgm:t>
    </dgm:pt>
    <dgm:pt modelId="{44E6BBB6-1CDF-4A5C-936F-8362FC2B37B2}">
      <dgm:prSet phldrT="[Text]"/>
      <dgm:spPr/>
      <dgm:t>
        <a:bodyPr/>
        <a:lstStyle/>
        <a:p>
          <a:r>
            <a:rPr lang="es-MX" dirty="0"/>
            <a:t>Salidas</a:t>
          </a:r>
          <a:endParaRPr lang="es-ES" dirty="0"/>
        </a:p>
      </dgm:t>
    </dgm:pt>
    <dgm:pt modelId="{043EA1B7-2483-409E-8D1D-8204D41B16D4}" type="parTrans" cxnId="{9D38566A-3810-4B39-B739-EDC872CD1D49}">
      <dgm:prSet/>
      <dgm:spPr/>
      <dgm:t>
        <a:bodyPr/>
        <a:lstStyle/>
        <a:p>
          <a:endParaRPr lang="es-ES"/>
        </a:p>
      </dgm:t>
    </dgm:pt>
    <dgm:pt modelId="{38EBC7A4-3CB8-4DD3-8033-3103D8FC59AB}" type="sibTrans" cxnId="{9D38566A-3810-4B39-B739-EDC872CD1D49}">
      <dgm:prSet/>
      <dgm:spPr/>
      <dgm:t>
        <a:bodyPr/>
        <a:lstStyle/>
        <a:p>
          <a:endParaRPr lang="es-ES"/>
        </a:p>
      </dgm:t>
    </dgm:pt>
    <dgm:pt modelId="{A8B25E5D-3E03-4746-8374-8633033088C5}">
      <dgm:prSet phldrT="[Text]"/>
      <dgm:spPr/>
      <dgm:t>
        <a:bodyPr/>
        <a:lstStyle/>
        <a:p>
          <a:r>
            <a:rPr lang="es-MX" dirty="0"/>
            <a:t>Acta de constitución del proyecto</a:t>
          </a:r>
          <a:endParaRPr lang="es-ES" dirty="0"/>
        </a:p>
      </dgm:t>
    </dgm:pt>
    <dgm:pt modelId="{4F3686E4-375C-40E5-BA7F-DC5D31E8E43A}" type="parTrans" cxnId="{6A7E50E6-5A85-4113-BEDF-B79F3897B6F2}">
      <dgm:prSet/>
      <dgm:spPr/>
      <dgm:t>
        <a:bodyPr/>
        <a:lstStyle/>
        <a:p>
          <a:endParaRPr lang="es-ES"/>
        </a:p>
      </dgm:t>
    </dgm:pt>
    <dgm:pt modelId="{C828C5C1-F3BE-4ECD-91D6-4CCB8A3BB5F2}" type="sibTrans" cxnId="{6A7E50E6-5A85-4113-BEDF-B79F3897B6F2}">
      <dgm:prSet/>
      <dgm:spPr/>
      <dgm:t>
        <a:bodyPr/>
        <a:lstStyle/>
        <a:p>
          <a:endParaRPr lang="es-ES"/>
        </a:p>
      </dgm:t>
    </dgm:pt>
    <dgm:pt modelId="{E68C7AED-28CC-4431-9FF1-013C7E581FF4}">
      <dgm:prSet phldrT="[Text]"/>
      <dgm:spPr/>
      <dgm:t>
        <a:bodyPr/>
        <a:lstStyle/>
        <a:p>
          <a:r>
            <a:rPr lang="es-MX" dirty="0"/>
            <a:t>Registro de supuestos</a:t>
          </a:r>
          <a:endParaRPr lang="es-ES" dirty="0"/>
        </a:p>
      </dgm:t>
    </dgm:pt>
    <dgm:pt modelId="{410ABD8D-FE54-4919-855A-060AEE408B83}" type="parTrans" cxnId="{9F81FBA0-B879-4108-A9F3-FA256E4E33E0}">
      <dgm:prSet/>
      <dgm:spPr/>
      <dgm:t>
        <a:bodyPr/>
        <a:lstStyle/>
        <a:p>
          <a:endParaRPr lang="es-ES"/>
        </a:p>
      </dgm:t>
    </dgm:pt>
    <dgm:pt modelId="{2E307D86-31B0-406E-91E3-4797E8EB0CAD}" type="sibTrans" cxnId="{9F81FBA0-B879-4108-A9F3-FA256E4E33E0}">
      <dgm:prSet/>
      <dgm:spPr/>
      <dgm:t>
        <a:bodyPr/>
        <a:lstStyle/>
        <a:p>
          <a:endParaRPr lang="es-ES"/>
        </a:p>
      </dgm:t>
    </dgm:pt>
    <dgm:pt modelId="{CF58876E-B80F-4BA0-A704-88D962A30F16}">
      <dgm:prSet phldrT="[Text]"/>
      <dgm:spPr/>
      <dgm:t>
        <a:bodyPr/>
        <a:lstStyle/>
        <a:p>
          <a:r>
            <a:rPr lang="es-MX" dirty="0"/>
            <a:t>Factores ambientales de la empresa</a:t>
          </a:r>
          <a:endParaRPr lang="es-ES" dirty="0"/>
        </a:p>
      </dgm:t>
    </dgm:pt>
    <dgm:pt modelId="{445CDF02-4693-49A7-8AE9-2F237B40A52D}" type="parTrans" cxnId="{6D89AF38-9757-4DAB-B2EE-F7C11400255B}">
      <dgm:prSet/>
      <dgm:spPr/>
    </dgm:pt>
    <dgm:pt modelId="{98636305-0311-41DF-A413-46244083BE72}" type="sibTrans" cxnId="{6D89AF38-9757-4DAB-B2EE-F7C11400255B}">
      <dgm:prSet/>
      <dgm:spPr/>
    </dgm:pt>
    <dgm:pt modelId="{BDD14FF7-EA70-4900-A051-19BAB5CAB5C2}">
      <dgm:prSet phldrT="[Text]"/>
      <dgm:spPr/>
      <dgm:t>
        <a:bodyPr/>
        <a:lstStyle/>
        <a:p>
          <a:r>
            <a:rPr lang="es-MX" dirty="0"/>
            <a:t>Activos de la organización</a:t>
          </a:r>
          <a:endParaRPr lang="es-ES" dirty="0"/>
        </a:p>
      </dgm:t>
    </dgm:pt>
    <dgm:pt modelId="{8A1661B8-496D-4F75-8A6A-14F25E54958C}" type="parTrans" cxnId="{A15B19E3-4BD1-4770-B977-80A509C444F0}">
      <dgm:prSet/>
      <dgm:spPr/>
    </dgm:pt>
    <dgm:pt modelId="{C5515A39-F892-4817-9458-CAFE15D99CA1}" type="sibTrans" cxnId="{A15B19E3-4BD1-4770-B977-80A509C444F0}">
      <dgm:prSet/>
      <dgm:spPr/>
    </dgm:pt>
    <dgm:pt modelId="{2F5BF45D-30DC-44FB-8FF6-57C6219B5391}">
      <dgm:prSet phldrT="[Text]"/>
      <dgm:spPr/>
      <dgm:t>
        <a:bodyPr/>
        <a:lstStyle/>
        <a:p>
          <a:r>
            <a:rPr lang="es-MX" dirty="0"/>
            <a:t>Habilidades interpersonales: Gestión de equipos, facilitación, gestión de reuniones</a:t>
          </a:r>
          <a:endParaRPr lang="es-ES" dirty="0"/>
        </a:p>
      </dgm:t>
    </dgm:pt>
    <dgm:pt modelId="{768E2D42-74D2-4593-9C78-1A68AA8EED7E}" type="parTrans" cxnId="{10FB0696-B59A-4862-BFC9-19A23BB62EED}">
      <dgm:prSet/>
      <dgm:spPr/>
    </dgm:pt>
    <dgm:pt modelId="{C68C2713-6A89-4625-BC0F-44D96484D740}" type="sibTrans" cxnId="{10FB0696-B59A-4862-BFC9-19A23BB62EED}">
      <dgm:prSet/>
      <dgm:spPr/>
    </dgm:pt>
    <dgm:pt modelId="{D9A03D74-DEAB-493A-904D-AA2D9F9A0E3E}">
      <dgm:prSet phldrT="[Text]"/>
      <dgm:spPr/>
      <dgm:t>
        <a:bodyPr/>
        <a:lstStyle/>
        <a:p>
          <a:r>
            <a:rPr lang="es-MX" dirty="0"/>
            <a:t>Reuniones</a:t>
          </a:r>
          <a:endParaRPr lang="es-ES" dirty="0"/>
        </a:p>
      </dgm:t>
    </dgm:pt>
    <dgm:pt modelId="{323554D1-872E-46DD-A529-940A777A0343}" type="parTrans" cxnId="{84ABBE71-B69B-40C6-A9D8-5ADFEF2E5FE2}">
      <dgm:prSet/>
      <dgm:spPr/>
    </dgm:pt>
    <dgm:pt modelId="{3F37CF52-9445-426D-8F26-D6CE2F3FF088}" type="sibTrans" cxnId="{84ABBE71-B69B-40C6-A9D8-5ADFEF2E5FE2}">
      <dgm:prSet/>
      <dgm:spPr/>
    </dgm:pt>
    <dgm:pt modelId="{E3E37F93-7AE9-4587-94FA-35D71FCFFCCD}" type="pres">
      <dgm:prSet presAssocID="{5AAD1B30-261E-4355-B056-44C97A999D90}" presName="linearFlow" presStyleCnt="0">
        <dgm:presLayoutVars>
          <dgm:dir/>
          <dgm:animLvl val="lvl"/>
          <dgm:resizeHandles val="exact"/>
        </dgm:presLayoutVars>
      </dgm:prSet>
      <dgm:spPr/>
    </dgm:pt>
    <dgm:pt modelId="{EEF6FFE9-4827-4AC6-BC36-F12B2DFAF0CA}" type="pres">
      <dgm:prSet presAssocID="{B1FF2990-3102-4888-8676-D05B6AED724A}" presName="composite" presStyleCnt="0"/>
      <dgm:spPr/>
    </dgm:pt>
    <dgm:pt modelId="{973D8D39-78AB-49B3-914F-6B9C2FDD0B38}" type="pres">
      <dgm:prSet presAssocID="{B1FF2990-3102-4888-8676-D05B6AED724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A4F83C0-19EE-44CE-82D7-809971FEAB7E}" type="pres">
      <dgm:prSet presAssocID="{B1FF2990-3102-4888-8676-D05B6AED724A}" presName="descendantText" presStyleLbl="alignAcc1" presStyleIdx="0" presStyleCnt="3">
        <dgm:presLayoutVars>
          <dgm:bulletEnabled val="1"/>
        </dgm:presLayoutVars>
      </dgm:prSet>
      <dgm:spPr/>
    </dgm:pt>
    <dgm:pt modelId="{F331A9C9-675E-465D-B193-31CFC46C0529}" type="pres">
      <dgm:prSet presAssocID="{6354BDF2-78BA-47B4-98BA-C344CB20A2CC}" presName="sp" presStyleCnt="0"/>
      <dgm:spPr/>
    </dgm:pt>
    <dgm:pt modelId="{6A54C800-84C8-45DD-BADA-0E2CBDA284E2}" type="pres">
      <dgm:prSet presAssocID="{5ADC55ED-BC67-4969-952B-1AB087BE0F7D}" presName="composite" presStyleCnt="0"/>
      <dgm:spPr/>
    </dgm:pt>
    <dgm:pt modelId="{7D756D10-CA08-43C1-A2BF-345A0A704DE4}" type="pres">
      <dgm:prSet presAssocID="{5ADC55ED-BC67-4969-952B-1AB087BE0F7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A55577-EE57-4B6B-9438-FE874952FC70}" type="pres">
      <dgm:prSet presAssocID="{5ADC55ED-BC67-4969-952B-1AB087BE0F7D}" presName="descendantText" presStyleLbl="alignAcc1" presStyleIdx="1" presStyleCnt="3">
        <dgm:presLayoutVars>
          <dgm:bulletEnabled val="1"/>
        </dgm:presLayoutVars>
      </dgm:prSet>
      <dgm:spPr/>
    </dgm:pt>
    <dgm:pt modelId="{0915B34A-A0E4-42D4-99F9-8ABA56644EFD}" type="pres">
      <dgm:prSet presAssocID="{36177264-9247-4B0A-9B0F-BF67FBF567C4}" presName="sp" presStyleCnt="0"/>
      <dgm:spPr/>
    </dgm:pt>
    <dgm:pt modelId="{E5FF1B68-CE1A-44CD-9F0A-9D75D39FFD89}" type="pres">
      <dgm:prSet presAssocID="{44E6BBB6-1CDF-4A5C-936F-8362FC2B37B2}" presName="composite" presStyleCnt="0"/>
      <dgm:spPr/>
    </dgm:pt>
    <dgm:pt modelId="{23789C85-A84A-4C02-A67E-CDA7B202E284}" type="pres">
      <dgm:prSet presAssocID="{44E6BBB6-1CDF-4A5C-936F-8362FC2B37B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28A8C9D-19B6-44F3-8E6D-E2EAC300C0AA}" type="pres">
      <dgm:prSet presAssocID="{44E6BBB6-1CDF-4A5C-936F-8362FC2B37B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22BE117-615F-40AB-A0B6-26932F8A2FAB}" type="presOf" srcId="{44E6BBB6-1CDF-4A5C-936F-8362FC2B37B2}" destId="{23789C85-A84A-4C02-A67E-CDA7B202E284}" srcOrd="0" destOrd="0" presId="urn:microsoft.com/office/officeart/2005/8/layout/chevron2"/>
    <dgm:cxn modelId="{6D89AF38-9757-4DAB-B2EE-F7C11400255B}" srcId="{B1FF2990-3102-4888-8676-D05B6AED724A}" destId="{CF58876E-B80F-4BA0-A704-88D962A30F16}" srcOrd="2" destOrd="0" parTransId="{445CDF02-4693-49A7-8AE9-2F237B40A52D}" sibTransId="{98636305-0311-41DF-A413-46244083BE72}"/>
    <dgm:cxn modelId="{290B6D42-B2B7-4BA4-A487-2565B8DFEBE0}" type="presOf" srcId="{B1FF2990-3102-4888-8676-D05B6AED724A}" destId="{973D8D39-78AB-49B3-914F-6B9C2FDD0B38}" srcOrd="0" destOrd="0" presId="urn:microsoft.com/office/officeart/2005/8/layout/chevron2"/>
    <dgm:cxn modelId="{0809BF43-2345-4217-BCA8-CE7E9609DF47}" srcId="{5ADC55ED-BC67-4969-952B-1AB087BE0F7D}" destId="{C7A41776-C6BC-4E22-B663-893E9761FB0E}" srcOrd="0" destOrd="0" parTransId="{8EE8A5D2-E7E2-4492-A42A-459D3FA903CF}" sibTransId="{70BEB081-F13C-461B-8645-E5CDF57DDACF}"/>
    <dgm:cxn modelId="{1183B844-F489-4BF8-9E45-E7C9E254F7D2}" type="presOf" srcId="{5ADC55ED-BC67-4969-952B-1AB087BE0F7D}" destId="{7D756D10-CA08-43C1-A2BF-345A0A704DE4}" srcOrd="0" destOrd="0" presId="urn:microsoft.com/office/officeart/2005/8/layout/chevron2"/>
    <dgm:cxn modelId="{5ACD1F66-9C21-4804-8A6A-E42E88C8589C}" type="presOf" srcId="{CEF79A4C-4556-4606-932E-59B046B0AC3C}" destId="{71A55577-EE57-4B6B-9438-FE874952FC70}" srcOrd="0" destOrd="1" presId="urn:microsoft.com/office/officeart/2005/8/layout/chevron2"/>
    <dgm:cxn modelId="{9D38566A-3810-4B39-B739-EDC872CD1D49}" srcId="{5AAD1B30-261E-4355-B056-44C97A999D90}" destId="{44E6BBB6-1CDF-4A5C-936F-8362FC2B37B2}" srcOrd="2" destOrd="0" parTransId="{043EA1B7-2483-409E-8D1D-8204D41B16D4}" sibTransId="{38EBC7A4-3CB8-4DD3-8033-3103D8FC59AB}"/>
    <dgm:cxn modelId="{5A94066E-F4FF-42CE-8B31-9D5657E3491F}" type="presOf" srcId="{BDD14FF7-EA70-4900-A051-19BAB5CAB5C2}" destId="{6A4F83C0-19EE-44CE-82D7-809971FEAB7E}" srcOrd="0" destOrd="3" presId="urn:microsoft.com/office/officeart/2005/8/layout/chevron2"/>
    <dgm:cxn modelId="{84ABBE71-B69B-40C6-A9D8-5ADFEF2E5FE2}" srcId="{5ADC55ED-BC67-4969-952B-1AB087BE0F7D}" destId="{D9A03D74-DEAB-493A-904D-AA2D9F9A0E3E}" srcOrd="3" destOrd="0" parTransId="{323554D1-872E-46DD-A529-940A777A0343}" sibTransId="{3F37CF52-9445-426D-8F26-D6CE2F3FF088}"/>
    <dgm:cxn modelId="{FA1FC872-08A9-456D-A800-ED0A25E74C00}" srcId="{B1FF2990-3102-4888-8676-D05B6AED724A}" destId="{280EEF2E-6A59-49FF-9E92-4687B7928919}" srcOrd="0" destOrd="0" parTransId="{5E58D49F-8816-45FD-B0D1-948C165ECC6F}" sibTransId="{AFA7E039-EC2E-470A-9002-9C89EB9569A7}"/>
    <dgm:cxn modelId="{4EDCDC80-91D9-43DA-929B-0B5BA477A49C}" srcId="{5ADC55ED-BC67-4969-952B-1AB087BE0F7D}" destId="{CEF79A4C-4556-4606-932E-59B046B0AC3C}" srcOrd="1" destOrd="0" parTransId="{F8DDDF82-E233-49A3-A322-BE49F4734566}" sibTransId="{26C5EF57-466F-42D3-B5C2-8B2A80ABF1F1}"/>
    <dgm:cxn modelId="{931F8890-834D-4FF2-918C-AFFC8A630AB6}" type="presOf" srcId="{D9A03D74-DEAB-493A-904D-AA2D9F9A0E3E}" destId="{71A55577-EE57-4B6B-9438-FE874952FC70}" srcOrd="0" destOrd="3" presId="urn:microsoft.com/office/officeart/2005/8/layout/chevron2"/>
    <dgm:cxn modelId="{10FB0696-B59A-4862-BFC9-19A23BB62EED}" srcId="{5ADC55ED-BC67-4969-952B-1AB087BE0F7D}" destId="{2F5BF45D-30DC-44FB-8FF6-57C6219B5391}" srcOrd="2" destOrd="0" parTransId="{768E2D42-74D2-4593-9C78-1A68AA8EED7E}" sibTransId="{C68C2713-6A89-4625-BC0F-44D96484D740}"/>
    <dgm:cxn modelId="{9F81FBA0-B879-4108-A9F3-FA256E4E33E0}" srcId="{44E6BBB6-1CDF-4A5C-936F-8362FC2B37B2}" destId="{E68C7AED-28CC-4431-9FF1-013C7E581FF4}" srcOrd="1" destOrd="0" parTransId="{410ABD8D-FE54-4919-855A-060AEE408B83}" sibTransId="{2E307D86-31B0-406E-91E3-4797E8EB0CAD}"/>
    <dgm:cxn modelId="{4A314AA7-D5FD-4A13-84B2-1D8319796891}" type="presOf" srcId="{CF58876E-B80F-4BA0-A704-88D962A30F16}" destId="{6A4F83C0-19EE-44CE-82D7-809971FEAB7E}" srcOrd="0" destOrd="2" presId="urn:microsoft.com/office/officeart/2005/8/layout/chevron2"/>
    <dgm:cxn modelId="{C6C9D8B0-0533-4749-8E0F-94C378D6B3C6}" type="presOf" srcId="{2F5BF45D-30DC-44FB-8FF6-57C6219B5391}" destId="{71A55577-EE57-4B6B-9438-FE874952FC70}" srcOrd="0" destOrd="2" presId="urn:microsoft.com/office/officeart/2005/8/layout/chevron2"/>
    <dgm:cxn modelId="{CB15B2B9-4777-4C05-95D8-BFD80251C322}" type="presOf" srcId="{280EEF2E-6A59-49FF-9E92-4687B7928919}" destId="{6A4F83C0-19EE-44CE-82D7-809971FEAB7E}" srcOrd="0" destOrd="0" presId="urn:microsoft.com/office/officeart/2005/8/layout/chevron2"/>
    <dgm:cxn modelId="{55DDFAB9-4690-46E4-81BD-EA6491C9ED42}" type="presOf" srcId="{07A0D0E3-9770-42A3-94A0-3B41D7792907}" destId="{6A4F83C0-19EE-44CE-82D7-809971FEAB7E}" srcOrd="0" destOrd="1" presId="urn:microsoft.com/office/officeart/2005/8/layout/chevron2"/>
    <dgm:cxn modelId="{ED89AEC8-84DD-4101-9D24-309762E1DBD4}" srcId="{5AAD1B30-261E-4355-B056-44C97A999D90}" destId="{B1FF2990-3102-4888-8676-D05B6AED724A}" srcOrd="0" destOrd="0" parTransId="{BAA52564-684F-4430-93D1-BE0E1C35AC13}" sibTransId="{6354BDF2-78BA-47B4-98BA-C344CB20A2CC}"/>
    <dgm:cxn modelId="{18BD6ECD-AFDB-46A0-8257-5F3A88A379D6}" type="presOf" srcId="{C7A41776-C6BC-4E22-B663-893E9761FB0E}" destId="{71A55577-EE57-4B6B-9438-FE874952FC70}" srcOrd="0" destOrd="0" presId="urn:microsoft.com/office/officeart/2005/8/layout/chevron2"/>
    <dgm:cxn modelId="{1C28CCCE-93D8-4593-89A9-983912B86B9C}" type="presOf" srcId="{E68C7AED-28CC-4431-9FF1-013C7E581FF4}" destId="{628A8C9D-19B6-44F3-8E6D-E2EAC300C0AA}" srcOrd="0" destOrd="1" presId="urn:microsoft.com/office/officeart/2005/8/layout/chevron2"/>
    <dgm:cxn modelId="{DF97AADC-6019-4E53-A089-A8B46BEAA3A1}" srcId="{5AAD1B30-261E-4355-B056-44C97A999D90}" destId="{5ADC55ED-BC67-4969-952B-1AB087BE0F7D}" srcOrd="1" destOrd="0" parTransId="{9EE74C45-20CD-4D6C-AC84-65597ED420AA}" sibTransId="{36177264-9247-4B0A-9B0F-BF67FBF567C4}"/>
    <dgm:cxn modelId="{76AEB9E2-0F63-4AF1-8422-186DE31BFAED}" type="presOf" srcId="{A8B25E5D-3E03-4746-8374-8633033088C5}" destId="{628A8C9D-19B6-44F3-8E6D-E2EAC300C0AA}" srcOrd="0" destOrd="0" presId="urn:microsoft.com/office/officeart/2005/8/layout/chevron2"/>
    <dgm:cxn modelId="{A15B19E3-4BD1-4770-B977-80A509C444F0}" srcId="{B1FF2990-3102-4888-8676-D05B6AED724A}" destId="{BDD14FF7-EA70-4900-A051-19BAB5CAB5C2}" srcOrd="3" destOrd="0" parTransId="{8A1661B8-496D-4F75-8A6A-14F25E54958C}" sibTransId="{C5515A39-F892-4817-9458-CAFE15D99CA1}"/>
    <dgm:cxn modelId="{6A7E50E6-5A85-4113-BEDF-B79F3897B6F2}" srcId="{44E6BBB6-1CDF-4A5C-936F-8362FC2B37B2}" destId="{A8B25E5D-3E03-4746-8374-8633033088C5}" srcOrd="0" destOrd="0" parTransId="{4F3686E4-375C-40E5-BA7F-DC5D31E8E43A}" sibTransId="{C828C5C1-F3BE-4ECD-91D6-4CCB8A3BB5F2}"/>
    <dgm:cxn modelId="{BDDBA3E9-FBF2-4872-8A50-120BEB74B730}" srcId="{B1FF2990-3102-4888-8676-D05B6AED724A}" destId="{07A0D0E3-9770-42A3-94A0-3B41D7792907}" srcOrd="1" destOrd="0" parTransId="{92DC7EA2-8DC9-4253-AF33-98A56DE2E43E}" sibTransId="{DB9C4B5D-E1CE-4EC4-AFDF-ABD05A73F1AE}"/>
    <dgm:cxn modelId="{3717F7EA-CB9B-49DB-85C0-7A09593C9B0A}" type="presOf" srcId="{5AAD1B30-261E-4355-B056-44C97A999D90}" destId="{E3E37F93-7AE9-4587-94FA-35D71FCFFCCD}" srcOrd="0" destOrd="0" presId="urn:microsoft.com/office/officeart/2005/8/layout/chevron2"/>
    <dgm:cxn modelId="{A7019E6E-456D-4845-AA56-03130C11F961}" type="presParOf" srcId="{E3E37F93-7AE9-4587-94FA-35D71FCFFCCD}" destId="{EEF6FFE9-4827-4AC6-BC36-F12B2DFAF0CA}" srcOrd="0" destOrd="0" presId="urn:microsoft.com/office/officeart/2005/8/layout/chevron2"/>
    <dgm:cxn modelId="{EB30CE77-AE28-46C2-8B27-3C98F454D89C}" type="presParOf" srcId="{EEF6FFE9-4827-4AC6-BC36-F12B2DFAF0CA}" destId="{973D8D39-78AB-49B3-914F-6B9C2FDD0B38}" srcOrd="0" destOrd="0" presId="urn:microsoft.com/office/officeart/2005/8/layout/chevron2"/>
    <dgm:cxn modelId="{6DD15361-9466-42F3-9170-F026538B1C04}" type="presParOf" srcId="{EEF6FFE9-4827-4AC6-BC36-F12B2DFAF0CA}" destId="{6A4F83C0-19EE-44CE-82D7-809971FEAB7E}" srcOrd="1" destOrd="0" presId="urn:microsoft.com/office/officeart/2005/8/layout/chevron2"/>
    <dgm:cxn modelId="{8D93FB2F-7101-40DF-A9F4-BAFB9DC49D93}" type="presParOf" srcId="{E3E37F93-7AE9-4587-94FA-35D71FCFFCCD}" destId="{F331A9C9-675E-465D-B193-31CFC46C0529}" srcOrd="1" destOrd="0" presId="urn:microsoft.com/office/officeart/2005/8/layout/chevron2"/>
    <dgm:cxn modelId="{4BF0C61E-7EB2-4E50-82C7-A8BFA4C222DE}" type="presParOf" srcId="{E3E37F93-7AE9-4587-94FA-35D71FCFFCCD}" destId="{6A54C800-84C8-45DD-BADA-0E2CBDA284E2}" srcOrd="2" destOrd="0" presId="urn:microsoft.com/office/officeart/2005/8/layout/chevron2"/>
    <dgm:cxn modelId="{4D6B50F1-EC1A-4B22-AEBC-90A276D0BE74}" type="presParOf" srcId="{6A54C800-84C8-45DD-BADA-0E2CBDA284E2}" destId="{7D756D10-CA08-43C1-A2BF-345A0A704DE4}" srcOrd="0" destOrd="0" presId="urn:microsoft.com/office/officeart/2005/8/layout/chevron2"/>
    <dgm:cxn modelId="{FB1A2E77-1AD9-4171-BBCA-5B003BD69C8E}" type="presParOf" srcId="{6A54C800-84C8-45DD-BADA-0E2CBDA284E2}" destId="{71A55577-EE57-4B6B-9438-FE874952FC70}" srcOrd="1" destOrd="0" presId="urn:microsoft.com/office/officeart/2005/8/layout/chevron2"/>
    <dgm:cxn modelId="{50307AA2-7B5C-4AB0-AFAB-E733B04FD68A}" type="presParOf" srcId="{E3E37F93-7AE9-4587-94FA-35D71FCFFCCD}" destId="{0915B34A-A0E4-42D4-99F9-8ABA56644EFD}" srcOrd="3" destOrd="0" presId="urn:microsoft.com/office/officeart/2005/8/layout/chevron2"/>
    <dgm:cxn modelId="{A1FB668D-D679-4D69-B53D-8DE17886EFE6}" type="presParOf" srcId="{E3E37F93-7AE9-4587-94FA-35D71FCFFCCD}" destId="{E5FF1B68-CE1A-44CD-9F0A-9D75D39FFD89}" srcOrd="4" destOrd="0" presId="urn:microsoft.com/office/officeart/2005/8/layout/chevron2"/>
    <dgm:cxn modelId="{F8C5F9F9-C295-425A-AF66-2FCB21067382}" type="presParOf" srcId="{E5FF1B68-CE1A-44CD-9F0A-9D75D39FFD89}" destId="{23789C85-A84A-4C02-A67E-CDA7B202E284}" srcOrd="0" destOrd="0" presId="urn:microsoft.com/office/officeart/2005/8/layout/chevron2"/>
    <dgm:cxn modelId="{8766CDED-D15D-4267-9BD9-297078D72DD3}" type="presParOf" srcId="{E5FF1B68-CE1A-44CD-9F0A-9D75D39FFD89}" destId="{628A8C9D-19B6-44F3-8E6D-E2EAC300C0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AD1B30-261E-4355-B056-44C97A999D9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1FF2990-3102-4888-8676-D05B6AED724A}">
      <dgm:prSet phldrT="[Text]"/>
      <dgm:spPr/>
      <dgm:t>
        <a:bodyPr/>
        <a:lstStyle/>
        <a:p>
          <a:r>
            <a:rPr lang="es-MX" dirty="0"/>
            <a:t>Entradas</a:t>
          </a:r>
          <a:endParaRPr lang="es-ES" dirty="0"/>
        </a:p>
      </dgm:t>
    </dgm:pt>
    <dgm:pt modelId="{BAA52564-684F-4430-93D1-BE0E1C35AC13}" type="parTrans" cxnId="{ED89AEC8-84DD-4101-9D24-309762E1DBD4}">
      <dgm:prSet/>
      <dgm:spPr/>
      <dgm:t>
        <a:bodyPr/>
        <a:lstStyle/>
        <a:p>
          <a:endParaRPr lang="es-ES"/>
        </a:p>
      </dgm:t>
    </dgm:pt>
    <dgm:pt modelId="{6354BDF2-78BA-47B4-98BA-C344CB20A2CC}" type="sibTrans" cxnId="{ED89AEC8-84DD-4101-9D24-309762E1DBD4}">
      <dgm:prSet/>
      <dgm:spPr/>
      <dgm:t>
        <a:bodyPr/>
        <a:lstStyle/>
        <a:p>
          <a:endParaRPr lang="es-ES"/>
        </a:p>
      </dgm:t>
    </dgm:pt>
    <dgm:pt modelId="{280EEF2E-6A59-49FF-9E92-4687B7928919}">
      <dgm:prSet phldrT="[Text]"/>
      <dgm:spPr/>
      <dgm:t>
        <a:bodyPr/>
        <a:lstStyle/>
        <a:p>
          <a:r>
            <a:rPr lang="es-MX" dirty="0"/>
            <a:t>Documentos de negocio: Caso de negocio y plan de gestión de beneficios</a:t>
          </a:r>
          <a:endParaRPr lang="es-ES" dirty="0"/>
        </a:p>
      </dgm:t>
    </dgm:pt>
    <dgm:pt modelId="{5E58D49F-8816-45FD-B0D1-948C165ECC6F}" type="parTrans" cxnId="{FA1FC872-08A9-456D-A800-ED0A25E74C00}">
      <dgm:prSet/>
      <dgm:spPr/>
      <dgm:t>
        <a:bodyPr/>
        <a:lstStyle/>
        <a:p>
          <a:endParaRPr lang="es-ES"/>
        </a:p>
      </dgm:t>
    </dgm:pt>
    <dgm:pt modelId="{AFA7E039-EC2E-470A-9002-9C89EB9569A7}" type="sibTrans" cxnId="{FA1FC872-08A9-456D-A800-ED0A25E74C00}">
      <dgm:prSet/>
      <dgm:spPr/>
      <dgm:t>
        <a:bodyPr/>
        <a:lstStyle/>
        <a:p>
          <a:endParaRPr lang="es-ES"/>
        </a:p>
      </dgm:t>
    </dgm:pt>
    <dgm:pt modelId="{07A0D0E3-9770-42A3-94A0-3B41D7792907}">
      <dgm:prSet phldrT="[Text]"/>
      <dgm:spPr/>
      <dgm:t>
        <a:bodyPr/>
        <a:lstStyle/>
        <a:p>
          <a:r>
            <a:rPr lang="es-MX" dirty="0"/>
            <a:t>Acuerdos</a:t>
          </a:r>
          <a:endParaRPr lang="es-ES" dirty="0"/>
        </a:p>
      </dgm:t>
    </dgm:pt>
    <dgm:pt modelId="{92DC7EA2-8DC9-4253-AF33-98A56DE2E43E}" type="parTrans" cxnId="{BDDBA3E9-FBF2-4872-8A50-120BEB74B730}">
      <dgm:prSet/>
      <dgm:spPr/>
      <dgm:t>
        <a:bodyPr/>
        <a:lstStyle/>
        <a:p>
          <a:endParaRPr lang="es-ES"/>
        </a:p>
      </dgm:t>
    </dgm:pt>
    <dgm:pt modelId="{DB9C4B5D-E1CE-4EC4-AFDF-ABD05A73F1AE}" type="sibTrans" cxnId="{BDDBA3E9-FBF2-4872-8A50-120BEB74B730}">
      <dgm:prSet/>
      <dgm:spPr/>
      <dgm:t>
        <a:bodyPr/>
        <a:lstStyle/>
        <a:p>
          <a:endParaRPr lang="es-ES"/>
        </a:p>
      </dgm:t>
    </dgm:pt>
    <dgm:pt modelId="{5ADC55ED-BC67-4969-952B-1AB087BE0F7D}">
      <dgm:prSet phldrT="[Text]"/>
      <dgm:spPr/>
      <dgm:t>
        <a:bodyPr/>
        <a:lstStyle/>
        <a:p>
          <a:r>
            <a:rPr lang="es-MX" dirty="0"/>
            <a:t>Herramientas y técnicas</a:t>
          </a:r>
          <a:endParaRPr lang="es-ES" dirty="0"/>
        </a:p>
      </dgm:t>
    </dgm:pt>
    <dgm:pt modelId="{9EE74C45-20CD-4D6C-AC84-65597ED420AA}" type="parTrans" cxnId="{DF97AADC-6019-4E53-A089-A8B46BEAA3A1}">
      <dgm:prSet/>
      <dgm:spPr/>
      <dgm:t>
        <a:bodyPr/>
        <a:lstStyle/>
        <a:p>
          <a:endParaRPr lang="es-ES"/>
        </a:p>
      </dgm:t>
    </dgm:pt>
    <dgm:pt modelId="{36177264-9247-4B0A-9B0F-BF67FBF567C4}" type="sibTrans" cxnId="{DF97AADC-6019-4E53-A089-A8B46BEAA3A1}">
      <dgm:prSet/>
      <dgm:spPr/>
      <dgm:t>
        <a:bodyPr/>
        <a:lstStyle/>
        <a:p>
          <a:endParaRPr lang="es-ES"/>
        </a:p>
      </dgm:t>
    </dgm:pt>
    <dgm:pt modelId="{C7A41776-C6BC-4E22-B663-893E9761FB0E}">
      <dgm:prSet phldrT="[Text]"/>
      <dgm:spPr/>
      <dgm:t>
        <a:bodyPr/>
        <a:lstStyle/>
        <a:p>
          <a:r>
            <a:rPr lang="es-MX" dirty="0"/>
            <a:t>Juicio de expertos</a:t>
          </a:r>
          <a:endParaRPr lang="es-ES" dirty="0"/>
        </a:p>
      </dgm:t>
    </dgm:pt>
    <dgm:pt modelId="{8EE8A5D2-E7E2-4492-A42A-459D3FA903CF}" type="parTrans" cxnId="{0809BF43-2345-4217-BCA8-CE7E9609DF47}">
      <dgm:prSet/>
      <dgm:spPr/>
      <dgm:t>
        <a:bodyPr/>
        <a:lstStyle/>
        <a:p>
          <a:endParaRPr lang="es-ES"/>
        </a:p>
      </dgm:t>
    </dgm:pt>
    <dgm:pt modelId="{70BEB081-F13C-461B-8645-E5CDF57DDACF}" type="sibTrans" cxnId="{0809BF43-2345-4217-BCA8-CE7E9609DF47}">
      <dgm:prSet/>
      <dgm:spPr/>
      <dgm:t>
        <a:bodyPr/>
        <a:lstStyle/>
        <a:p>
          <a:endParaRPr lang="es-ES"/>
        </a:p>
      </dgm:t>
    </dgm:pt>
    <dgm:pt modelId="{CEF79A4C-4556-4606-932E-59B046B0AC3C}">
      <dgm:prSet phldrT="[Text]"/>
      <dgm:spPr/>
      <dgm:t>
        <a:bodyPr/>
        <a:lstStyle/>
        <a:p>
          <a:r>
            <a:rPr lang="es-MX" dirty="0"/>
            <a:t>Recopilación de datos: tormenta de ideas, grupos focales, entrevistas</a:t>
          </a:r>
          <a:endParaRPr lang="es-ES" dirty="0"/>
        </a:p>
      </dgm:t>
    </dgm:pt>
    <dgm:pt modelId="{F8DDDF82-E233-49A3-A322-BE49F4734566}" type="parTrans" cxnId="{4EDCDC80-91D9-43DA-929B-0B5BA477A49C}">
      <dgm:prSet/>
      <dgm:spPr/>
      <dgm:t>
        <a:bodyPr/>
        <a:lstStyle/>
        <a:p>
          <a:endParaRPr lang="es-ES"/>
        </a:p>
      </dgm:t>
    </dgm:pt>
    <dgm:pt modelId="{26C5EF57-466F-42D3-B5C2-8B2A80ABF1F1}" type="sibTrans" cxnId="{4EDCDC80-91D9-43DA-929B-0B5BA477A49C}">
      <dgm:prSet/>
      <dgm:spPr/>
      <dgm:t>
        <a:bodyPr/>
        <a:lstStyle/>
        <a:p>
          <a:endParaRPr lang="es-ES"/>
        </a:p>
      </dgm:t>
    </dgm:pt>
    <dgm:pt modelId="{44E6BBB6-1CDF-4A5C-936F-8362FC2B37B2}">
      <dgm:prSet phldrT="[Text]"/>
      <dgm:spPr/>
      <dgm:t>
        <a:bodyPr/>
        <a:lstStyle/>
        <a:p>
          <a:r>
            <a:rPr lang="es-MX" dirty="0"/>
            <a:t>Salidas</a:t>
          </a:r>
          <a:endParaRPr lang="es-ES" dirty="0"/>
        </a:p>
      </dgm:t>
    </dgm:pt>
    <dgm:pt modelId="{043EA1B7-2483-409E-8D1D-8204D41B16D4}" type="parTrans" cxnId="{9D38566A-3810-4B39-B739-EDC872CD1D49}">
      <dgm:prSet/>
      <dgm:spPr/>
      <dgm:t>
        <a:bodyPr/>
        <a:lstStyle/>
        <a:p>
          <a:endParaRPr lang="es-ES"/>
        </a:p>
      </dgm:t>
    </dgm:pt>
    <dgm:pt modelId="{38EBC7A4-3CB8-4DD3-8033-3103D8FC59AB}" type="sibTrans" cxnId="{9D38566A-3810-4B39-B739-EDC872CD1D49}">
      <dgm:prSet/>
      <dgm:spPr/>
      <dgm:t>
        <a:bodyPr/>
        <a:lstStyle/>
        <a:p>
          <a:endParaRPr lang="es-ES"/>
        </a:p>
      </dgm:t>
    </dgm:pt>
    <dgm:pt modelId="{A8B25E5D-3E03-4746-8374-8633033088C5}">
      <dgm:prSet phldrT="[Text]"/>
      <dgm:spPr/>
      <dgm:t>
        <a:bodyPr/>
        <a:lstStyle/>
        <a:p>
          <a:r>
            <a:rPr lang="es-MX" dirty="0"/>
            <a:t>Acta de constitución del proyecto</a:t>
          </a:r>
          <a:endParaRPr lang="es-ES" dirty="0"/>
        </a:p>
      </dgm:t>
    </dgm:pt>
    <dgm:pt modelId="{4F3686E4-375C-40E5-BA7F-DC5D31E8E43A}" type="parTrans" cxnId="{6A7E50E6-5A85-4113-BEDF-B79F3897B6F2}">
      <dgm:prSet/>
      <dgm:spPr/>
      <dgm:t>
        <a:bodyPr/>
        <a:lstStyle/>
        <a:p>
          <a:endParaRPr lang="es-ES"/>
        </a:p>
      </dgm:t>
    </dgm:pt>
    <dgm:pt modelId="{C828C5C1-F3BE-4ECD-91D6-4CCB8A3BB5F2}" type="sibTrans" cxnId="{6A7E50E6-5A85-4113-BEDF-B79F3897B6F2}">
      <dgm:prSet/>
      <dgm:spPr/>
      <dgm:t>
        <a:bodyPr/>
        <a:lstStyle/>
        <a:p>
          <a:endParaRPr lang="es-ES"/>
        </a:p>
      </dgm:t>
    </dgm:pt>
    <dgm:pt modelId="{E68C7AED-28CC-4431-9FF1-013C7E581FF4}">
      <dgm:prSet phldrT="[Text]"/>
      <dgm:spPr/>
      <dgm:t>
        <a:bodyPr/>
        <a:lstStyle/>
        <a:p>
          <a:r>
            <a:rPr lang="es-MX" dirty="0"/>
            <a:t>Registro de supuestos</a:t>
          </a:r>
          <a:endParaRPr lang="es-ES" dirty="0"/>
        </a:p>
      </dgm:t>
    </dgm:pt>
    <dgm:pt modelId="{410ABD8D-FE54-4919-855A-060AEE408B83}" type="parTrans" cxnId="{9F81FBA0-B879-4108-A9F3-FA256E4E33E0}">
      <dgm:prSet/>
      <dgm:spPr/>
      <dgm:t>
        <a:bodyPr/>
        <a:lstStyle/>
        <a:p>
          <a:endParaRPr lang="es-ES"/>
        </a:p>
      </dgm:t>
    </dgm:pt>
    <dgm:pt modelId="{2E307D86-31B0-406E-91E3-4797E8EB0CAD}" type="sibTrans" cxnId="{9F81FBA0-B879-4108-A9F3-FA256E4E33E0}">
      <dgm:prSet/>
      <dgm:spPr/>
      <dgm:t>
        <a:bodyPr/>
        <a:lstStyle/>
        <a:p>
          <a:endParaRPr lang="es-ES"/>
        </a:p>
      </dgm:t>
    </dgm:pt>
    <dgm:pt modelId="{CF58876E-B80F-4BA0-A704-88D962A30F16}">
      <dgm:prSet phldrT="[Text]"/>
      <dgm:spPr/>
      <dgm:t>
        <a:bodyPr/>
        <a:lstStyle/>
        <a:p>
          <a:r>
            <a:rPr lang="es-MX" dirty="0"/>
            <a:t>Factores ambientales de la empresa</a:t>
          </a:r>
          <a:endParaRPr lang="es-ES" dirty="0"/>
        </a:p>
      </dgm:t>
    </dgm:pt>
    <dgm:pt modelId="{445CDF02-4693-49A7-8AE9-2F237B40A52D}" type="parTrans" cxnId="{6D89AF38-9757-4DAB-B2EE-F7C11400255B}">
      <dgm:prSet/>
      <dgm:spPr/>
    </dgm:pt>
    <dgm:pt modelId="{98636305-0311-41DF-A413-46244083BE72}" type="sibTrans" cxnId="{6D89AF38-9757-4DAB-B2EE-F7C11400255B}">
      <dgm:prSet/>
      <dgm:spPr/>
    </dgm:pt>
    <dgm:pt modelId="{BDD14FF7-EA70-4900-A051-19BAB5CAB5C2}">
      <dgm:prSet phldrT="[Text]"/>
      <dgm:spPr/>
      <dgm:t>
        <a:bodyPr/>
        <a:lstStyle/>
        <a:p>
          <a:r>
            <a:rPr lang="es-MX" dirty="0"/>
            <a:t>Activos de la organización</a:t>
          </a:r>
          <a:endParaRPr lang="es-ES" dirty="0"/>
        </a:p>
      </dgm:t>
    </dgm:pt>
    <dgm:pt modelId="{8A1661B8-496D-4F75-8A6A-14F25E54958C}" type="parTrans" cxnId="{A15B19E3-4BD1-4770-B977-80A509C444F0}">
      <dgm:prSet/>
      <dgm:spPr/>
    </dgm:pt>
    <dgm:pt modelId="{C5515A39-F892-4817-9458-CAFE15D99CA1}" type="sibTrans" cxnId="{A15B19E3-4BD1-4770-B977-80A509C444F0}">
      <dgm:prSet/>
      <dgm:spPr/>
    </dgm:pt>
    <dgm:pt modelId="{2F5BF45D-30DC-44FB-8FF6-57C6219B5391}">
      <dgm:prSet phldrT="[Text]"/>
      <dgm:spPr/>
      <dgm:t>
        <a:bodyPr/>
        <a:lstStyle/>
        <a:p>
          <a:r>
            <a:rPr lang="es-MX" dirty="0"/>
            <a:t>Habilidades interpersonales: Gestión de equipos, facilitación, gestión de reuniones</a:t>
          </a:r>
          <a:endParaRPr lang="es-ES" dirty="0"/>
        </a:p>
      </dgm:t>
    </dgm:pt>
    <dgm:pt modelId="{768E2D42-74D2-4593-9C78-1A68AA8EED7E}" type="parTrans" cxnId="{10FB0696-B59A-4862-BFC9-19A23BB62EED}">
      <dgm:prSet/>
      <dgm:spPr/>
    </dgm:pt>
    <dgm:pt modelId="{C68C2713-6A89-4625-BC0F-44D96484D740}" type="sibTrans" cxnId="{10FB0696-B59A-4862-BFC9-19A23BB62EED}">
      <dgm:prSet/>
      <dgm:spPr/>
    </dgm:pt>
    <dgm:pt modelId="{D9A03D74-DEAB-493A-904D-AA2D9F9A0E3E}">
      <dgm:prSet phldrT="[Text]"/>
      <dgm:spPr/>
      <dgm:t>
        <a:bodyPr/>
        <a:lstStyle/>
        <a:p>
          <a:r>
            <a:rPr lang="es-MX" dirty="0"/>
            <a:t>Reuniones</a:t>
          </a:r>
          <a:endParaRPr lang="es-ES" dirty="0"/>
        </a:p>
      </dgm:t>
    </dgm:pt>
    <dgm:pt modelId="{323554D1-872E-46DD-A529-940A777A0343}" type="parTrans" cxnId="{84ABBE71-B69B-40C6-A9D8-5ADFEF2E5FE2}">
      <dgm:prSet/>
      <dgm:spPr/>
    </dgm:pt>
    <dgm:pt modelId="{3F37CF52-9445-426D-8F26-D6CE2F3FF088}" type="sibTrans" cxnId="{84ABBE71-B69B-40C6-A9D8-5ADFEF2E5FE2}">
      <dgm:prSet/>
      <dgm:spPr/>
    </dgm:pt>
    <dgm:pt modelId="{E3E37F93-7AE9-4587-94FA-35D71FCFFCCD}" type="pres">
      <dgm:prSet presAssocID="{5AAD1B30-261E-4355-B056-44C97A999D90}" presName="linearFlow" presStyleCnt="0">
        <dgm:presLayoutVars>
          <dgm:dir/>
          <dgm:animLvl val="lvl"/>
          <dgm:resizeHandles val="exact"/>
        </dgm:presLayoutVars>
      </dgm:prSet>
      <dgm:spPr/>
    </dgm:pt>
    <dgm:pt modelId="{EEF6FFE9-4827-4AC6-BC36-F12B2DFAF0CA}" type="pres">
      <dgm:prSet presAssocID="{B1FF2990-3102-4888-8676-D05B6AED724A}" presName="composite" presStyleCnt="0"/>
      <dgm:spPr/>
    </dgm:pt>
    <dgm:pt modelId="{973D8D39-78AB-49B3-914F-6B9C2FDD0B38}" type="pres">
      <dgm:prSet presAssocID="{B1FF2990-3102-4888-8676-D05B6AED724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A4F83C0-19EE-44CE-82D7-809971FEAB7E}" type="pres">
      <dgm:prSet presAssocID="{B1FF2990-3102-4888-8676-D05B6AED724A}" presName="descendantText" presStyleLbl="alignAcc1" presStyleIdx="0" presStyleCnt="3">
        <dgm:presLayoutVars>
          <dgm:bulletEnabled val="1"/>
        </dgm:presLayoutVars>
      </dgm:prSet>
      <dgm:spPr/>
    </dgm:pt>
    <dgm:pt modelId="{F331A9C9-675E-465D-B193-31CFC46C0529}" type="pres">
      <dgm:prSet presAssocID="{6354BDF2-78BA-47B4-98BA-C344CB20A2CC}" presName="sp" presStyleCnt="0"/>
      <dgm:spPr/>
    </dgm:pt>
    <dgm:pt modelId="{6A54C800-84C8-45DD-BADA-0E2CBDA284E2}" type="pres">
      <dgm:prSet presAssocID="{5ADC55ED-BC67-4969-952B-1AB087BE0F7D}" presName="composite" presStyleCnt="0"/>
      <dgm:spPr/>
    </dgm:pt>
    <dgm:pt modelId="{7D756D10-CA08-43C1-A2BF-345A0A704DE4}" type="pres">
      <dgm:prSet presAssocID="{5ADC55ED-BC67-4969-952B-1AB087BE0F7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A55577-EE57-4B6B-9438-FE874952FC70}" type="pres">
      <dgm:prSet presAssocID="{5ADC55ED-BC67-4969-952B-1AB087BE0F7D}" presName="descendantText" presStyleLbl="alignAcc1" presStyleIdx="1" presStyleCnt="3">
        <dgm:presLayoutVars>
          <dgm:bulletEnabled val="1"/>
        </dgm:presLayoutVars>
      </dgm:prSet>
      <dgm:spPr/>
    </dgm:pt>
    <dgm:pt modelId="{0915B34A-A0E4-42D4-99F9-8ABA56644EFD}" type="pres">
      <dgm:prSet presAssocID="{36177264-9247-4B0A-9B0F-BF67FBF567C4}" presName="sp" presStyleCnt="0"/>
      <dgm:spPr/>
    </dgm:pt>
    <dgm:pt modelId="{E5FF1B68-CE1A-44CD-9F0A-9D75D39FFD89}" type="pres">
      <dgm:prSet presAssocID="{44E6BBB6-1CDF-4A5C-936F-8362FC2B37B2}" presName="composite" presStyleCnt="0"/>
      <dgm:spPr/>
    </dgm:pt>
    <dgm:pt modelId="{23789C85-A84A-4C02-A67E-CDA7B202E284}" type="pres">
      <dgm:prSet presAssocID="{44E6BBB6-1CDF-4A5C-936F-8362FC2B37B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28A8C9D-19B6-44F3-8E6D-E2EAC300C0AA}" type="pres">
      <dgm:prSet presAssocID="{44E6BBB6-1CDF-4A5C-936F-8362FC2B37B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22BE117-615F-40AB-A0B6-26932F8A2FAB}" type="presOf" srcId="{44E6BBB6-1CDF-4A5C-936F-8362FC2B37B2}" destId="{23789C85-A84A-4C02-A67E-CDA7B202E284}" srcOrd="0" destOrd="0" presId="urn:microsoft.com/office/officeart/2005/8/layout/chevron2"/>
    <dgm:cxn modelId="{6D89AF38-9757-4DAB-B2EE-F7C11400255B}" srcId="{B1FF2990-3102-4888-8676-D05B6AED724A}" destId="{CF58876E-B80F-4BA0-A704-88D962A30F16}" srcOrd="2" destOrd="0" parTransId="{445CDF02-4693-49A7-8AE9-2F237B40A52D}" sibTransId="{98636305-0311-41DF-A413-46244083BE72}"/>
    <dgm:cxn modelId="{290B6D42-B2B7-4BA4-A487-2565B8DFEBE0}" type="presOf" srcId="{B1FF2990-3102-4888-8676-D05B6AED724A}" destId="{973D8D39-78AB-49B3-914F-6B9C2FDD0B38}" srcOrd="0" destOrd="0" presId="urn:microsoft.com/office/officeart/2005/8/layout/chevron2"/>
    <dgm:cxn modelId="{0809BF43-2345-4217-BCA8-CE7E9609DF47}" srcId="{5ADC55ED-BC67-4969-952B-1AB087BE0F7D}" destId="{C7A41776-C6BC-4E22-B663-893E9761FB0E}" srcOrd="0" destOrd="0" parTransId="{8EE8A5D2-E7E2-4492-A42A-459D3FA903CF}" sibTransId="{70BEB081-F13C-461B-8645-E5CDF57DDACF}"/>
    <dgm:cxn modelId="{1183B844-F489-4BF8-9E45-E7C9E254F7D2}" type="presOf" srcId="{5ADC55ED-BC67-4969-952B-1AB087BE0F7D}" destId="{7D756D10-CA08-43C1-A2BF-345A0A704DE4}" srcOrd="0" destOrd="0" presId="urn:microsoft.com/office/officeart/2005/8/layout/chevron2"/>
    <dgm:cxn modelId="{5ACD1F66-9C21-4804-8A6A-E42E88C8589C}" type="presOf" srcId="{CEF79A4C-4556-4606-932E-59B046B0AC3C}" destId="{71A55577-EE57-4B6B-9438-FE874952FC70}" srcOrd="0" destOrd="1" presId="urn:microsoft.com/office/officeart/2005/8/layout/chevron2"/>
    <dgm:cxn modelId="{9D38566A-3810-4B39-B739-EDC872CD1D49}" srcId="{5AAD1B30-261E-4355-B056-44C97A999D90}" destId="{44E6BBB6-1CDF-4A5C-936F-8362FC2B37B2}" srcOrd="2" destOrd="0" parTransId="{043EA1B7-2483-409E-8D1D-8204D41B16D4}" sibTransId="{38EBC7A4-3CB8-4DD3-8033-3103D8FC59AB}"/>
    <dgm:cxn modelId="{5A94066E-F4FF-42CE-8B31-9D5657E3491F}" type="presOf" srcId="{BDD14FF7-EA70-4900-A051-19BAB5CAB5C2}" destId="{6A4F83C0-19EE-44CE-82D7-809971FEAB7E}" srcOrd="0" destOrd="3" presId="urn:microsoft.com/office/officeart/2005/8/layout/chevron2"/>
    <dgm:cxn modelId="{84ABBE71-B69B-40C6-A9D8-5ADFEF2E5FE2}" srcId="{5ADC55ED-BC67-4969-952B-1AB087BE0F7D}" destId="{D9A03D74-DEAB-493A-904D-AA2D9F9A0E3E}" srcOrd="3" destOrd="0" parTransId="{323554D1-872E-46DD-A529-940A777A0343}" sibTransId="{3F37CF52-9445-426D-8F26-D6CE2F3FF088}"/>
    <dgm:cxn modelId="{FA1FC872-08A9-456D-A800-ED0A25E74C00}" srcId="{B1FF2990-3102-4888-8676-D05B6AED724A}" destId="{280EEF2E-6A59-49FF-9E92-4687B7928919}" srcOrd="0" destOrd="0" parTransId="{5E58D49F-8816-45FD-B0D1-948C165ECC6F}" sibTransId="{AFA7E039-EC2E-470A-9002-9C89EB9569A7}"/>
    <dgm:cxn modelId="{4EDCDC80-91D9-43DA-929B-0B5BA477A49C}" srcId="{5ADC55ED-BC67-4969-952B-1AB087BE0F7D}" destId="{CEF79A4C-4556-4606-932E-59B046B0AC3C}" srcOrd="1" destOrd="0" parTransId="{F8DDDF82-E233-49A3-A322-BE49F4734566}" sibTransId="{26C5EF57-466F-42D3-B5C2-8B2A80ABF1F1}"/>
    <dgm:cxn modelId="{931F8890-834D-4FF2-918C-AFFC8A630AB6}" type="presOf" srcId="{D9A03D74-DEAB-493A-904D-AA2D9F9A0E3E}" destId="{71A55577-EE57-4B6B-9438-FE874952FC70}" srcOrd="0" destOrd="3" presId="urn:microsoft.com/office/officeart/2005/8/layout/chevron2"/>
    <dgm:cxn modelId="{10FB0696-B59A-4862-BFC9-19A23BB62EED}" srcId="{5ADC55ED-BC67-4969-952B-1AB087BE0F7D}" destId="{2F5BF45D-30DC-44FB-8FF6-57C6219B5391}" srcOrd="2" destOrd="0" parTransId="{768E2D42-74D2-4593-9C78-1A68AA8EED7E}" sibTransId="{C68C2713-6A89-4625-BC0F-44D96484D740}"/>
    <dgm:cxn modelId="{9F81FBA0-B879-4108-A9F3-FA256E4E33E0}" srcId="{44E6BBB6-1CDF-4A5C-936F-8362FC2B37B2}" destId="{E68C7AED-28CC-4431-9FF1-013C7E581FF4}" srcOrd="1" destOrd="0" parTransId="{410ABD8D-FE54-4919-855A-060AEE408B83}" sibTransId="{2E307D86-31B0-406E-91E3-4797E8EB0CAD}"/>
    <dgm:cxn modelId="{4A314AA7-D5FD-4A13-84B2-1D8319796891}" type="presOf" srcId="{CF58876E-B80F-4BA0-A704-88D962A30F16}" destId="{6A4F83C0-19EE-44CE-82D7-809971FEAB7E}" srcOrd="0" destOrd="2" presId="urn:microsoft.com/office/officeart/2005/8/layout/chevron2"/>
    <dgm:cxn modelId="{C6C9D8B0-0533-4749-8E0F-94C378D6B3C6}" type="presOf" srcId="{2F5BF45D-30DC-44FB-8FF6-57C6219B5391}" destId="{71A55577-EE57-4B6B-9438-FE874952FC70}" srcOrd="0" destOrd="2" presId="urn:microsoft.com/office/officeart/2005/8/layout/chevron2"/>
    <dgm:cxn modelId="{CB15B2B9-4777-4C05-95D8-BFD80251C322}" type="presOf" srcId="{280EEF2E-6A59-49FF-9E92-4687B7928919}" destId="{6A4F83C0-19EE-44CE-82D7-809971FEAB7E}" srcOrd="0" destOrd="0" presId="urn:microsoft.com/office/officeart/2005/8/layout/chevron2"/>
    <dgm:cxn modelId="{55DDFAB9-4690-46E4-81BD-EA6491C9ED42}" type="presOf" srcId="{07A0D0E3-9770-42A3-94A0-3B41D7792907}" destId="{6A4F83C0-19EE-44CE-82D7-809971FEAB7E}" srcOrd="0" destOrd="1" presId="urn:microsoft.com/office/officeart/2005/8/layout/chevron2"/>
    <dgm:cxn modelId="{ED89AEC8-84DD-4101-9D24-309762E1DBD4}" srcId="{5AAD1B30-261E-4355-B056-44C97A999D90}" destId="{B1FF2990-3102-4888-8676-D05B6AED724A}" srcOrd="0" destOrd="0" parTransId="{BAA52564-684F-4430-93D1-BE0E1C35AC13}" sibTransId="{6354BDF2-78BA-47B4-98BA-C344CB20A2CC}"/>
    <dgm:cxn modelId="{18BD6ECD-AFDB-46A0-8257-5F3A88A379D6}" type="presOf" srcId="{C7A41776-C6BC-4E22-B663-893E9761FB0E}" destId="{71A55577-EE57-4B6B-9438-FE874952FC70}" srcOrd="0" destOrd="0" presId="urn:microsoft.com/office/officeart/2005/8/layout/chevron2"/>
    <dgm:cxn modelId="{1C28CCCE-93D8-4593-89A9-983912B86B9C}" type="presOf" srcId="{E68C7AED-28CC-4431-9FF1-013C7E581FF4}" destId="{628A8C9D-19B6-44F3-8E6D-E2EAC300C0AA}" srcOrd="0" destOrd="1" presId="urn:microsoft.com/office/officeart/2005/8/layout/chevron2"/>
    <dgm:cxn modelId="{DF97AADC-6019-4E53-A089-A8B46BEAA3A1}" srcId="{5AAD1B30-261E-4355-B056-44C97A999D90}" destId="{5ADC55ED-BC67-4969-952B-1AB087BE0F7D}" srcOrd="1" destOrd="0" parTransId="{9EE74C45-20CD-4D6C-AC84-65597ED420AA}" sibTransId="{36177264-9247-4B0A-9B0F-BF67FBF567C4}"/>
    <dgm:cxn modelId="{76AEB9E2-0F63-4AF1-8422-186DE31BFAED}" type="presOf" srcId="{A8B25E5D-3E03-4746-8374-8633033088C5}" destId="{628A8C9D-19B6-44F3-8E6D-E2EAC300C0AA}" srcOrd="0" destOrd="0" presId="urn:microsoft.com/office/officeart/2005/8/layout/chevron2"/>
    <dgm:cxn modelId="{A15B19E3-4BD1-4770-B977-80A509C444F0}" srcId="{B1FF2990-3102-4888-8676-D05B6AED724A}" destId="{BDD14FF7-EA70-4900-A051-19BAB5CAB5C2}" srcOrd="3" destOrd="0" parTransId="{8A1661B8-496D-4F75-8A6A-14F25E54958C}" sibTransId="{C5515A39-F892-4817-9458-CAFE15D99CA1}"/>
    <dgm:cxn modelId="{6A7E50E6-5A85-4113-BEDF-B79F3897B6F2}" srcId="{44E6BBB6-1CDF-4A5C-936F-8362FC2B37B2}" destId="{A8B25E5D-3E03-4746-8374-8633033088C5}" srcOrd="0" destOrd="0" parTransId="{4F3686E4-375C-40E5-BA7F-DC5D31E8E43A}" sibTransId="{C828C5C1-F3BE-4ECD-91D6-4CCB8A3BB5F2}"/>
    <dgm:cxn modelId="{BDDBA3E9-FBF2-4872-8A50-120BEB74B730}" srcId="{B1FF2990-3102-4888-8676-D05B6AED724A}" destId="{07A0D0E3-9770-42A3-94A0-3B41D7792907}" srcOrd="1" destOrd="0" parTransId="{92DC7EA2-8DC9-4253-AF33-98A56DE2E43E}" sibTransId="{DB9C4B5D-E1CE-4EC4-AFDF-ABD05A73F1AE}"/>
    <dgm:cxn modelId="{3717F7EA-CB9B-49DB-85C0-7A09593C9B0A}" type="presOf" srcId="{5AAD1B30-261E-4355-B056-44C97A999D90}" destId="{E3E37F93-7AE9-4587-94FA-35D71FCFFCCD}" srcOrd="0" destOrd="0" presId="urn:microsoft.com/office/officeart/2005/8/layout/chevron2"/>
    <dgm:cxn modelId="{A7019E6E-456D-4845-AA56-03130C11F961}" type="presParOf" srcId="{E3E37F93-7AE9-4587-94FA-35D71FCFFCCD}" destId="{EEF6FFE9-4827-4AC6-BC36-F12B2DFAF0CA}" srcOrd="0" destOrd="0" presId="urn:microsoft.com/office/officeart/2005/8/layout/chevron2"/>
    <dgm:cxn modelId="{EB30CE77-AE28-46C2-8B27-3C98F454D89C}" type="presParOf" srcId="{EEF6FFE9-4827-4AC6-BC36-F12B2DFAF0CA}" destId="{973D8D39-78AB-49B3-914F-6B9C2FDD0B38}" srcOrd="0" destOrd="0" presId="urn:microsoft.com/office/officeart/2005/8/layout/chevron2"/>
    <dgm:cxn modelId="{6DD15361-9466-42F3-9170-F026538B1C04}" type="presParOf" srcId="{EEF6FFE9-4827-4AC6-BC36-F12B2DFAF0CA}" destId="{6A4F83C0-19EE-44CE-82D7-809971FEAB7E}" srcOrd="1" destOrd="0" presId="urn:microsoft.com/office/officeart/2005/8/layout/chevron2"/>
    <dgm:cxn modelId="{8D93FB2F-7101-40DF-A9F4-BAFB9DC49D93}" type="presParOf" srcId="{E3E37F93-7AE9-4587-94FA-35D71FCFFCCD}" destId="{F331A9C9-675E-465D-B193-31CFC46C0529}" srcOrd="1" destOrd="0" presId="urn:microsoft.com/office/officeart/2005/8/layout/chevron2"/>
    <dgm:cxn modelId="{4BF0C61E-7EB2-4E50-82C7-A8BFA4C222DE}" type="presParOf" srcId="{E3E37F93-7AE9-4587-94FA-35D71FCFFCCD}" destId="{6A54C800-84C8-45DD-BADA-0E2CBDA284E2}" srcOrd="2" destOrd="0" presId="urn:microsoft.com/office/officeart/2005/8/layout/chevron2"/>
    <dgm:cxn modelId="{4D6B50F1-EC1A-4B22-AEBC-90A276D0BE74}" type="presParOf" srcId="{6A54C800-84C8-45DD-BADA-0E2CBDA284E2}" destId="{7D756D10-CA08-43C1-A2BF-345A0A704DE4}" srcOrd="0" destOrd="0" presId="urn:microsoft.com/office/officeart/2005/8/layout/chevron2"/>
    <dgm:cxn modelId="{FB1A2E77-1AD9-4171-BBCA-5B003BD69C8E}" type="presParOf" srcId="{6A54C800-84C8-45DD-BADA-0E2CBDA284E2}" destId="{71A55577-EE57-4B6B-9438-FE874952FC70}" srcOrd="1" destOrd="0" presId="urn:microsoft.com/office/officeart/2005/8/layout/chevron2"/>
    <dgm:cxn modelId="{50307AA2-7B5C-4AB0-AFAB-E733B04FD68A}" type="presParOf" srcId="{E3E37F93-7AE9-4587-94FA-35D71FCFFCCD}" destId="{0915B34A-A0E4-42D4-99F9-8ABA56644EFD}" srcOrd="3" destOrd="0" presId="urn:microsoft.com/office/officeart/2005/8/layout/chevron2"/>
    <dgm:cxn modelId="{A1FB668D-D679-4D69-B53D-8DE17886EFE6}" type="presParOf" srcId="{E3E37F93-7AE9-4587-94FA-35D71FCFFCCD}" destId="{E5FF1B68-CE1A-44CD-9F0A-9D75D39FFD89}" srcOrd="4" destOrd="0" presId="urn:microsoft.com/office/officeart/2005/8/layout/chevron2"/>
    <dgm:cxn modelId="{F8C5F9F9-C295-425A-AF66-2FCB21067382}" type="presParOf" srcId="{E5FF1B68-CE1A-44CD-9F0A-9D75D39FFD89}" destId="{23789C85-A84A-4C02-A67E-CDA7B202E284}" srcOrd="0" destOrd="0" presId="urn:microsoft.com/office/officeart/2005/8/layout/chevron2"/>
    <dgm:cxn modelId="{8766CDED-D15D-4267-9BD9-297078D72DD3}" type="presParOf" srcId="{E5FF1B68-CE1A-44CD-9F0A-9D75D39FFD89}" destId="{628A8C9D-19B6-44F3-8E6D-E2EAC300C0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AAD1B30-261E-4355-B056-44C97A999D9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1FF2990-3102-4888-8676-D05B6AED724A}">
      <dgm:prSet phldrT="[Text]"/>
      <dgm:spPr/>
      <dgm:t>
        <a:bodyPr/>
        <a:lstStyle/>
        <a:p>
          <a:r>
            <a:rPr lang="es-MX" dirty="0"/>
            <a:t>Entradas</a:t>
          </a:r>
          <a:endParaRPr lang="es-ES" dirty="0"/>
        </a:p>
      </dgm:t>
    </dgm:pt>
    <dgm:pt modelId="{BAA52564-684F-4430-93D1-BE0E1C35AC13}" type="parTrans" cxnId="{ED89AEC8-84DD-4101-9D24-309762E1DBD4}">
      <dgm:prSet/>
      <dgm:spPr/>
      <dgm:t>
        <a:bodyPr/>
        <a:lstStyle/>
        <a:p>
          <a:endParaRPr lang="es-ES"/>
        </a:p>
      </dgm:t>
    </dgm:pt>
    <dgm:pt modelId="{6354BDF2-78BA-47B4-98BA-C344CB20A2CC}" type="sibTrans" cxnId="{ED89AEC8-84DD-4101-9D24-309762E1DBD4}">
      <dgm:prSet/>
      <dgm:spPr/>
      <dgm:t>
        <a:bodyPr/>
        <a:lstStyle/>
        <a:p>
          <a:endParaRPr lang="es-ES"/>
        </a:p>
      </dgm:t>
    </dgm:pt>
    <dgm:pt modelId="{280EEF2E-6A59-49FF-9E92-4687B7928919}">
      <dgm:prSet phldrT="[Text]"/>
      <dgm:spPr/>
      <dgm:t>
        <a:bodyPr/>
        <a:lstStyle/>
        <a:p>
          <a:r>
            <a:rPr lang="es-MX" dirty="0"/>
            <a:t>Documentos de negocio: Caso de negocio y plan de gestión de beneficios</a:t>
          </a:r>
          <a:endParaRPr lang="es-ES" dirty="0"/>
        </a:p>
      </dgm:t>
    </dgm:pt>
    <dgm:pt modelId="{5E58D49F-8816-45FD-B0D1-948C165ECC6F}" type="parTrans" cxnId="{FA1FC872-08A9-456D-A800-ED0A25E74C00}">
      <dgm:prSet/>
      <dgm:spPr/>
      <dgm:t>
        <a:bodyPr/>
        <a:lstStyle/>
        <a:p>
          <a:endParaRPr lang="es-ES"/>
        </a:p>
      </dgm:t>
    </dgm:pt>
    <dgm:pt modelId="{AFA7E039-EC2E-470A-9002-9C89EB9569A7}" type="sibTrans" cxnId="{FA1FC872-08A9-456D-A800-ED0A25E74C00}">
      <dgm:prSet/>
      <dgm:spPr/>
      <dgm:t>
        <a:bodyPr/>
        <a:lstStyle/>
        <a:p>
          <a:endParaRPr lang="es-ES"/>
        </a:p>
      </dgm:t>
    </dgm:pt>
    <dgm:pt modelId="{07A0D0E3-9770-42A3-94A0-3B41D7792907}">
      <dgm:prSet phldrT="[Text]"/>
      <dgm:spPr/>
      <dgm:t>
        <a:bodyPr/>
        <a:lstStyle/>
        <a:p>
          <a:r>
            <a:rPr lang="es-MX" dirty="0"/>
            <a:t>Acuerdos</a:t>
          </a:r>
          <a:endParaRPr lang="es-ES" dirty="0"/>
        </a:p>
      </dgm:t>
    </dgm:pt>
    <dgm:pt modelId="{92DC7EA2-8DC9-4253-AF33-98A56DE2E43E}" type="parTrans" cxnId="{BDDBA3E9-FBF2-4872-8A50-120BEB74B730}">
      <dgm:prSet/>
      <dgm:spPr/>
      <dgm:t>
        <a:bodyPr/>
        <a:lstStyle/>
        <a:p>
          <a:endParaRPr lang="es-ES"/>
        </a:p>
      </dgm:t>
    </dgm:pt>
    <dgm:pt modelId="{DB9C4B5D-E1CE-4EC4-AFDF-ABD05A73F1AE}" type="sibTrans" cxnId="{BDDBA3E9-FBF2-4872-8A50-120BEB74B730}">
      <dgm:prSet/>
      <dgm:spPr/>
      <dgm:t>
        <a:bodyPr/>
        <a:lstStyle/>
        <a:p>
          <a:endParaRPr lang="es-ES"/>
        </a:p>
      </dgm:t>
    </dgm:pt>
    <dgm:pt modelId="{5ADC55ED-BC67-4969-952B-1AB087BE0F7D}">
      <dgm:prSet phldrT="[Text]"/>
      <dgm:spPr/>
      <dgm:t>
        <a:bodyPr/>
        <a:lstStyle/>
        <a:p>
          <a:r>
            <a:rPr lang="es-MX" dirty="0"/>
            <a:t>Herramientas y técnicas</a:t>
          </a:r>
          <a:endParaRPr lang="es-ES" dirty="0"/>
        </a:p>
      </dgm:t>
    </dgm:pt>
    <dgm:pt modelId="{9EE74C45-20CD-4D6C-AC84-65597ED420AA}" type="parTrans" cxnId="{DF97AADC-6019-4E53-A089-A8B46BEAA3A1}">
      <dgm:prSet/>
      <dgm:spPr/>
      <dgm:t>
        <a:bodyPr/>
        <a:lstStyle/>
        <a:p>
          <a:endParaRPr lang="es-ES"/>
        </a:p>
      </dgm:t>
    </dgm:pt>
    <dgm:pt modelId="{36177264-9247-4B0A-9B0F-BF67FBF567C4}" type="sibTrans" cxnId="{DF97AADC-6019-4E53-A089-A8B46BEAA3A1}">
      <dgm:prSet/>
      <dgm:spPr/>
      <dgm:t>
        <a:bodyPr/>
        <a:lstStyle/>
        <a:p>
          <a:endParaRPr lang="es-ES"/>
        </a:p>
      </dgm:t>
    </dgm:pt>
    <dgm:pt modelId="{C7A41776-C6BC-4E22-B663-893E9761FB0E}">
      <dgm:prSet phldrT="[Text]"/>
      <dgm:spPr/>
      <dgm:t>
        <a:bodyPr/>
        <a:lstStyle/>
        <a:p>
          <a:r>
            <a:rPr lang="es-MX" dirty="0"/>
            <a:t>Juicio de expertos</a:t>
          </a:r>
          <a:endParaRPr lang="es-ES" dirty="0"/>
        </a:p>
      </dgm:t>
    </dgm:pt>
    <dgm:pt modelId="{8EE8A5D2-E7E2-4492-A42A-459D3FA903CF}" type="parTrans" cxnId="{0809BF43-2345-4217-BCA8-CE7E9609DF47}">
      <dgm:prSet/>
      <dgm:spPr/>
      <dgm:t>
        <a:bodyPr/>
        <a:lstStyle/>
        <a:p>
          <a:endParaRPr lang="es-ES"/>
        </a:p>
      </dgm:t>
    </dgm:pt>
    <dgm:pt modelId="{70BEB081-F13C-461B-8645-E5CDF57DDACF}" type="sibTrans" cxnId="{0809BF43-2345-4217-BCA8-CE7E9609DF47}">
      <dgm:prSet/>
      <dgm:spPr/>
      <dgm:t>
        <a:bodyPr/>
        <a:lstStyle/>
        <a:p>
          <a:endParaRPr lang="es-ES"/>
        </a:p>
      </dgm:t>
    </dgm:pt>
    <dgm:pt modelId="{CEF79A4C-4556-4606-932E-59B046B0AC3C}">
      <dgm:prSet phldrT="[Text]"/>
      <dgm:spPr/>
      <dgm:t>
        <a:bodyPr/>
        <a:lstStyle/>
        <a:p>
          <a:r>
            <a:rPr lang="es-MX" dirty="0"/>
            <a:t>Recopilación de datos: tormenta de ideas, grupos focales, entrevistas</a:t>
          </a:r>
          <a:endParaRPr lang="es-ES" dirty="0"/>
        </a:p>
      </dgm:t>
    </dgm:pt>
    <dgm:pt modelId="{F8DDDF82-E233-49A3-A322-BE49F4734566}" type="parTrans" cxnId="{4EDCDC80-91D9-43DA-929B-0B5BA477A49C}">
      <dgm:prSet/>
      <dgm:spPr/>
      <dgm:t>
        <a:bodyPr/>
        <a:lstStyle/>
        <a:p>
          <a:endParaRPr lang="es-ES"/>
        </a:p>
      </dgm:t>
    </dgm:pt>
    <dgm:pt modelId="{26C5EF57-466F-42D3-B5C2-8B2A80ABF1F1}" type="sibTrans" cxnId="{4EDCDC80-91D9-43DA-929B-0B5BA477A49C}">
      <dgm:prSet/>
      <dgm:spPr/>
      <dgm:t>
        <a:bodyPr/>
        <a:lstStyle/>
        <a:p>
          <a:endParaRPr lang="es-ES"/>
        </a:p>
      </dgm:t>
    </dgm:pt>
    <dgm:pt modelId="{44E6BBB6-1CDF-4A5C-936F-8362FC2B37B2}">
      <dgm:prSet phldrT="[Text]"/>
      <dgm:spPr/>
      <dgm:t>
        <a:bodyPr/>
        <a:lstStyle/>
        <a:p>
          <a:r>
            <a:rPr lang="es-MX" dirty="0"/>
            <a:t>Salidas</a:t>
          </a:r>
          <a:endParaRPr lang="es-ES" dirty="0"/>
        </a:p>
      </dgm:t>
    </dgm:pt>
    <dgm:pt modelId="{043EA1B7-2483-409E-8D1D-8204D41B16D4}" type="parTrans" cxnId="{9D38566A-3810-4B39-B739-EDC872CD1D49}">
      <dgm:prSet/>
      <dgm:spPr/>
      <dgm:t>
        <a:bodyPr/>
        <a:lstStyle/>
        <a:p>
          <a:endParaRPr lang="es-ES"/>
        </a:p>
      </dgm:t>
    </dgm:pt>
    <dgm:pt modelId="{38EBC7A4-3CB8-4DD3-8033-3103D8FC59AB}" type="sibTrans" cxnId="{9D38566A-3810-4B39-B739-EDC872CD1D49}">
      <dgm:prSet/>
      <dgm:spPr/>
      <dgm:t>
        <a:bodyPr/>
        <a:lstStyle/>
        <a:p>
          <a:endParaRPr lang="es-ES"/>
        </a:p>
      </dgm:t>
    </dgm:pt>
    <dgm:pt modelId="{A8B25E5D-3E03-4746-8374-8633033088C5}">
      <dgm:prSet phldrT="[Text]"/>
      <dgm:spPr/>
      <dgm:t>
        <a:bodyPr/>
        <a:lstStyle/>
        <a:p>
          <a:r>
            <a:rPr lang="es-MX" dirty="0"/>
            <a:t>Acta de constitución del proyecto</a:t>
          </a:r>
          <a:endParaRPr lang="es-ES" dirty="0"/>
        </a:p>
      </dgm:t>
    </dgm:pt>
    <dgm:pt modelId="{4F3686E4-375C-40E5-BA7F-DC5D31E8E43A}" type="parTrans" cxnId="{6A7E50E6-5A85-4113-BEDF-B79F3897B6F2}">
      <dgm:prSet/>
      <dgm:spPr/>
      <dgm:t>
        <a:bodyPr/>
        <a:lstStyle/>
        <a:p>
          <a:endParaRPr lang="es-ES"/>
        </a:p>
      </dgm:t>
    </dgm:pt>
    <dgm:pt modelId="{C828C5C1-F3BE-4ECD-91D6-4CCB8A3BB5F2}" type="sibTrans" cxnId="{6A7E50E6-5A85-4113-BEDF-B79F3897B6F2}">
      <dgm:prSet/>
      <dgm:spPr/>
      <dgm:t>
        <a:bodyPr/>
        <a:lstStyle/>
        <a:p>
          <a:endParaRPr lang="es-ES"/>
        </a:p>
      </dgm:t>
    </dgm:pt>
    <dgm:pt modelId="{E68C7AED-28CC-4431-9FF1-013C7E581FF4}">
      <dgm:prSet phldrT="[Text]"/>
      <dgm:spPr/>
      <dgm:t>
        <a:bodyPr/>
        <a:lstStyle/>
        <a:p>
          <a:r>
            <a:rPr lang="es-MX" dirty="0"/>
            <a:t>Registro de supuestos</a:t>
          </a:r>
          <a:endParaRPr lang="es-ES" dirty="0"/>
        </a:p>
      </dgm:t>
    </dgm:pt>
    <dgm:pt modelId="{410ABD8D-FE54-4919-855A-060AEE408B83}" type="parTrans" cxnId="{9F81FBA0-B879-4108-A9F3-FA256E4E33E0}">
      <dgm:prSet/>
      <dgm:spPr/>
      <dgm:t>
        <a:bodyPr/>
        <a:lstStyle/>
        <a:p>
          <a:endParaRPr lang="es-ES"/>
        </a:p>
      </dgm:t>
    </dgm:pt>
    <dgm:pt modelId="{2E307D86-31B0-406E-91E3-4797E8EB0CAD}" type="sibTrans" cxnId="{9F81FBA0-B879-4108-A9F3-FA256E4E33E0}">
      <dgm:prSet/>
      <dgm:spPr/>
      <dgm:t>
        <a:bodyPr/>
        <a:lstStyle/>
        <a:p>
          <a:endParaRPr lang="es-ES"/>
        </a:p>
      </dgm:t>
    </dgm:pt>
    <dgm:pt modelId="{CF58876E-B80F-4BA0-A704-88D962A30F16}">
      <dgm:prSet phldrT="[Text]"/>
      <dgm:spPr/>
      <dgm:t>
        <a:bodyPr/>
        <a:lstStyle/>
        <a:p>
          <a:r>
            <a:rPr lang="es-MX" dirty="0"/>
            <a:t>Factores ambientales de la empresa</a:t>
          </a:r>
          <a:endParaRPr lang="es-ES" dirty="0"/>
        </a:p>
      </dgm:t>
    </dgm:pt>
    <dgm:pt modelId="{445CDF02-4693-49A7-8AE9-2F237B40A52D}" type="parTrans" cxnId="{6D89AF38-9757-4DAB-B2EE-F7C11400255B}">
      <dgm:prSet/>
      <dgm:spPr/>
    </dgm:pt>
    <dgm:pt modelId="{98636305-0311-41DF-A413-46244083BE72}" type="sibTrans" cxnId="{6D89AF38-9757-4DAB-B2EE-F7C11400255B}">
      <dgm:prSet/>
      <dgm:spPr/>
    </dgm:pt>
    <dgm:pt modelId="{BDD14FF7-EA70-4900-A051-19BAB5CAB5C2}">
      <dgm:prSet phldrT="[Text]"/>
      <dgm:spPr/>
      <dgm:t>
        <a:bodyPr/>
        <a:lstStyle/>
        <a:p>
          <a:r>
            <a:rPr lang="es-MX" dirty="0"/>
            <a:t>Activos de la organización</a:t>
          </a:r>
          <a:endParaRPr lang="es-ES" dirty="0"/>
        </a:p>
      </dgm:t>
    </dgm:pt>
    <dgm:pt modelId="{8A1661B8-496D-4F75-8A6A-14F25E54958C}" type="parTrans" cxnId="{A15B19E3-4BD1-4770-B977-80A509C444F0}">
      <dgm:prSet/>
      <dgm:spPr/>
    </dgm:pt>
    <dgm:pt modelId="{C5515A39-F892-4817-9458-CAFE15D99CA1}" type="sibTrans" cxnId="{A15B19E3-4BD1-4770-B977-80A509C444F0}">
      <dgm:prSet/>
      <dgm:spPr/>
    </dgm:pt>
    <dgm:pt modelId="{2F5BF45D-30DC-44FB-8FF6-57C6219B5391}">
      <dgm:prSet phldrT="[Text]"/>
      <dgm:spPr/>
      <dgm:t>
        <a:bodyPr/>
        <a:lstStyle/>
        <a:p>
          <a:r>
            <a:rPr lang="es-MX" dirty="0"/>
            <a:t>Habilidades interpersonales: Gestión de equipos, facilitación, gestión de reuniones</a:t>
          </a:r>
          <a:endParaRPr lang="es-ES" dirty="0"/>
        </a:p>
      </dgm:t>
    </dgm:pt>
    <dgm:pt modelId="{768E2D42-74D2-4593-9C78-1A68AA8EED7E}" type="parTrans" cxnId="{10FB0696-B59A-4862-BFC9-19A23BB62EED}">
      <dgm:prSet/>
      <dgm:spPr/>
    </dgm:pt>
    <dgm:pt modelId="{C68C2713-6A89-4625-BC0F-44D96484D740}" type="sibTrans" cxnId="{10FB0696-B59A-4862-BFC9-19A23BB62EED}">
      <dgm:prSet/>
      <dgm:spPr/>
    </dgm:pt>
    <dgm:pt modelId="{D9A03D74-DEAB-493A-904D-AA2D9F9A0E3E}">
      <dgm:prSet phldrT="[Text]"/>
      <dgm:spPr/>
      <dgm:t>
        <a:bodyPr/>
        <a:lstStyle/>
        <a:p>
          <a:r>
            <a:rPr lang="es-MX" dirty="0"/>
            <a:t>Reuniones</a:t>
          </a:r>
          <a:endParaRPr lang="es-ES" dirty="0"/>
        </a:p>
      </dgm:t>
    </dgm:pt>
    <dgm:pt modelId="{323554D1-872E-46DD-A529-940A777A0343}" type="parTrans" cxnId="{84ABBE71-B69B-40C6-A9D8-5ADFEF2E5FE2}">
      <dgm:prSet/>
      <dgm:spPr/>
    </dgm:pt>
    <dgm:pt modelId="{3F37CF52-9445-426D-8F26-D6CE2F3FF088}" type="sibTrans" cxnId="{84ABBE71-B69B-40C6-A9D8-5ADFEF2E5FE2}">
      <dgm:prSet/>
      <dgm:spPr/>
    </dgm:pt>
    <dgm:pt modelId="{E3E37F93-7AE9-4587-94FA-35D71FCFFCCD}" type="pres">
      <dgm:prSet presAssocID="{5AAD1B30-261E-4355-B056-44C97A999D90}" presName="linearFlow" presStyleCnt="0">
        <dgm:presLayoutVars>
          <dgm:dir/>
          <dgm:animLvl val="lvl"/>
          <dgm:resizeHandles val="exact"/>
        </dgm:presLayoutVars>
      </dgm:prSet>
      <dgm:spPr/>
    </dgm:pt>
    <dgm:pt modelId="{EEF6FFE9-4827-4AC6-BC36-F12B2DFAF0CA}" type="pres">
      <dgm:prSet presAssocID="{B1FF2990-3102-4888-8676-D05B6AED724A}" presName="composite" presStyleCnt="0"/>
      <dgm:spPr/>
    </dgm:pt>
    <dgm:pt modelId="{973D8D39-78AB-49B3-914F-6B9C2FDD0B38}" type="pres">
      <dgm:prSet presAssocID="{B1FF2990-3102-4888-8676-D05B6AED724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A4F83C0-19EE-44CE-82D7-809971FEAB7E}" type="pres">
      <dgm:prSet presAssocID="{B1FF2990-3102-4888-8676-D05B6AED724A}" presName="descendantText" presStyleLbl="alignAcc1" presStyleIdx="0" presStyleCnt="3">
        <dgm:presLayoutVars>
          <dgm:bulletEnabled val="1"/>
        </dgm:presLayoutVars>
      </dgm:prSet>
      <dgm:spPr/>
    </dgm:pt>
    <dgm:pt modelId="{F331A9C9-675E-465D-B193-31CFC46C0529}" type="pres">
      <dgm:prSet presAssocID="{6354BDF2-78BA-47B4-98BA-C344CB20A2CC}" presName="sp" presStyleCnt="0"/>
      <dgm:spPr/>
    </dgm:pt>
    <dgm:pt modelId="{6A54C800-84C8-45DD-BADA-0E2CBDA284E2}" type="pres">
      <dgm:prSet presAssocID="{5ADC55ED-BC67-4969-952B-1AB087BE0F7D}" presName="composite" presStyleCnt="0"/>
      <dgm:spPr/>
    </dgm:pt>
    <dgm:pt modelId="{7D756D10-CA08-43C1-A2BF-345A0A704DE4}" type="pres">
      <dgm:prSet presAssocID="{5ADC55ED-BC67-4969-952B-1AB087BE0F7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A55577-EE57-4B6B-9438-FE874952FC70}" type="pres">
      <dgm:prSet presAssocID="{5ADC55ED-BC67-4969-952B-1AB087BE0F7D}" presName="descendantText" presStyleLbl="alignAcc1" presStyleIdx="1" presStyleCnt="3">
        <dgm:presLayoutVars>
          <dgm:bulletEnabled val="1"/>
        </dgm:presLayoutVars>
      </dgm:prSet>
      <dgm:spPr/>
    </dgm:pt>
    <dgm:pt modelId="{0915B34A-A0E4-42D4-99F9-8ABA56644EFD}" type="pres">
      <dgm:prSet presAssocID="{36177264-9247-4B0A-9B0F-BF67FBF567C4}" presName="sp" presStyleCnt="0"/>
      <dgm:spPr/>
    </dgm:pt>
    <dgm:pt modelId="{E5FF1B68-CE1A-44CD-9F0A-9D75D39FFD89}" type="pres">
      <dgm:prSet presAssocID="{44E6BBB6-1CDF-4A5C-936F-8362FC2B37B2}" presName="composite" presStyleCnt="0"/>
      <dgm:spPr/>
    </dgm:pt>
    <dgm:pt modelId="{23789C85-A84A-4C02-A67E-CDA7B202E284}" type="pres">
      <dgm:prSet presAssocID="{44E6BBB6-1CDF-4A5C-936F-8362FC2B37B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28A8C9D-19B6-44F3-8E6D-E2EAC300C0AA}" type="pres">
      <dgm:prSet presAssocID="{44E6BBB6-1CDF-4A5C-936F-8362FC2B37B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22BE117-615F-40AB-A0B6-26932F8A2FAB}" type="presOf" srcId="{44E6BBB6-1CDF-4A5C-936F-8362FC2B37B2}" destId="{23789C85-A84A-4C02-A67E-CDA7B202E284}" srcOrd="0" destOrd="0" presId="urn:microsoft.com/office/officeart/2005/8/layout/chevron2"/>
    <dgm:cxn modelId="{6D89AF38-9757-4DAB-B2EE-F7C11400255B}" srcId="{B1FF2990-3102-4888-8676-D05B6AED724A}" destId="{CF58876E-B80F-4BA0-A704-88D962A30F16}" srcOrd="2" destOrd="0" parTransId="{445CDF02-4693-49A7-8AE9-2F237B40A52D}" sibTransId="{98636305-0311-41DF-A413-46244083BE72}"/>
    <dgm:cxn modelId="{290B6D42-B2B7-4BA4-A487-2565B8DFEBE0}" type="presOf" srcId="{B1FF2990-3102-4888-8676-D05B6AED724A}" destId="{973D8D39-78AB-49B3-914F-6B9C2FDD0B38}" srcOrd="0" destOrd="0" presId="urn:microsoft.com/office/officeart/2005/8/layout/chevron2"/>
    <dgm:cxn modelId="{0809BF43-2345-4217-BCA8-CE7E9609DF47}" srcId="{5ADC55ED-BC67-4969-952B-1AB087BE0F7D}" destId="{C7A41776-C6BC-4E22-B663-893E9761FB0E}" srcOrd="0" destOrd="0" parTransId="{8EE8A5D2-E7E2-4492-A42A-459D3FA903CF}" sibTransId="{70BEB081-F13C-461B-8645-E5CDF57DDACF}"/>
    <dgm:cxn modelId="{1183B844-F489-4BF8-9E45-E7C9E254F7D2}" type="presOf" srcId="{5ADC55ED-BC67-4969-952B-1AB087BE0F7D}" destId="{7D756D10-CA08-43C1-A2BF-345A0A704DE4}" srcOrd="0" destOrd="0" presId="urn:microsoft.com/office/officeart/2005/8/layout/chevron2"/>
    <dgm:cxn modelId="{5ACD1F66-9C21-4804-8A6A-E42E88C8589C}" type="presOf" srcId="{CEF79A4C-4556-4606-932E-59B046B0AC3C}" destId="{71A55577-EE57-4B6B-9438-FE874952FC70}" srcOrd="0" destOrd="1" presId="urn:microsoft.com/office/officeart/2005/8/layout/chevron2"/>
    <dgm:cxn modelId="{9D38566A-3810-4B39-B739-EDC872CD1D49}" srcId="{5AAD1B30-261E-4355-B056-44C97A999D90}" destId="{44E6BBB6-1CDF-4A5C-936F-8362FC2B37B2}" srcOrd="2" destOrd="0" parTransId="{043EA1B7-2483-409E-8D1D-8204D41B16D4}" sibTransId="{38EBC7A4-3CB8-4DD3-8033-3103D8FC59AB}"/>
    <dgm:cxn modelId="{5A94066E-F4FF-42CE-8B31-9D5657E3491F}" type="presOf" srcId="{BDD14FF7-EA70-4900-A051-19BAB5CAB5C2}" destId="{6A4F83C0-19EE-44CE-82D7-809971FEAB7E}" srcOrd="0" destOrd="3" presId="urn:microsoft.com/office/officeart/2005/8/layout/chevron2"/>
    <dgm:cxn modelId="{84ABBE71-B69B-40C6-A9D8-5ADFEF2E5FE2}" srcId="{5ADC55ED-BC67-4969-952B-1AB087BE0F7D}" destId="{D9A03D74-DEAB-493A-904D-AA2D9F9A0E3E}" srcOrd="3" destOrd="0" parTransId="{323554D1-872E-46DD-A529-940A777A0343}" sibTransId="{3F37CF52-9445-426D-8F26-D6CE2F3FF088}"/>
    <dgm:cxn modelId="{FA1FC872-08A9-456D-A800-ED0A25E74C00}" srcId="{B1FF2990-3102-4888-8676-D05B6AED724A}" destId="{280EEF2E-6A59-49FF-9E92-4687B7928919}" srcOrd="0" destOrd="0" parTransId="{5E58D49F-8816-45FD-B0D1-948C165ECC6F}" sibTransId="{AFA7E039-EC2E-470A-9002-9C89EB9569A7}"/>
    <dgm:cxn modelId="{4EDCDC80-91D9-43DA-929B-0B5BA477A49C}" srcId="{5ADC55ED-BC67-4969-952B-1AB087BE0F7D}" destId="{CEF79A4C-4556-4606-932E-59B046B0AC3C}" srcOrd="1" destOrd="0" parTransId="{F8DDDF82-E233-49A3-A322-BE49F4734566}" sibTransId="{26C5EF57-466F-42D3-B5C2-8B2A80ABF1F1}"/>
    <dgm:cxn modelId="{931F8890-834D-4FF2-918C-AFFC8A630AB6}" type="presOf" srcId="{D9A03D74-DEAB-493A-904D-AA2D9F9A0E3E}" destId="{71A55577-EE57-4B6B-9438-FE874952FC70}" srcOrd="0" destOrd="3" presId="urn:microsoft.com/office/officeart/2005/8/layout/chevron2"/>
    <dgm:cxn modelId="{10FB0696-B59A-4862-BFC9-19A23BB62EED}" srcId="{5ADC55ED-BC67-4969-952B-1AB087BE0F7D}" destId="{2F5BF45D-30DC-44FB-8FF6-57C6219B5391}" srcOrd="2" destOrd="0" parTransId="{768E2D42-74D2-4593-9C78-1A68AA8EED7E}" sibTransId="{C68C2713-6A89-4625-BC0F-44D96484D740}"/>
    <dgm:cxn modelId="{9F81FBA0-B879-4108-A9F3-FA256E4E33E0}" srcId="{44E6BBB6-1CDF-4A5C-936F-8362FC2B37B2}" destId="{E68C7AED-28CC-4431-9FF1-013C7E581FF4}" srcOrd="1" destOrd="0" parTransId="{410ABD8D-FE54-4919-855A-060AEE408B83}" sibTransId="{2E307D86-31B0-406E-91E3-4797E8EB0CAD}"/>
    <dgm:cxn modelId="{4A314AA7-D5FD-4A13-84B2-1D8319796891}" type="presOf" srcId="{CF58876E-B80F-4BA0-A704-88D962A30F16}" destId="{6A4F83C0-19EE-44CE-82D7-809971FEAB7E}" srcOrd="0" destOrd="2" presId="urn:microsoft.com/office/officeart/2005/8/layout/chevron2"/>
    <dgm:cxn modelId="{C6C9D8B0-0533-4749-8E0F-94C378D6B3C6}" type="presOf" srcId="{2F5BF45D-30DC-44FB-8FF6-57C6219B5391}" destId="{71A55577-EE57-4B6B-9438-FE874952FC70}" srcOrd="0" destOrd="2" presId="urn:microsoft.com/office/officeart/2005/8/layout/chevron2"/>
    <dgm:cxn modelId="{CB15B2B9-4777-4C05-95D8-BFD80251C322}" type="presOf" srcId="{280EEF2E-6A59-49FF-9E92-4687B7928919}" destId="{6A4F83C0-19EE-44CE-82D7-809971FEAB7E}" srcOrd="0" destOrd="0" presId="urn:microsoft.com/office/officeart/2005/8/layout/chevron2"/>
    <dgm:cxn modelId="{55DDFAB9-4690-46E4-81BD-EA6491C9ED42}" type="presOf" srcId="{07A0D0E3-9770-42A3-94A0-3B41D7792907}" destId="{6A4F83C0-19EE-44CE-82D7-809971FEAB7E}" srcOrd="0" destOrd="1" presId="urn:microsoft.com/office/officeart/2005/8/layout/chevron2"/>
    <dgm:cxn modelId="{ED89AEC8-84DD-4101-9D24-309762E1DBD4}" srcId="{5AAD1B30-261E-4355-B056-44C97A999D90}" destId="{B1FF2990-3102-4888-8676-D05B6AED724A}" srcOrd="0" destOrd="0" parTransId="{BAA52564-684F-4430-93D1-BE0E1C35AC13}" sibTransId="{6354BDF2-78BA-47B4-98BA-C344CB20A2CC}"/>
    <dgm:cxn modelId="{18BD6ECD-AFDB-46A0-8257-5F3A88A379D6}" type="presOf" srcId="{C7A41776-C6BC-4E22-B663-893E9761FB0E}" destId="{71A55577-EE57-4B6B-9438-FE874952FC70}" srcOrd="0" destOrd="0" presId="urn:microsoft.com/office/officeart/2005/8/layout/chevron2"/>
    <dgm:cxn modelId="{1C28CCCE-93D8-4593-89A9-983912B86B9C}" type="presOf" srcId="{E68C7AED-28CC-4431-9FF1-013C7E581FF4}" destId="{628A8C9D-19B6-44F3-8E6D-E2EAC300C0AA}" srcOrd="0" destOrd="1" presId="urn:microsoft.com/office/officeart/2005/8/layout/chevron2"/>
    <dgm:cxn modelId="{DF97AADC-6019-4E53-A089-A8B46BEAA3A1}" srcId="{5AAD1B30-261E-4355-B056-44C97A999D90}" destId="{5ADC55ED-BC67-4969-952B-1AB087BE0F7D}" srcOrd="1" destOrd="0" parTransId="{9EE74C45-20CD-4D6C-AC84-65597ED420AA}" sibTransId="{36177264-9247-4B0A-9B0F-BF67FBF567C4}"/>
    <dgm:cxn modelId="{76AEB9E2-0F63-4AF1-8422-186DE31BFAED}" type="presOf" srcId="{A8B25E5D-3E03-4746-8374-8633033088C5}" destId="{628A8C9D-19B6-44F3-8E6D-E2EAC300C0AA}" srcOrd="0" destOrd="0" presId="urn:microsoft.com/office/officeart/2005/8/layout/chevron2"/>
    <dgm:cxn modelId="{A15B19E3-4BD1-4770-B977-80A509C444F0}" srcId="{B1FF2990-3102-4888-8676-D05B6AED724A}" destId="{BDD14FF7-EA70-4900-A051-19BAB5CAB5C2}" srcOrd="3" destOrd="0" parTransId="{8A1661B8-496D-4F75-8A6A-14F25E54958C}" sibTransId="{C5515A39-F892-4817-9458-CAFE15D99CA1}"/>
    <dgm:cxn modelId="{6A7E50E6-5A85-4113-BEDF-B79F3897B6F2}" srcId="{44E6BBB6-1CDF-4A5C-936F-8362FC2B37B2}" destId="{A8B25E5D-3E03-4746-8374-8633033088C5}" srcOrd="0" destOrd="0" parTransId="{4F3686E4-375C-40E5-BA7F-DC5D31E8E43A}" sibTransId="{C828C5C1-F3BE-4ECD-91D6-4CCB8A3BB5F2}"/>
    <dgm:cxn modelId="{BDDBA3E9-FBF2-4872-8A50-120BEB74B730}" srcId="{B1FF2990-3102-4888-8676-D05B6AED724A}" destId="{07A0D0E3-9770-42A3-94A0-3B41D7792907}" srcOrd="1" destOrd="0" parTransId="{92DC7EA2-8DC9-4253-AF33-98A56DE2E43E}" sibTransId="{DB9C4B5D-E1CE-4EC4-AFDF-ABD05A73F1AE}"/>
    <dgm:cxn modelId="{3717F7EA-CB9B-49DB-85C0-7A09593C9B0A}" type="presOf" srcId="{5AAD1B30-261E-4355-B056-44C97A999D90}" destId="{E3E37F93-7AE9-4587-94FA-35D71FCFFCCD}" srcOrd="0" destOrd="0" presId="urn:microsoft.com/office/officeart/2005/8/layout/chevron2"/>
    <dgm:cxn modelId="{A7019E6E-456D-4845-AA56-03130C11F961}" type="presParOf" srcId="{E3E37F93-7AE9-4587-94FA-35D71FCFFCCD}" destId="{EEF6FFE9-4827-4AC6-BC36-F12B2DFAF0CA}" srcOrd="0" destOrd="0" presId="urn:microsoft.com/office/officeart/2005/8/layout/chevron2"/>
    <dgm:cxn modelId="{EB30CE77-AE28-46C2-8B27-3C98F454D89C}" type="presParOf" srcId="{EEF6FFE9-4827-4AC6-BC36-F12B2DFAF0CA}" destId="{973D8D39-78AB-49B3-914F-6B9C2FDD0B38}" srcOrd="0" destOrd="0" presId="urn:microsoft.com/office/officeart/2005/8/layout/chevron2"/>
    <dgm:cxn modelId="{6DD15361-9466-42F3-9170-F026538B1C04}" type="presParOf" srcId="{EEF6FFE9-4827-4AC6-BC36-F12B2DFAF0CA}" destId="{6A4F83C0-19EE-44CE-82D7-809971FEAB7E}" srcOrd="1" destOrd="0" presId="urn:microsoft.com/office/officeart/2005/8/layout/chevron2"/>
    <dgm:cxn modelId="{8D93FB2F-7101-40DF-A9F4-BAFB9DC49D93}" type="presParOf" srcId="{E3E37F93-7AE9-4587-94FA-35D71FCFFCCD}" destId="{F331A9C9-675E-465D-B193-31CFC46C0529}" srcOrd="1" destOrd="0" presId="urn:microsoft.com/office/officeart/2005/8/layout/chevron2"/>
    <dgm:cxn modelId="{4BF0C61E-7EB2-4E50-82C7-A8BFA4C222DE}" type="presParOf" srcId="{E3E37F93-7AE9-4587-94FA-35D71FCFFCCD}" destId="{6A54C800-84C8-45DD-BADA-0E2CBDA284E2}" srcOrd="2" destOrd="0" presId="urn:microsoft.com/office/officeart/2005/8/layout/chevron2"/>
    <dgm:cxn modelId="{4D6B50F1-EC1A-4B22-AEBC-90A276D0BE74}" type="presParOf" srcId="{6A54C800-84C8-45DD-BADA-0E2CBDA284E2}" destId="{7D756D10-CA08-43C1-A2BF-345A0A704DE4}" srcOrd="0" destOrd="0" presId="urn:microsoft.com/office/officeart/2005/8/layout/chevron2"/>
    <dgm:cxn modelId="{FB1A2E77-1AD9-4171-BBCA-5B003BD69C8E}" type="presParOf" srcId="{6A54C800-84C8-45DD-BADA-0E2CBDA284E2}" destId="{71A55577-EE57-4B6B-9438-FE874952FC70}" srcOrd="1" destOrd="0" presId="urn:microsoft.com/office/officeart/2005/8/layout/chevron2"/>
    <dgm:cxn modelId="{50307AA2-7B5C-4AB0-AFAB-E733B04FD68A}" type="presParOf" srcId="{E3E37F93-7AE9-4587-94FA-35D71FCFFCCD}" destId="{0915B34A-A0E4-42D4-99F9-8ABA56644EFD}" srcOrd="3" destOrd="0" presId="urn:microsoft.com/office/officeart/2005/8/layout/chevron2"/>
    <dgm:cxn modelId="{A1FB668D-D679-4D69-B53D-8DE17886EFE6}" type="presParOf" srcId="{E3E37F93-7AE9-4587-94FA-35D71FCFFCCD}" destId="{E5FF1B68-CE1A-44CD-9F0A-9D75D39FFD89}" srcOrd="4" destOrd="0" presId="urn:microsoft.com/office/officeart/2005/8/layout/chevron2"/>
    <dgm:cxn modelId="{F8C5F9F9-C295-425A-AF66-2FCB21067382}" type="presParOf" srcId="{E5FF1B68-CE1A-44CD-9F0A-9D75D39FFD89}" destId="{23789C85-A84A-4C02-A67E-CDA7B202E284}" srcOrd="0" destOrd="0" presId="urn:microsoft.com/office/officeart/2005/8/layout/chevron2"/>
    <dgm:cxn modelId="{8766CDED-D15D-4267-9BD9-297078D72DD3}" type="presParOf" srcId="{E5FF1B68-CE1A-44CD-9F0A-9D75D39FFD89}" destId="{628A8C9D-19B6-44F3-8E6D-E2EAC300C0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AD1B30-261E-4355-B056-44C97A999D9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1FF2990-3102-4888-8676-D05B6AED724A}">
      <dgm:prSet phldrT="[Text]"/>
      <dgm:spPr/>
      <dgm:t>
        <a:bodyPr/>
        <a:lstStyle/>
        <a:p>
          <a:r>
            <a:rPr lang="es-MX" dirty="0"/>
            <a:t>Entradas</a:t>
          </a:r>
          <a:endParaRPr lang="es-ES" dirty="0"/>
        </a:p>
      </dgm:t>
    </dgm:pt>
    <dgm:pt modelId="{BAA52564-684F-4430-93D1-BE0E1C35AC13}" type="parTrans" cxnId="{ED89AEC8-84DD-4101-9D24-309762E1DBD4}">
      <dgm:prSet/>
      <dgm:spPr/>
      <dgm:t>
        <a:bodyPr/>
        <a:lstStyle/>
        <a:p>
          <a:endParaRPr lang="es-ES"/>
        </a:p>
      </dgm:t>
    </dgm:pt>
    <dgm:pt modelId="{6354BDF2-78BA-47B4-98BA-C344CB20A2CC}" type="sibTrans" cxnId="{ED89AEC8-84DD-4101-9D24-309762E1DBD4}">
      <dgm:prSet/>
      <dgm:spPr/>
      <dgm:t>
        <a:bodyPr/>
        <a:lstStyle/>
        <a:p>
          <a:endParaRPr lang="es-ES"/>
        </a:p>
      </dgm:t>
    </dgm:pt>
    <dgm:pt modelId="{280EEF2E-6A59-49FF-9E92-4687B7928919}">
      <dgm:prSet phldrT="[Text]"/>
      <dgm:spPr/>
      <dgm:t>
        <a:bodyPr/>
        <a:lstStyle/>
        <a:p>
          <a:r>
            <a:rPr lang="es-MX" dirty="0"/>
            <a:t>Documentos de negocio: Caso de negocio y plan de gestión de beneficios</a:t>
          </a:r>
          <a:endParaRPr lang="es-ES" dirty="0"/>
        </a:p>
      </dgm:t>
    </dgm:pt>
    <dgm:pt modelId="{5E58D49F-8816-45FD-B0D1-948C165ECC6F}" type="parTrans" cxnId="{FA1FC872-08A9-456D-A800-ED0A25E74C00}">
      <dgm:prSet/>
      <dgm:spPr/>
      <dgm:t>
        <a:bodyPr/>
        <a:lstStyle/>
        <a:p>
          <a:endParaRPr lang="es-ES"/>
        </a:p>
      </dgm:t>
    </dgm:pt>
    <dgm:pt modelId="{AFA7E039-EC2E-470A-9002-9C89EB9569A7}" type="sibTrans" cxnId="{FA1FC872-08A9-456D-A800-ED0A25E74C00}">
      <dgm:prSet/>
      <dgm:spPr/>
      <dgm:t>
        <a:bodyPr/>
        <a:lstStyle/>
        <a:p>
          <a:endParaRPr lang="es-ES"/>
        </a:p>
      </dgm:t>
    </dgm:pt>
    <dgm:pt modelId="{07A0D0E3-9770-42A3-94A0-3B41D7792907}">
      <dgm:prSet phldrT="[Text]"/>
      <dgm:spPr/>
      <dgm:t>
        <a:bodyPr/>
        <a:lstStyle/>
        <a:p>
          <a:r>
            <a:rPr lang="es-MX" dirty="0"/>
            <a:t>Acuerdos</a:t>
          </a:r>
          <a:endParaRPr lang="es-ES" dirty="0"/>
        </a:p>
      </dgm:t>
    </dgm:pt>
    <dgm:pt modelId="{92DC7EA2-8DC9-4253-AF33-98A56DE2E43E}" type="parTrans" cxnId="{BDDBA3E9-FBF2-4872-8A50-120BEB74B730}">
      <dgm:prSet/>
      <dgm:spPr/>
      <dgm:t>
        <a:bodyPr/>
        <a:lstStyle/>
        <a:p>
          <a:endParaRPr lang="es-ES"/>
        </a:p>
      </dgm:t>
    </dgm:pt>
    <dgm:pt modelId="{DB9C4B5D-E1CE-4EC4-AFDF-ABD05A73F1AE}" type="sibTrans" cxnId="{BDDBA3E9-FBF2-4872-8A50-120BEB74B730}">
      <dgm:prSet/>
      <dgm:spPr/>
      <dgm:t>
        <a:bodyPr/>
        <a:lstStyle/>
        <a:p>
          <a:endParaRPr lang="es-ES"/>
        </a:p>
      </dgm:t>
    </dgm:pt>
    <dgm:pt modelId="{5ADC55ED-BC67-4969-952B-1AB087BE0F7D}">
      <dgm:prSet phldrT="[Text]"/>
      <dgm:spPr/>
      <dgm:t>
        <a:bodyPr/>
        <a:lstStyle/>
        <a:p>
          <a:r>
            <a:rPr lang="es-MX" dirty="0"/>
            <a:t>Herramientas y técnicas</a:t>
          </a:r>
          <a:endParaRPr lang="es-ES" dirty="0"/>
        </a:p>
      </dgm:t>
    </dgm:pt>
    <dgm:pt modelId="{9EE74C45-20CD-4D6C-AC84-65597ED420AA}" type="parTrans" cxnId="{DF97AADC-6019-4E53-A089-A8B46BEAA3A1}">
      <dgm:prSet/>
      <dgm:spPr/>
      <dgm:t>
        <a:bodyPr/>
        <a:lstStyle/>
        <a:p>
          <a:endParaRPr lang="es-ES"/>
        </a:p>
      </dgm:t>
    </dgm:pt>
    <dgm:pt modelId="{36177264-9247-4B0A-9B0F-BF67FBF567C4}" type="sibTrans" cxnId="{DF97AADC-6019-4E53-A089-A8B46BEAA3A1}">
      <dgm:prSet/>
      <dgm:spPr/>
      <dgm:t>
        <a:bodyPr/>
        <a:lstStyle/>
        <a:p>
          <a:endParaRPr lang="es-ES"/>
        </a:p>
      </dgm:t>
    </dgm:pt>
    <dgm:pt modelId="{C7A41776-C6BC-4E22-B663-893E9761FB0E}">
      <dgm:prSet phldrT="[Text]"/>
      <dgm:spPr/>
      <dgm:t>
        <a:bodyPr/>
        <a:lstStyle/>
        <a:p>
          <a:r>
            <a:rPr lang="es-MX" dirty="0"/>
            <a:t>Juicio de expertos</a:t>
          </a:r>
          <a:endParaRPr lang="es-ES" dirty="0"/>
        </a:p>
      </dgm:t>
    </dgm:pt>
    <dgm:pt modelId="{8EE8A5D2-E7E2-4492-A42A-459D3FA903CF}" type="parTrans" cxnId="{0809BF43-2345-4217-BCA8-CE7E9609DF47}">
      <dgm:prSet/>
      <dgm:spPr/>
      <dgm:t>
        <a:bodyPr/>
        <a:lstStyle/>
        <a:p>
          <a:endParaRPr lang="es-ES"/>
        </a:p>
      </dgm:t>
    </dgm:pt>
    <dgm:pt modelId="{70BEB081-F13C-461B-8645-E5CDF57DDACF}" type="sibTrans" cxnId="{0809BF43-2345-4217-BCA8-CE7E9609DF47}">
      <dgm:prSet/>
      <dgm:spPr/>
      <dgm:t>
        <a:bodyPr/>
        <a:lstStyle/>
        <a:p>
          <a:endParaRPr lang="es-ES"/>
        </a:p>
      </dgm:t>
    </dgm:pt>
    <dgm:pt modelId="{CEF79A4C-4556-4606-932E-59B046B0AC3C}">
      <dgm:prSet phldrT="[Text]"/>
      <dgm:spPr/>
      <dgm:t>
        <a:bodyPr/>
        <a:lstStyle/>
        <a:p>
          <a:r>
            <a:rPr lang="es-MX" dirty="0"/>
            <a:t>Recopilación de datos: tormenta de ideas, grupos focales, entrevistas</a:t>
          </a:r>
          <a:endParaRPr lang="es-ES" dirty="0"/>
        </a:p>
      </dgm:t>
    </dgm:pt>
    <dgm:pt modelId="{F8DDDF82-E233-49A3-A322-BE49F4734566}" type="parTrans" cxnId="{4EDCDC80-91D9-43DA-929B-0B5BA477A49C}">
      <dgm:prSet/>
      <dgm:spPr/>
      <dgm:t>
        <a:bodyPr/>
        <a:lstStyle/>
        <a:p>
          <a:endParaRPr lang="es-ES"/>
        </a:p>
      </dgm:t>
    </dgm:pt>
    <dgm:pt modelId="{26C5EF57-466F-42D3-B5C2-8B2A80ABF1F1}" type="sibTrans" cxnId="{4EDCDC80-91D9-43DA-929B-0B5BA477A49C}">
      <dgm:prSet/>
      <dgm:spPr/>
      <dgm:t>
        <a:bodyPr/>
        <a:lstStyle/>
        <a:p>
          <a:endParaRPr lang="es-ES"/>
        </a:p>
      </dgm:t>
    </dgm:pt>
    <dgm:pt modelId="{44E6BBB6-1CDF-4A5C-936F-8362FC2B37B2}">
      <dgm:prSet phldrT="[Text]"/>
      <dgm:spPr/>
      <dgm:t>
        <a:bodyPr/>
        <a:lstStyle/>
        <a:p>
          <a:r>
            <a:rPr lang="es-MX" dirty="0"/>
            <a:t>Salidas</a:t>
          </a:r>
          <a:endParaRPr lang="es-ES" dirty="0"/>
        </a:p>
      </dgm:t>
    </dgm:pt>
    <dgm:pt modelId="{043EA1B7-2483-409E-8D1D-8204D41B16D4}" type="parTrans" cxnId="{9D38566A-3810-4B39-B739-EDC872CD1D49}">
      <dgm:prSet/>
      <dgm:spPr/>
      <dgm:t>
        <a:bodyPr/>
        <a:lstStyle/>
        <a:p>
          <a:endParaRPr lang="es-ES"/>
        </a:p>
      </dgm:t>
    </dgm:pt>
    <dgm:pt modelId="{38EBC7A4-3CB8-4DD3-8033-3103D8FC59AB}" type="sibTrans" cxnId="{9D38566A-3810-4B39-B739-EDC872CD1D49}">
      <dgm:prSet/>
      <dgm:spPr/>
      <dgm:t>
        <a:bodyPr/>
        <a:lstStyle/>
        <a:p>
          <a:endParaRPr lang="es-ES"/>
        </a:p>
      </dgm:t>
    </dgm:pt>
    <dgm:pt modelId="{A8B25E5D-3E03-4746-8374-8633033088C5}">
      <dgm:prSet phldrT="[Text]"/>
      <dgm:spPr/>
      <dgm:t>
        <a:bodyPr/>
        <a:lstStyle/>
        <a:p>
          <a:r>
            <a:rPr lang="es-MX" dirty="0"/>
            <a:t>Acta de constitución del proyecto</a:t>
          </a:r>
          <a:endParaRPr lang="es-ES" dirty="0"/>
        </a:p>
      </dgm:t>
    </dgm:pt>
    <dgm:pt modelId="{4F3686E4-375C-40E5-BA7F-DC5D31E8E43A}" type="parTrans" cxnId="{6A7E50E6-5A85-4113-BEDF-B79F3897B6F2}">
      <dgm:prSet/>
      <dgm:spPr/>
      <dgm:t>
        <a:bodyPr/>
        <a:lstStyle/>
        <a:p>
          <a:endParaRPr lang="es-ES"/>
        </a:p>
      </dgm:t>
    </dgm:pt>
    <dgm:pt modelId="{C828C5C1-F3BE-4ECD-91D6-4CCB8A3BB5F2}" type="sibTrans" cxnId="{6A7E50E6-5A85-4113-BEDF-B79F3897B6F2}">
      <dgm:prSet/>
      <dgm:spPr/>
      <dgm:t>
        <a:bodyPr/>
        <a:lstStyle/>
        <a:p>
          <a:endParaRPr lang="es-ES"/>
        </a:p>
      </dgm:t>
    </dgm:pt>
    <dgm:pt modelId="{E68C7AED-28CC-4431-9FF1-013C7E581FF4}">
      <dgm:prSet phldrT="[Text]"/>
      <dgm:spPr/>
      <dgm:t>
        <a:bodyPr/>
        <a:lstStyle/>
        <a:p>
          <a:r>
            <a:rPr lang="es-MX" dirty="0"/>
            <a:t>Registro de supuestos</a:t>
          </a:r>
          <a:endParaRPr lang="es-ES" dirty="0"/>
        </a:p>
      </dgm:t>
    </dgm:pt>
    <dgm:pt modelId="{410ABD8D-FE54-4919-855A-060AEE408B83}" type="parTrans" cxnId="{9F81FBA0-B879-4108-A9F3-FA256E4E33E0}">
      <dgm:prSet/>
      <dgm:spPr/>
      <dgm:t>
        <a:bodyPr/>
        <a:lstStyle/>
        <a:p>
          <a:endParaRPr lang="es-ES"/>
        </a:p>
      </dgm:t>
    </dgm:pt>
    <dgm:pt modelId="{2E307D86-31B0-406E-91E3-4797E8EB0CAD}" type="sibTrans" cxnId="{9F81FBA0-B879-4108-A9F3-FA256E4E33E0}">
      <dgm:prSet/>
      <dgm:spPr/>
      <dgm:t>
        <a:bodyPr/>
        <a:lstStyle/>
        <a:p>
          <a:endParaRPr lang="es-ES"/>
        </a:p>
      </dgm:t>
    </dgm:pt>
    <dgm:pt modelId="{CF58876E-B80F-4BA0-A704-88D962A30F16}">
      <dgm:prSet phldrT="[Text]"/>
      <dgm:spPr/>
      <dgm:t>
        <a:bodyPr/>
        <a:lstStyle/>
        <a:p>
          <a:r>
            <a:rPr lang="es-MX" dirty="0"/>
            <a:t>Factores ambientales de la empresa</a:t>
          </a:r>
          <a:endParaRPr lang="es-ES" dirty="0"/>
        </a:p>
      </dgm:t>
    </dgm:pt>
    <dgm:pt modelId="{445CDF02-4693-49A7-8AE9-2F237B40A52D}" type="parTrans" cxnId="{6D89AF38-9757-4DAB-B2EE-F7C11400255B}">
      <dgm:prSet/>
      <dgm:spPr/>
    </dgm:pt>
    <dgm:pt modelId="{98636305-0311-41DF-A413-46244083BE72}" type="sibTrans" cxnId="{6D89AF38-9757-4DAB-B2EE-F7C11400255B}">
      <dgm:prSet/>
      <dgm:spPr/>
    </dgm:pt>
    <dgm:pt modelId="{BDD14FF7-EA70-4900-A051-19BAB5CAB5C2}">
      <dgm:prSet phldrT="[Text]"/>
      <dgm:spPr/>
      <dgm:t>
        <a:bodyPr/>
        <a:lstStyle/>
        <a:p>
          <a:r>
            <a:rPr lang="es-MX" dirty="0"/>
            <a:t>Activos de la organización</a:t>
          </a:r>
          <a:endParaRPr lang="es-ES" dirty="0"/>
        </a:p>
      </dgm:t>
    </dgm:pt>
    <dgm:pt modelId="{8A1661B8-496D-4F75-8A6A-14F25E54958C}" type="parTrans" cxnId="{A15B19E3-4BD1-4770-B977-80A509C444F0}">
      <dgm:prSet/>
      <dgm:spPr/>
    </dgm:pt>
    <dgm:pt modelId="{C5515A39-F892-4817-9458-CAFE15D99CA1}" type="sibTrans" cxnId="{A15B19E3-4BD1-4770-B977-80A509C444F0}">
      <dgm:prSet/>
      <dgm:spPr/>
    </dgm:pt>
    <dgm:pt modelId="{2F5BF45D-30DC-44FB-8FF6-57C6219B5391}">
      <dgm:prSet phldrT="[Text]"/>
      <dgm:spPr/>
      <dgm:t>
        <a:bodyPr/>
        <a:lstStyle/>
        <a:p>
          <a:r>
            <a:rPr lang="es-MX" dirty="0"/>
            <a:t>Habilidades interpersonales: Gestión de equipos, facilitación, gestión de reuniones</a:t>
          </a:r>
          <a:endParaRPr lang="es-ES" dirty="0"/>
        </a:p>
      </dgm:t>
    </dgm:pt>
    <dgm:pt modelId="{768E2D42-74D2-4593-9C78-1A68AA8EED7E}" type="parTrans" cxnId="{10FB0696-B59A-4862-BFC9-19A23BB62EED}">
      <dgm:prSet/>
      <dgm:spPr/>
    </dgm:pt>
    <dgm:pt modelId="{C68C2713-6A89-4625-BC0F-44D96484D740}" type="sibTrans" cxnId="{10FB0696-B59A-4862-BFC9-19A23BB62EED}">
      <dgm:prSet/>
      <dgm:spPr/>
    </dgm:pt>
    <dgm:pt modelId="{D9A03D74-DEAB-493A-904D-AA2D9F9A0E3E}">
      <dgm:prSet phldrT="[Text]"/>
      <dgm:spPr/>
      <dgm:t>
        <a:bodyPr/>
        <a:lstStyle/>
        <a:p>
          <a:r>
            <a:rPr lang="es-MX" dirty="0"/>
            <a:t>Reuniones</a:t>
          </a:r>
          <a:endParaRPr lang="es-ES" dirty="0"/>
        </a:p>
      </dgm:t>
    </dgm:pt>
    <dgm:pt modelId="{323554D1-872E-46DD-A529-940A777A0343}" type="parTrans" cxnId="{84ABBE71-B69B-40C6-A9D8-5ADFEF2E5FE2}">
      <dgm:prSet/>
      <dgm:spPr/>
    </dgm:pt>
    <dgm:pt modelId="{3F37CF52-9445-426D-8F26-D6CE2F3FF088}" type="sibTrans" cxnId="{84ABBE71-B69B-40C6-A9D8-5ADFEF2E5FE2}">
      <dgm:prSet/>
      <dgm:spPr/>
    </dgm:pt>
    <dgm:pt modelId="{E3E37F93-7AE9-4587-94FA-35D71FCFFCCD}" type="pres">
      <dgm:prSet presAssocID="{5AAD1B30-261E-4355-B056-44C97A999D90}" presName="linearFlow" presStyleCnt="0">
        <dgm:presLayoutVars>
          <dgm:dir/>
          <dgm:animLvl val="lvl"/>
          <dgm:resizeHandles val="exact"/>
        </dgm:presLayoutVars>
      </dgm:prSet>
      <dgm:spPr/>
    </dgm:pt>
    <dgm:pt modelId="{EEF6FFE9-4827-4AC6-BC36-F12B2DFAF0CA}" type="pres">
      <dgm:prSet presAssocID="{B1FF2990-3102-4888-8676-D05B6AED724A}" presName="composite" presStyleCnt="0"/>
      <dgm:spPr/>
    </dgm:pt>
    <dgm:pt modelId="{973D8D39-78AB-49B3-914F-6B9C2FDD0B38}" type="pres">
      <dgm:prSet presAssocID="{B1FF2990-3102-4888-8676-D05B6AED724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A4F83C0-19EE-44CE-82D7-809971FEAB7E}" type="pres">
      <dgm:prSet presAssocID="{B1FF2990-3102-4888-8676-D05B6AED724A}" presName="descendantText" presStyleLbl="alignAcc1" presStyleIdx="0" presStyleCnt="3">
        <dgm:presLayoutVars>
          <dgm:bulletEnabled val="1"/>
        </dgm:presLayoutVars>
      </dgm:prSet>
      <dgm:spPr/>
    </dgm:pt>
    <dgm:pt modelId="{F331A9C9-675E-465D-B193-31CFC46C0529}" type="pres">
      <dgm:prSet presAssocID="{6354BDF2-78BA-47B4-98BA-C344CB20A2CC}" presName="sp" presStyleCnt="0"/>
      <dgm:spPr/>
    </dgm:pt>
    <dgm:pt modelId="{6A54C800-84C8-45DD-BADA-0E2CBDA284E2}" type="pres">
      <dgm:prSet presAssocID="{5ADC55ED-BC67-4969-952B-1AB087BE0F7D}" presName="composite" presStyleCnt="0"/>
      <dgm:spPr/>
    </dgm:pt>
    <dgm:pt modelId="{7D756D10-CA08-43C1-A2BF-345A0A704DE4}" type="pres">
      <dgm:prSet presAssocID="{5ADC55ED-BC67-4969-952B-1AB087BE0F7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A55577-EE57-4B6B-9438-FE874952FC70}" type="pres">
      <dgm:prSet presAssocID="{5ADC55ED-BC67-4969-952B-1AB087BE0F7D}" presName="descendantText" presStyleLbl="alignAcc1" presStyleIdx="1" presStyleCnt="3">
        <dgm:presLayoutVars>
          <dgm:bulletEnabled val="1"/>
        </dgm:presLayoutVars>
      </dgm:prSet>
      <dgm:spPr/>
    </dgm:pt>
    <dgm:pt modelId="{0915B34A-A0E4-42D4-99F9-8ABA56644EFD}" type="pres">
      <dgm:prSet presAssocID="{36177264-9247-4B0A-9B0F-BF67FBF567C4}" presName="sp" presStyleCnt="0"/>
      <dgm:spPr/>
    </dgm:pt>
    <dgm:pt modelId="{E5FF1B68-CE1A-44CD-9F0A-9D75D39FFD89}" type="pres">
      <dgm:prSet presAssocID="{44E6BBB6-1CDF-4A5C-936F-8362FC2B37B2}" presName="composite" presStyleCnt="0"/>
      <dgm:spPr/>
    </dgm:pt>
    <dgm:pt modelId="{23789C85-A84A-4C02-A67E-CDA7B202E284}" type="pres">
      <dgm:prSet presAssocID="{44E6BBB6-1CDF-4A5C-936F-8362FC2B37B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28A8C9D-19B6-44F3-8E6D-E2EAC300C0AA}" type="pres">
      <dgm:prSet presAssocID="{44E6BBB6-1CDF-4A5C-936F-8362FC2B37B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22BE117-615F-40AB-A0B6-26932F8A2FAB}" type="presOf" srcId="{44E6BBB6-1CDF-4A5C-936F-8362FC2B37B2}" destId="{23789C85-A84A-4C02-A67E-CDA7B202E284}" srcOrd="0" destOrd="0" presId="urn:microsoft.com/office/officeart/2005/8/layout/chevron2"/>
    <dgm:cxn modelId="{6D89AF38-9757-4DAB-B2EE-F7C11400255B}" srcId="{B1FF2990-3102-4888-8676-D05B6AED724A}" destId="{CF58876E-B80F-4BA0-A704-88D962A30F16}" srcOrd="2" destOrd="0" parTransId="{445CDF02-4693-49A7-8AE9-2F237B40A52D}" sibTransId="{98636305-0311-41DF-A413-46244083BE72}"/>
    <dgm:cxn modelId="{290B6D42-B2B7-4BA4-A487-2565B8DFEBE0}" type="presOf" srcId="{B1FF2990-3102-4888-8676-D05B6AED724A}" destId="{973D8D39-78AB-49B3-914F-6B9C2FDD0B38}" srcOrd="0" destOrd="0" presId="urn:microsoft.com/office/officeart/2005/8/layout/chevron2"/>
    <dgm:cxn modelId="{0809BF43-2345-4217-BCA8-CE7E9609DF47}" srcId="{5ADC55ED-BC67-4969-952B-1AB087BE0F7D}" destId="{C7A41776-C6BC-4E22-B663-893E9761FB0E}" srcOrd="0" destOrd="0" parTransId="{8EE8A5D2-E7E2-4492-A42A-459D3FA903CF}" sibTransId="{70BEB081-F13C-461B-8645-E5CDF57DDACF}"/>
    <dgm:cxn modelId="{1183B844-F489-4BF8-9E45-E7C9E254F7D2}" type="presOf" srcId="{5ADC55ED-BC67-4969-952B-1AB087BE0F7D}" destId="{7D756D10-CA08-43C1-A2BF-345A0A704DE4}" srcOrd="0" destOrd="0" presId="urn:microsoft.com/office/officeart/2005/8/layout/chevron2"/>
    <dgm:cxn modelId="{5ACD1F66-9C21-4804-8A6A-E42E88C8589C}" type="presOf" srcId="{CEF79A4C-4556-4606-932E-59B046B0AC3C}" destId="{71A55577-EE57-4B6B-9438-FE874952FC70}" srcOrd="0" destOrd="1" presId="urn:microsoft.com/office/officeart/2005/8/layout/chevron2"/>
    <dgm:cxn modelId="{9D38566A-3810-4B39-B739-EDC872CD1D49}" srcId="{5AAD1B30-261E-4355-B056-44C97A999D90}" destId="{44E6BBB6-1CDF-4A5C-936F-8362FC2B37B2}" srcOrd="2" destOrd="0" parTransId="{043EA1B7-2483-409E-8D1D-8204D41B16D4}" sibTransId="{38EBC7A4-3CB8-4DD3-8033-3103D8FC59AB}"/>
    <dgm:cxn modelId="{5A94066E-F4FF-42CE-8B31-9D5657E3491F}" type="presOf" srcId="{BDD14FF7-EA70-4900-A051-19BAB5CAB5C2}" destId="{6A4F83C0-19EE-44CE-82D7-809971FEAB7E}" srcOrd="0" destOrd="3" presId="urn:microsoft.com/office/officeart/2005/8/layout/chevron2"/>
    <dgm:cxn modelId="{84ABBE71-B69B-40C6-A9D8-5ADFEF2E5FE2}" srcId="{5ADC55ED-BC67-4969-952B-1AB087BE0F7D}" destId="{D9A03D74-DEAB-493A-904D-AA2D9F9A0E3E}" srcOrd="3" destOrd="0" parTransId="{323554D1-872E-46DD-A529-940A777A0343}" sibTransId="{3F37CF52-9445-426D-8F26-D6CE2F3FF088}"/>
    <dgm:cxn modelId="{FA1FC872-08A9-456D-A800-ED0A25E74C00}" srcId="{B1FF2990-3102-4888-8676-D05B6AED724A}" destId="{280EEF2E-6A59-49FF-9E92-4687B7928919}" srcOrd="0" destOrd="0" parTransId="{5E58D49F-8816-45FD-B0D1-948C165ECC6F}" sibTransId="{AFA7E039-EC2E-470A-9002-9C89EB9569A7}"/>
    <dgm:cxn modelId="{4EDCDC80-91D9-43DA-929B-0B5BA477A49C}" srcId="{5ADC55ED-BC67-4969-952B-1AB087BE0F7D}" destId="{CEF79A4C-4556-4606-932E-59B046B0AC3C}" srcOrd="1" destOrd="0" parTransId="{F8DDDF82-E233-49A3-A322-BE49F4734566}" sibTransId="{26C5EF57-466F-42D3-B5C2-8B2A80ABF1F1}"/>
    <dgm:cxn modelId="{931F8890-834D-4FF2-918C-AFFC8A630AB6}" type="presOf" srcId="{D9A03D74-DEAB-493A-904D-AA2D9F9A0E3E}" destId="{71A55577-EE57-4B6B-9438-FE874952FC70}" srcOrd="0" destOrd="3" presId="urn:microsoft.com/office/officeart/2005/8/layout/chevron2"/>
    <dgm:cxn modelId="{10FB0696-B59A-4862-BFC9-19A23BB62EED}" srcId="{5ADC55ED-BC67-4969-952B-1AB087BE0F7D}" destId="{2F5BF45D-30DC-44FB-8FF6-57C6219B5391}" srcOrd="2" destOrd="0" parTransId="{768E2D42-74D2-4593-9C78-1A68AA8EED7E}" sibTransId="{C68C2713-6A89-4625-BC0F-44D96484D740}"/>
    <dgm:cxn modelId="{9F81FBA0-B879-4108-A9F3-FA256E4E33E0}" srcId="{44E6BBB6-1CDF-4A5C-936F-8362FC2B37B2}" destId="{E68C7AED-28CC-4431-9FF1-013C7E581FF4}" srcOrd="1" destOrd="0" parTransId="{410ABD8D-FE54-4919-855A-060AEE408B83}" sibTransId="{2E307D86-31B0-406E-91E3-4797E8EB0CAD}"/>
    <dgm:cxn modelId="{4A314AA7-D5FD-4A13-84B2-1D8319796891}" type="presOf" srcId="{CF58876E-B80F-4BA0-A704-88D962A30F16}" destId="{6A4F83C0-19EE-44CE-82D7-809971FEAB7E}" srcOrd="0" destOrd="2" presId="urn:microsoft.com/office/officeart/2005/8/layout/chevron2"/>
    <dgm:cxn modelId="{C6C9D8B0-0533-4749-8E0F-94C378D6B3C6}" type="presOf" srcId="{2F5BF45D-30DC-44FB-8FF6-57C6219B5391}" destId="{71A55577-EE57-4B6B-9438-FE874952FC70}" srcOrd="0" destOrd="2" presId="urn:microsoft.com/office/officeart/2005/8/layout/chevron2"/>
    <dgm:cxn modelId="{CB15B2B9-4777-4C05-95D8-BFD80251C322}" type="presOf" srcId="{280EEF2E-6A59-49FF-9E92-4687B7928919}" destId="{6A4F83C0-19EE-44CE-82D7-809971FEAB7E}" srcOrd="0" destOrd="0" presId="urn:microsoft.com/office/officeart/2005/8/layout/chevron2"/>
    <dgm:cxn modelId="{55DDFAB9-4690-46E4-81BD-EA6491C9ED42}" type="presOf" srcId="{07A0D0E3-9770-42A3-94A0-3B41D7792907}" destId="{6A4F83C0-19EE-44CE-82D7-809971FEAB7E}" srcOrd="0" destOrd="1" presId="urn:microsoft.com/office/officeart/2005/8/layout/chevron2"/>
    <dgm:cxn modelId="{ED89AEC8-84DD-4101-9D24-309762E1DBD4}" srcId="{5AAD1B30-261E-4355-B056-44C97A999D90}" destId="{B1FF2990-3102-4888-8676-D05B6AED724A}" srcOrd="0" destOrd="0" parTransId="{BAA52564-684F-4430-93D1-BE0E1C35AC13}" sibTransId="{6354BDF2-78BA-47B4-98BA-C344CB20A2CC}"/>
    <dgm:cxn modelId="{18BD6ECD-AFDB-46A0-8257-5F3A88A379D6}" type="presOf" srcId="{C7A41776-C6BC-4E22-B663-893E9761FB0E}" destId="{71A55577-EE57-4B6B-9438-FE874952FC70}" srcOrd="0" destOrd="0" presId="urn:microsoft.com/office/officeart/2005/8/layout/chevron2"/>
    <dgm:cxn modelId="{1C28CCCE-93D8-4593-89A9-983912B86B9C}" type="presOf" srcId="{E68C7AED-28CC-4431-9FF1-013C7E581FF4}" destId="{628A8C9D-19B6-44F3-8E6D-E2EAC300C0AA}" srcOrd="0" destOrd="1" presId="urn:microsoft.com/office/officeart/2005/8/layout/chevron2"/>
    <dgm:cxn modelId="{DF97AADC-6019-4E53-A089-A8B46BEAA3A1}" srcId="{5AAD1B30-261E-4355-B056-44C97A999D90}" destId="{5ADC55ED-BC67-4969-952B-1AB087BE0F7D}" srcOrd="1" destOrd="0" parTransId="{9EE74C45-20CD-4D6C-AC84-65597ED420AA}" sibTransId="{36177264-9247-4B0A-9B0F-BF67FBF567C4}"/>
    <dgm:cxn modelId="{76AEB9E2-0F63-4AF1-8422-186DE31BFAED}" type="presOf" srcId="{A8B25E5D-3E03-4746-8374-8633033088C5}" destId="{628A8C9D-19B6-44F3-8E6D-E2EAC300C0AA}" srcOrd="0" destOrd="0" presId="urn:microsoft.com/office/officeart/2005/8/layout/chevron2"/>
    <dgm:cxn modelId="{A15B19E3-4BD1-4770-B977-80A509C444F0}" srcId="{B1FF2990-3102-4888-8676-D05B6AED724A}" destId="{BDD14FF7-EA70-4900-A051-19BAB5CAB5C2}" srcOrd="3" destOrd="0" parTransId="{8A1661B8-496D-4F75-8A6A-14F25E54958C}" sibTransId="{C5515A39-F892-4817-9458-CAFE15D99CA1}"/>
    <dgm:cxn modelId="{6A7E50E6-5A85-4113-BEDF-B79F3897B6F2}" srcId="{44E6BBB6-1CDF-4A5C-936F-8362FC2B37B2}" destId="{A8B25E5D-3E03-4746-8374-8633033088C5}" srcOrd="0" destOrd="0" parTransId="{4F3686E4-375C-40E5-BA7F-DC5D31E8E43A}" sibTransId="{C828C5C1-F3BE-4ECD-91D6-4CCB8A3BB5F2}"/>
    <dgm:cxn modelId="{BDDBA3E9-FBF2-4872-8A50-120BEB74B730}" srcId="{B1FF2990-3102-4888-8676-D05B6AED724A}" destId="{07A0D0E3-9770-42A3-94A0-3B41D7792907}" srcOrd="1" destOrd="0" parTransId="{92DC7EA2-8DC9-4253-AF33-98A56DE2E43E}" sibTransId="{DB9C4B5D-E1CE-4EC4-AFDF-ABD05A73F1AE}"/>
    <dgm:cxn modelId="{3717F7EA-CB9B-49DB-85C0-7A09593C9B0A}" type="presOf" srcId="{5AAD1B30-261E-4355-B056-44C97A999D90}" destId="{E3E37F93-7AE9-4587-94FA-35D71FCFFCCD}" srcOrd="0" destOrd="0" presId="urn:microsoft.com/office/officeart/2005/8/layout/chevron2"/>
    <dgm:cxn modelId="{A7019E6E-456D-4845-AA56-03130C11F961}" type="presParOf" srcId="{E3E37F93-7AE9-4587-94FA-35D71FCFFCCD}" destId="{EEF6FFE9-4827-4AC6-BC36-F12B2DFAF0CA}" srcOrd="0" destOrd="0" presId="urn:microsoft.com/office/officeart/2005/8/layout/chevron2"/>
    <dgm:cxn modelId="{EB30CE77-AE28-46C2-8B27-3C98F454D89C}" type="presParOf" srcId="{EEF6FFE9-4827-4AC6-BC36-F12B2DFAF0CA}" destId="{973D8D39-78AB-49B3-914F-6B9C2FDD0B38}" srcOrd="0" destOrd="0" presId="urn:microsoft.com/office/officeart/2005/8/layout/chevron2"/>
    <dgm:cxn modelId="{6DD15361-9466-42F3-9170-F026538B1C04}" type="presParOf" srcId="{EEF6FFE9-4827-4AC6-BC36-F12B2DFAF0CA}" destId="{6A4F83C0-19EE-44CE-82D7-809971FEAB7E}" srcOrd="1" destOrd="0" presId="urn:microsoft.com/office/officeart/2005/8/layout/chevron2"/>
    <dgm:cxn modelId="{8D93FB2F-7101-40DF-A9F4-BAFB9DC49D93}" type="presParOf" srcId="{E3E37F93-7AE9-4587-94FA-35D71FCFFCCD}" destId="{F331A9C9-675E-465D-B193-31CFC46C0529}" srcOrd="1" destOrd="0" presId="urn:microsoft.com/office/officeart/2005/8/layout/chevron2"/>
    <dgm:cxn modelId="{4BF0C61E-7EB2-4E50-82C7-A8BFA4C222DE}" type="presParOf" srcId="{E3E37F93-7AE9-4587-94FA-35D71FCFFCCD}" destId="{6A54C800-84C8-45DD-BADA-0E2CBDA284E2}" srcOrd="2" destOrd="0" presId="urn:microsoft.com/office/officeart/2005/8/layout/chevron2"/>
    <dgm:cxn modelId="{4D6B50F1-EC1A-4B22-AEBC-90A276D0BE74}" type="presParOf" srcId="{6A54C800-84C8-45DD-BADA-0E2CBDA284E2}" destId="{7D756D10-CA08-43C1-A2BF-345A0A704DE4}" srcOrd="0" destOrd="0" presId="urn:microsoft.com/office/officeart/2005/8/layout/chevron2"/>
    <dgm:cxn modelId="{FB1A2E77-1AD9-4171-BBCA-5B003BD69C8E}" type="presParOf" srcId="{6A54C800-84C8-45DD-BADA-0E2CBDA284E2}" destId="{71A55577-EE57-4B6B-9438-FE874952FC70}" srcOrd="1" destOrd="0" presId="urn:microsoft.com/office/officeart/2005/8/layout/chevron2"/>
    <dgm:cxn modelId="{50307AA2-7B5C-4AB0-AFAB-E733B04FD68A}" type="presParOf" srcId="{E3E37F93-7AE9-4587-94FA-35D71FCFFCCD}" destId="{0915B34A-A0E4-42D4-99F9-8ABA56644EFD}" srcOrd="3" destOrd="0" presId="urn:microsoft.com/office/officeart/2005/8/layout/chevron2"/>
    <dgm:cxn modelId="{A1FB668D-D679-4D69-B53D-8DE17886EFE6}" type="presParOf" srcId="{E3E37F93-7AE9-4587-94FA-35D71FCFFCCD}" destId="{E5FF1B68-CE1A-44CD-9F0A-9D75D39FFD89}" srcOrd="4" destOrd="0" presId="urn:microsoft.com/office/officeart/2005/8/layout/chevron2"/>
    <dgm:cxn modelId="{F8C5F9F9-C295-425A-AF66-2FCB21067382}" type="presParOf" srcId="{E5FF1B68-CE1A-44CD-9F0A-9D75D39FFD89}" destId="{23789C85-A84A-4C02-A67E-CDA7B202E284}" srcOrd="0" destOrd="0" presId="urn:microsoft.com/office/officeart/2005/8/layout/chevron2"/>
    <dgm:cxn modelId="{8766CDED-D15D-4267-9BD9-297078D72DD3}" type="presParOf" srcId="{E5FF1B68-CE1A-44CD-9F0A-9D75D39FFD89}" destId="{628A8C9D-19B6-44F3-8E6D-E2EAC300C0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AAD1B30-261E-4355-B056-44C97A999D9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1FF2990-3102-4888-8676-D05B6AED724A}">
      <dgm:prSet phldrT="[Text]"/>
      <dgm:spPr/>
      <dgm:t>
        <a:bodyPr/>
        <a:lstStyle/>
        <a:p>
          <a:r>
            <a:rPr lang="es-MX" dirty="0"/>
            <a:t>Entradas</a:t>
          </a:r>
          <a:endParaRPr lang="es-ES" dirty="0"/>
        </a:p>
      </dgm:t>
    </dgm:pt>
    <dgm:pt modelId="{BAA52564-684F-4430-93D1-BE0E1C35AC13}" type="parTrans" cxnId="{ED89AEC8-84DD-4101-9D24-309762E1DBD4}">
      <dgm:prSet/>
      <dgm:spPr/>
      <dgm:t>
        <a:bodyPr/>
        <a:lstStyle/>
        <a:p>
          <a:endParaRPr lang="es-ES"/>
        </a:p>
      </dgm:t>
    </dgm:pt>
    <dgm:pt modelId="{6354BDF2-78BA-47B4-98BA-C344CB20A2CC}" type="sibTrans" cxnId="{ED89AEC8-84DD-4101-9D24-309762E1DBD4}">
      <dgm:prSet/>
      <dgm:spPr/>
      <dgm:t>
        <a:bodyPr/>
        <a:lstStyle/>
        <a:p>
          <a:endParaRPr lang="es-ES"/>
        </a:p>
      </dgm:t>
    </dgm:pt>
    <dgm:pt modelId="{280EEF2E-6A59-49FF-9E92-4687B7928919}">
      <dgm:prSet phldrT="[Text]"/>
      <dgm:spPr/>
      <dgm:t>
        <a:bodyPr/>
        <a:lstStyle/>
        <a:p>
          <a:r>
            <a:rPr lang="es-MX" dirty="0"/>
            <a:t>Documentos de negocio: Caso de negocio y plan de gestión de beneficios</a:t>
          </a:r>
          <a:endParaRPr lang="es-ES" dirty="0"/>
        </a:p>
      </dgm:t>
    </dgm:pt>
    <dgm:pt modelId="{5E58D49F-8816-45FD-B0D1-948C165ECC6F}" type="parTrans" cxnId="{FA1FC872-08A9-456D-A800-ED0A25E74C00}">
      <dgm:prSet/>
      <dgm:spPr/>
      <dgm:t>
        <a:bodyPr/>
        <a:lstStyle/>
        <a:p>
          <a:endParaRPr lang="es-ES"/>
        </a:p>
      </dgm:t>
    </dgm:pt>
    <dgm:pt modelId="{AFA7E039-EC2E-470A-9002-9C89EB9569A7}" type="sibTrans" cxnId="{FA1FC872-08A9-456D-A800-ED0A25E74C00}">
      <dgm:prSet/>
      <dgm:spPr/>
      <dgm:t>
        <a:bodyPr/>
        <a:lstStyle/>
        <a:p>
          <a:endParaRPr lang="es-ES"/>
        </a:p>
      </dgm:t>
    </dgm:pt>
    <dgm:pt modelId="{07A0D0E3-9770-42A3-94A0-3B41D7792907}">
      <dgm:prSet phldrT="[Text]"/>
      <dgm:spPr/>
      <dgm:t>
        <a:bodyPr/>
        <a:lstStyle/>
        <a:p>
          <a:r>
            <a:rPr lang="es-MX" dirty="0"/>
            <a:t>Acuerdos</a:t>
          </a:r>
          <a:endParaRPr lang="es-ES" dirty="0"/>
        </a:p>
      </dgm:t>
    </dgm:pt>
    <dgm:pt modelId="{92DC7EA2-8DC9-4253-AF33-98A56DE2E43E}" type="parTrans" cxnId="{BDDBA3E9-FBF2-4872-8A50-120BEB74B730}">
      <dgm:prSet/>
      <dgm:spPr/>
      <dgm:t>
        <a:bodyPr/>
        <a:lstStyle/>
        <a:p>
          <a:endParaRPr lang="es-ES"/>
        </a:p>
      </dgm:t>
    </dgm:pt>
    <dgm:pt modelId="{DB9C4B5D-E1CE-4EC4-AFDF-ABD05A73F1AE}" type="sibTrans" cxnId="{BDDBA3E9-FBF2-4872-8A50-120BEB74B730}">
      <dgm:prSet/>
      <dgm:spPr/>
      <dgm:t>
        <a:bodyPr/>
        <a:lstStyle/>
        <a:p>
          <a:endParaRPr lang="es-ES"/>
        </a:p>
      </dgm:t>
    </dgm:pt>
    <dgm:pt modelId="{5ADC55ED-BC67-4969-952B-1AB087BE0F7D}">
      <dgm:prSet phldrT="[Text]"/>
      <dgm:spPr/>
      <dgm:t>
        <a:bodyPr/>
        <a:lstStyle/>
        <a:p>
          <a:r>
            <a:rPr lang="es-MX" dirty="0"/>
            <a:t>Herramientas y técnicas</a:t>
          </a:r>
          <a:endParaRPr lang="es-ES" dirty="0"/>
        </a:p>
      </dgm:t>
    </dgm:pt>
    <dgm:pt modelId="{9EE74C45-20CD-4D6C-AC84-65597ED420AA}" type="parTrans" cxnId="{DF97AADC-6019-4E53-A089-A8B46BEAA3A1}">
      <dgm:prSet/>
      <dgm:spPr/>
      <dgm:t>
        <a:bodyPr/>
        <a:lstStyle/>
        <a:p>
          <a:endParaRPr lang="es-ES"/>
        </a:p>
      </dgm:t>
    </dgm:pt>
    <dgm:pt modelId="{36177264-9247-4B0A-9B0F-BF67FBF567C4}" type="sibTrans" cxnId="{DF97AADC-6019-4E53-A089-A8B46BEAA3A1}">
      <dgm:prSet/>
      <dgm:spPr/>
      <dgm:t>
        <a:bodyPr/>
        <a:lstStyle/>
        <a:p>
          <a:endParaRPr lang="es-ES"/>
        </a:p>
      </dgm:t>
    </dgm:pt>
    <dgm:pt modelId="{C7A41776-C6BC-4E22-B663-893E9761FB0E}">
      <dgm:prSet phldrT="[Text]"/>
      <dgm:spPr/>
      <dgm:t>
        <a:bodyPr/>
        <a:lstStyle/>
        <a:p>
          <a:r>
            <a:rPr lang="es-MX" dirty="0"/>
            <a:t>Juicio de expertos</a:t>
          </a:r>
          <a:endParaRPr lang="es-ES" dirty="0"/>
        </a:p>
      </dgm:t>
    </dgm:pt>
    <dgm:pt modelId="{8EE8A5D2-E7E2-4492-A42A-459D3FA903CF}" type="parTrans" cxnId="{0809BF43-2345-4217-BCA8-CE7E9609DF47}">
      <dgm:prSet/>
      <dgm:spPr/>
      <dgm:t>
        <a:bodyPr/>
        <a:lstStyle/>
        <a:p>
          <a:endParaRPr lang="es-ES"/>
        </a:p>
      </dgm:t>
    </dgm:pt>
    <dgm:pt modelId="{70BEB081-F13C-461B-8645-E5CDF57DDACF}" type="sibTrans" cxnId="{0809BF43-2345-4217-BCA8-CE7E9609DF47}">
      <dgm:prSet/>
      <dgm:spPr/>
      <dgm:t>
        <a:bodyPr/>
        <a:lstStyle/>
        <a:p>
          <a:endParaRPr lang="es-ES"/>
        </a:p>
      </dgm:t>
    </dgm:pt>
    <dgm:pt modelId="{CEF79A4C-4556-4606-932E-59B046B0AC3C}">
      <dgm:prSet phldrT="[Text]"/>
      <dgm:spPr/>
      <dgm:t>
        <a:bodyPr/>
        <a:lstStyle/>
        <a:p>
          <a:r>
            <a:rPr lang="es-MX" dirty="0"/>
            <a:t>Recopilación de datos: tormenta de ideas, grupos focales, entrevistas</a:t>
          </a:r>
          <a:endParaRPr lang="es-ES" dirty="0"/>
        </a:p>
      </dgm:t>
    </dgm:pt>
    <dgm:pt modelId="{F8DDDF82-E233-49A3-A322-BE49F4734566}" type="parTrans" cxnId="{4EDCDC80-91D9-43DA-929B-0B5BA477A49C}">
      <dgm:prSet/>
      <dgm:spPr/>
      <dgm:t>
        <a:bodyPr/>
        <a:lstStyle/>
        <a:p>
          <a:endParaRPr lang="es-ES"/>
        </a:p>
      </dgm:t>
    </dgm:pt>
    <dgm:pt modelId="{26C5EF57-466F-42D3-B5C2-8B2A80ABF1F1}" type="sibTrans" cxnId="{4EDCDC80-91D9-43DA-929B-0B5BA477A49C}">
      <dgm:prSet/>
      <dgm:spPr/>
      <dgm:t>
        <a:bodyPr/>
        <a:lstStyle/>
        <a:p>
          <a:endParaRPr lang="es-ES"/>
        </a:p>
      </dgm:t>
    </dgm:pt>
    <dgm:pt modelId="{44E6BBB6-1CDF-4A5C-936F-8362FC2B37B2}">
      <dgm:prSet phldrT="[Text]"/>
      <dgm:spPr/>
      <dgm:t>
        <a:bodyPr/>
        <a:lstStyle/>
        <a:p>
          <a:r>
            <a:rPr lang="es-MX" dirty="0"/>
            <a:t>Salidas</a:t>
          </a:r>
          <a:endParaRPr lang="es-ES" dirty="0"/>
        </a:p>
      </dgm:t>
    </dgm:pt>
    <dgm:pt modelId="{043EA1B7-2483-409E-8D1D-8204D41B16D4}" type="parTrans" cxnId="{9D38566A-3810-4B39-B739-EDC872CD1D49}">
      <dgm:prSet/>
      <dgm:spPr/>
      <dgm:t>
        <a:bodyPr/>
        <a:lstStyle/>
        <a:p>
          <a:endParaRPr lang="es-ES"/>
        </a:p>
      </dgm:t>
    </dgm:pt>
    <dgm:pt modelId="{38EBC7A4-3CB8-4DD3-8033-3103D8FC59AB}" type="sibTrans" cxnId="{9D38566A-3810-4B39-B739-EDC872CD1D49}">
      <dgm:prSet/>
      <dgm:spPr/>
      <dgm:t>
        <a:bodyPr/>
        <a:lstStyle/>
        <a:p>
          <a:endParaRPr lang="es-ES"/>
        </a:p>
      </dgm:t>
    </dgm:pt>
    <dgm:pt modelId="{A8B25E5D-3E03-4746-8374-8633033088C5}">
      <dgm:prSet phldrT="[Text]"/>
      <dgm:spPr/>
      <dgm:t>
        <a:bodyPr/>
        <a:lstStyle/>
        <a:p>
          <a:r>
            <a:rPr lang="es-MX" dirty="0"/>
            <a:t>Acta de constitución del proyecto</a:t>
          </a:r>
          <a:endParaRPr lang="es-ES" dirty="0"/>
        </a:p>
      </dgm:t>
    </dgm:pt>
    <dgm:pt modelId="{4F3686E4-375C-40E5-BA7F-DC5D31E8E43A}" type="parTrans" cxnId="{6A7E50E6-5A85-4113-BEDF-B79F3897B6F2}">
      <dgm:prSet/>
      <dgm:spPr/>
      <dgm:t>
        <a:bodyPr/>
        <a:lstStyle/>
        <a:p>
          <a:endParaRPr lang="es-ES"/>
        </a:p>
      </dgm:t>
    </dgm:pt>
    <dgm:pt modelId="{C828C5C1-F3BE-4ECD-91D6-4CCB8A3BB5F2}" type="sibTrans" cxnId="{6A7E50E6-5A85-4113-BEDF-B79F3897B6F2}">
      <dgm:prSet/>
      <dgm:spPr/>
      <dgm:t>
        <a:bodyPr/>
        <a:lstStyle/>
        <a:p>
          <a:endParaRPr lang="es-ES"/>
        </a:p>
      </dgm:t>
    </dgm:pt>
    <dgm:pt modelId="{E68C7AED-28CC-4431-9FF1-013C7E581FF4}">
      <dgm:prSet phldrT="[Text]"/>
      <dgm:spPr/>
      <dgm:t>
        <a:bodyPr/>
        <a:lstStyle/>
        <a:p>
          <a:r>
            <a:rPr lang="es-MX" dirty="0"/>
            <a:t>Registro de supuestos</a:t>
          </a:r>
          <a:endParaRPr lang="es-ES" dirty="0"/>
        </a:p>
      </dgm:t>
    </dgm:pt>
    <dgm:pt modelId="{410ABD8D-FE54-4919-855A-060AEE408B83}" type="parTrans" cxnId="{9F81FBA0-B879-4108-A9F3-FA256E4E33E0}">
      <dgm:prSet/>
      <dgm:spPr/>
      <dgm:t>
        <a:bodyPr/>
        <a:lstStyle/>
        <a:p>
          <a:endParaRPr lang="es-ES"/>
        </a:p>
      </dgm:t>
    </dgm:pt>
    <dgm:pt modelId="{2E307D86-31B0-406E-91E3-4797E8EB0CAD}" type="sibTrans" cxnId="{9F81FBA0-B879-4108-A9F3-FA256E4E33E0}">
      <dgm:prSet/>
      <dgm:spPr/>
      <dgm:t>
        <a:bodyPr/>
        <a:lstStyle/>
        <a:p>
          <a:endParaRPr lang="es-ES"/>
        </a:p>
      </dgm:t>
    </dgm:pt>
    <dgm:pt modelId="{CF58876E-B80F-4BA0-A704-88D962A30F16}">
      <dgm:prSet phldrT="[Text]"/>
      <dgm:spPr/>
      <dgm:t>
        <a:bodyPr/>
        <a:lstStyle/>
        <a:p>
          <a:r>
            <a:rPr lang="es-MX" dirty="0"/>
            <a:t>Factores ambientales de la empresa</a:t>
          </a:r>
          <a:endParaRPr lang="es-ES" dirty="0"/>
        </a:p>
      </dgm:t>
    </dgm:pt>
    <dgm:pt modelId="{445CDF02-4693-49A7-8AE9-2F237B40A52D}" type="parTrans" cxnId="{6D89AF38-9757-4DAB-B2EE-F7C11400255B}">
      <dgm:prSet/>
      <dgm:spPr/>
    </dgm:pt>
    <dgm:pt modelId="{98636305-0311-41DF-A413-46244083BE72}" type="sibTrans" cxnId="{6D89AF38-9757-4DAB-B2EE-F7C11400255B}">
      <dgm:prSet/>
      <dgm:spPr/>
    </dgm:pt>
    <dgm:pt modelId="{BDD14FF7-EA70-4900-A051-19BAB5CAB5C2}">
      <dgm:prSet phldrT="[Text]"/>
      <dgm:spPr/>
      <dgm:t>
        <a:bodyPr/>
        <a:lstStyle/>
        <a:p>
          <a:r>
            <a:rPr lang="es-MX" dirty="0"/>
            <a:t>Activos de la organización</a:t>
          </a:r>
          <a:endParaRPr lang="es-ES" dirty="0"/>
        </a:p>
      </dgm:t>
    </dgm:pt>
    <dgm:pt modelId="{8A1661B8-496D-4F75-8A6A-14F25E54958C}" type="parTrans" cxnId="{A15B19E3-4BD1-4770-B977-80A509C444F0}">
      <dgm:prSet/>
      <dgm:spPr/>
    </dgm:pt>
    <dgm:pt modelId="{C5515A39-F892-4817-9458-CAFE15D99CA1}" type="sibTrans" cxnId="{A15B19E3-4BD1-4770-B977-80A509C444F0}">
      <dgm:prSet/>
      <dgm:spPr/>
    </dgm:pt>
    <dgm:pt modelId="{2F5BF45D-30DC-44FB-8FF6-57C6219B5391}">
      <dgm:prSet phldrT="[Text]"/>
      <dgm:spPr/>
      <dgm:t>
        <a:bodyPr/>
        <a:lstStyle/>
        <a:p>
          <a:r>
            <a:rPr lang="es-MX" dirty="0"/>
            <a:t>Habilidades interpersonales: Gestión de equipos, facilitación, gestión de reuniones</a:t>
          </a:r>
          <a:endParaRPr lang="es-ES" dirty="0"/>
        </a:p>
      </dgm:t>
    </dgm:pt>
    <dgm:pt modelId="{768E2D42-74D2-4593-9C78-1A68AA8EED7E}" type="parTrans" cxnId="{10FB0696-B59A-4862-BFC9-19A23BB62EED}">
      <dgm:prSet/>
      <dgm:spPr/>
    </dgm:pt>
    <dgm:pt modelId="{C68C2713-6A89-4625-BC0F-44D96484D740}" type="sibTrans" cxnId="{10FB0696-B59A-4862-BFC9-19A23BB62EED}">
      <dgm:prSet/>
      <dgm:spPr/>
    </dgm:pt>
    <dgm:pt modelId="{D9A03D74-DEAB-493A-904D-AA2D9F9A0E3E}">
      <dgm:prSet phldrT="[Text]"/>
      <dgm:spPr/>
      <dgm:t>
        <a:bodyPr/>
        <a:lstStyle/>
        <a:p>
          <a:r>
            <a:rPr lang="es-MX" dirty="0"/>
            <a:t>Reuniones</a:t>
          </a:r>
          <a:endParaRPr lang="es-ES" dirty="0"/>
        </a:p>
      </dgm:t>
    </dgm:pt>
    <dgm:pt modelId="{323554D1-872E-46DD-A529-940A777A0343}" type="parTrans" cxnId="{84ABBE71-B69B-40C6-A9D8-5ADFEF2E5FE2}">
      <dgm:prSet/>
      <dgm:spPr/>
    </dgm:pt>
    <dgm:pt modelId="{3F37CF52-9445-426D-8F26-D6CE2F3FF088}" type="sibTrans" cxnId="{84ABBE71-B69B-40C6-A9D8-5ADFEF2E5FE2}">
      <dgm:prSet/>
      <dgm:spPr/>
    </dgm:pt>
    <dgm:pt modelId="{E3E37F93-7AE9-4587-94FA-35D71FCFFCCD}" type="pres">
      <dgm:prSet presAssocID="{5AAD1B30-261E-4355-B056-44C97A999D90}" presName="linearFlow" presStyleCnt="0">
        <dgm:presLayoutVars>
          <dgm:dir/>
          <dgm:animLvl val="lvl"/>
          <dgm:resizeHandles val="exact"/>
        </dgm:presLayoutVars>
      </dgm:prSet>
      <dgm:spPr/>
    </dgm:pt>
    <dgm:pt modelId="{EEF6FFE9-4827-4AC6-BC36-F12B2DFAF0CA}" type="pres">
      <dgm:prSet presAssocID="{B1FF2990-3102-4888-8676-D05B6AED724A}" presName="composite" presStyleCnt="0"/>
      <dgm:spPr/>
    </dgm:pt>
    <dgm:pt modelId="{973D8D39-78AB-49B3-914F-6B9C2FDD0B38}" type="pres">
      <dgm:prSet presAssocID="{B1FF2990-3102-4888-8676-D05B6AED724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A4F83C0-19EE-44CE-82D7-809971FEAB7E}" type="pres">
      <dgm:prSet presAssocID="{B1FF2990-3102-4888-8676-D05B6AED724A}" presName="descendantText" presStyleLbl="alignAcc1" presStyleIdx="0" presStyleCnt="3">
        <dgm:presLayoutVars>
          <dgm:bulletEnabled val="1"/>
        </dgm:presLayoutVars>
      </dgm:prSet>
      <dgm:spPr/>
    </dgm:pt>
    <dgm:pt modelId="{F331A9C9-675E-465D-B193-31CFC46C0529}" type="pres">
      <dgm:prSet presAssocID="{6354BDF2-78BA-47B4-98BA-C344CB20A2CC}" presName="sp" presStyleCnt="0"/>
      <dgm:spPr/>
    </dgm:pt>
    <dgm:pt modelId="{6A54C800-84C8-45DD-BADA-0E2CBDA284E2}" type="pres">
      <dgm:prSet presAssocID="{5ADC55ED-BC67-4969-952B-1AB087BE0F7D}" presName="composite" presStyleCnt="0"/>
      <dgm:spPr/>
    </dgm:pt>
    <dgm:pt modelId="{7D756D10-CA08-43C1-A2BF-345A0A704DE4}" type="pres">
      <dgm:prSet presAssocID="{5ADC55ED-BC67-4969-952B-1AB087BE0F7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A55577-EE57-4B6B-9438-FE874952FC70}" type="pres">
      <dgm:prSet presAssocID="{5ADC55ED-BC67-4969-952B-1AB087BE0F7D}" presName="descendantText" presStyleLbl="alignAcc1" presStyleIdx="1" presStyleCnt="3">
        <dgm:presLayoutVars>
          <dgm:bulletEnabled val="1"/>
        </dgm:presLayoutVars>
      </dgm:prSet>
      <dgm:spPr/>
    </dgm:pt>
    <dgm:pt modelId="{0915B34A-A0E4-42D4-99F9-8ABA56644EFD}" type="pres">
      <dgm:prSet presAssocID="{36177264-9247-4B0A-9B0F-BF67FBF567C4}" presName="sp" presStyleCnt="0"/>
      <dgm:spPr/>
    </dgm:pt>
    <dgm:pt modelId="{E5FF1B68-CE1A-44CD-9F0A-9D75D39FFD89}" type="pres">
      <dgm:prSet presAssocID="{44E6BBB6-1CDF-4A5C-936F-8362FC2B37B2}" presName="composite" presStyleCnt="0"/>
      <dgm:spPr/>
    </dgm:pt>
    <dgm:pt modelId="{23789C85-A84A-4C02-A67E-CDA7B202E284}" type="pres">
      <dgm:prSet presAssocID="{44E6BBB6-1CDF-4A5C-936F-8362FC2B37B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28A8C9D-19B6-44F3-8E6D-E2EAC300C0AA}" type="pres">
      <dgm:prSet presAssocID="{44E6BBB6-1CDF-4A5C-936F-8362FC2B37B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22BE117-615F-40AB-A0B6-26932F8A2FAB}" type="presOf" srcId="{44E6BBB6-1CDF-4A5C-936F-8362FC2B37B2}" destId="{23789C85-A84A-4C02-A67E-CDA7B202E284}" srcOrd="0" destOrd="0" presId="urn:microsoft.com/office/officeart/2005/8/layout/chevron2"/>
    <dgm:cxn modelId="{6D89AF38-9757-4DAB-B2EE-F7C11400255B}" srcId="{B1FF2990-3102-4888-8676-D05B6AED724A}" destId="{CF58876E-B80F-4BA0-A704-88D962A30F16}" srcOrd="2" destOrd="0" parTransId="{445CDF02-4693-49A7-8AE9-2F237B40A52D}" sibTransId="{98636305-0311-41DF-A413-46244083BE72}"/>
    <dgm:cxn modelId="{290B6D42-B2B7-4BA4-A487-2565B8DFEBE0}" type="presOf" srcId="{B1FF2990-3102-4888-8676-D05B6AED724A}" destId="{973D8D39-78AB-49B3-914F-6B9C2FDD0B38}" srcOrd="0" destOrd="0" presId="urn:microsoft.com/office/officeart/2005/8/layout/chevron2"/>
    <dgm:cxn modelId="{0809BF43-2345-4217-BCA8-CE7E9609DF47}" srcId="{5ADC55ED-BC67-4969-952B-1AB087BE0F7D}" destId="{C7A41776-C6BC-4E22-B663-893E9761FB0E}" srcOrd="0" destOrd="0" parTransId="{8EE8A5D2-E7E2-4492-A42A-459D3FA903CF}" sibTransId="{70BEB081-F13C-461B-8645-E5CDF57DDACF}"/>
    <dgm:cxn modelId="{1183B844-F489-4BF8-9E45-E7C9E254F7D2}" type="presOf" srcId="{5ADC55ED-BC67-4969-952B-1AB087BE0F7D}" destId="{7D756D10-CA08-43C1-A2BF-345A0A704DE4}" srcOrd="0" destOrd="0" presId="urn:microsoft.com/office/officeart/2005/8/layout/chevron2"/>
    <dgm:cxn modelId="{5ACD1F66-9C21-4804-8A6A-E42E88C8589C}" type="presOf" srcId="{CEF79A4C-4556-4606-932E-59B046B0AC3C}" destId="{71A55577-EE57-4B6B-9438-FE874952FC70}" srcOrd="0" destOrd="1" presId="urn:microsoft.com/office/officeart/2005/8/layout/chevron2"/>
    <dgm:cxn modelId="{9D38566A-3810-4B39-B739-EDC872CD1D49}" srcId="{5AAD1B30-261E-4355-B056-44C97A999D90}" destId="{44E6BBB6-1CDF-4A5C-936F-8362FC2B37B2}" srcOrd="2" destOrd="0" parTransId="{043EA1B7-2483-409E-8D1D-8204D41B16D4}" sibTransId="{38EBC7A4-3CB8-4DD3-8033-3103D8FC59AB}"/>
    <dgm:cxn modelId="{5A94066E-F4FF-42CE-8B31-9D5657E3491F}" type="presOf" srcId="{BDD14FF7-EA70-4900-A051-19BAB5CAB5C2}" destId="{6A4F83C0-19EE-44CE-82D7-809971FEAB7E}" srcOrd="0" destOrd="3" presId="urn:microsoft.com/office/officeart/2005/8/layout/chevron2"/>
    <dgm:cxn modelId="{84ABBE71-B69B-40C6-A9D8-5ADFEF2E5FE2}" srcId="{5ADC55ED-BC67-4969-952B-1AB087BE0F7D}" destId="{D9A03D74-DEAB-493A-904D-AA2D9F9A0E3E}" srcOrd="3" destOrd="0" parTransId="{323554D1-872E-46DD-A529-940A777A0343}" sibTransId="{3F37CF52-9445-426D-8F26-D6CE2F3FF088}"/>
    <dgm:cxn modelId="{FA1FC872-08A9-456D-A800-ED0A25E74C00}" srcId="{B1FF2990-3102-4888-8676-D05B6AED724A}" destId="{280EEF2E-6A59-49FF-9E92-4687B7928919}" srcOrd="0" destOrd="0" parTransId="{5E58D49F-8816-45FD-B0D1-948C165ECC6F}" sibTransId="{AFA7E039-EC2E-470A-9002-9C89EB9569A7}"/>
    <dgm:cxn modelId="{4EDCDC80-91D9-43DA-929B-0B5BA477A49C}" srcId="{5ADC55ED-BC67-4969-952B-1AB087BE0F7D}" destId="{CEF79A4C-4556-4606-932E-59B046B0AC3C}" srcOrd="1" destOrd="0" parTransId="{F8DDDF82-E233-49A3-A322-BE49F4734566}" sibTransId="{26C5EF57-466F-42D3-B5C2-8B2A80ABF1F1}"/>
    <dgm:cxn modelId="{931F8890-834D-4FF2-918C-AFFC8A630AB6}" type="presOf" srcId="{D9A03D74-DEAB-493A-904D-AA2D9F9A0E3E}" destId="{71A55577-EE57-4B6B-9438-FE874952FC70}" srcOrd="0" destOrd="3" presId="urn:microsoft.com/office/officeart/2005/8/layout/chevron2"/>
    <dgm:cxn modelId="{10FB0696-B59A-4862-BFC9-19A23BB62EED}" srcId="{5ADC55ED-BC67-4969-952B-1AB087BE0F7D}" destId="{2F5BF45D-30DC-44FB-8FF6-57C6219B5391}" srcOrd="2" destOrd="0" parTransId="{768E2D42-74D2-4593-9C78-1A68AA8EED7E}" sibTransId="{C68C2713-6A89-4625-BC0F-44D96484D740}"/>
    <dgm:cxn modelId="{9F81FBA0-B879-4108-A9F3-FA256E4E33E0}" srcId="{44E6BBB6-1CDF-4A5C-936F-8362FC2B37B2}" destId="{E68C7AED-28CC-4431-9FF1-013C7E581FF4}" srcOrd="1" destOrd="0" parTransId="{410ABD8D-FE54-4919-855A-060AEE408B83}" sibTransId="{2E307D86-31B0-406E-91E3-4797E8EB0CAD}"/>
    <dgm:cxn modelId="{4A314AA7-D5FD-4A13-84B2-1D8319796891}" type="presOf" srcId="{CF58876E-B80F-4BA0-A704-88D962A30F16}" destId="{6A4F83C0-19EE-44CE-82D7-809971FEAB7E}" srcOrd="0" destOrd="2" presId="urn:microsoft.com/office/officeart/2005/8/layout/chevron2"/>
    <dgm:cxn modelId="{C6C9D8B0-0533-4749-8E0F-94C378D6B3C6}" type="presOf" srcId="{2F5BF45D-30DC-44FB-8FF6-57C6219B5391}" destId="{71A55577-EE57-4B6B-9438-FE874952FC70}" srcOrd="0" destOrd="2" presId="urn:microsoft.com/office/officeart/2005/8/layout/chevron2"/>
    <dgm:cxn modelId="{CB15B2B9-4777-4C05-95D8-BFD80251C322}" type="presOf" srcId="{280EEF2E-6A59-49FF-9E92-4687B7928919}" destId="{6A4F83C0-19EE-44CE-82D7-809971FEAB7E}" srcOrd="0" destOrd="0" presId="urn:microsoft.com/office/officeart/2005/8/layout/chevron2"/>
    <dgm:cxn modelId="{55DDFAB9-4690-46E4-81BD-EA6491C9ED42}" type="presOf" srcId="{07A0D0E3-9770-42A3-94A0-3B41D7792907}" destId="{6A4F83C0-19EE-44CE-82D7-809971FEAB7E}" srcOrd="0" destOrd="1" presId="urn:microsoft.com/office/officeart/2005/8/layout/chevron2"/>
    <dgm:cxn modelId="{ED89AEC8-84DD-4101-9D24-309762E1DBD4}" srcId="{5AAD1B30-261E-4355-B056-44C97A999D90}" destId="{B1FF2990-3102-4888-8676-D05B6AED724A}" srcOrd="0" destOrd="0" parTransId="{BAA52564-684F-4430-93D1-BE0E1C35AC13}" sibTransId="{6354BDF2-78BA-47B4-98BA-C344CB20A2CC}"/>
    <dgm:cxn modelId="{18BD6ECD-AFDB-46A0-8257-5F3A88A379D6}" type="presOf" srcId="{C7A41776-C6BC-4E22-B663-893E9761FB0E}" destId="{71A55577-EE57-4B6B-9438-FE874952FC70}" srcOrd="0" destOrd="0" presId="urn:microsoft.com/office/officeart/2005/8/layout/chevron2"/>
    <dgm:cxn modelId="{1C28CCCE-93D8-4593-89A9-983912B86B9C}" type="presOf" srcId="{E68C7AED-28CC-4431-9FF1-013C7E581FF4}" destId="{628A8C9D-19B6-44F3-8E6D-E2EAC300C0AA}" srcOrd="0" destOrd="1" presId="urn:microsoft.com/office/officeart/2005/8/layout/chevron2"/>
    <dgm:cxn modelId="{DF97AADC-6019-4E53-A089-A8B46BEAA3A1}" srcId="{5AAD1B30-261E-4355-B056-44C97A999D90}" destId="{5ADC55ED-BC67-4969-952B-1AB087BE0F7D}" srcOrd="1" destOrd="0" parTransId="{9EE74C45-20CD-4D6C-AC84-65597ED420AA}" sibTransId="{36177264-9247-4B0A-9B0F-BF67FBF567C4}"/>
    <dgm:cxn modelId="{76AEB9E2-0F63-4AF1-8422-186DE31BFAED}" type="presOf" srcId="{A8B25E5D-3E03-4746-8374-8633033088C5}" destId="{628A8C9D-19B6-44F3-8E6D-E2EAC300C0AA}" srcOrd="0" destOrd="0" presId="urn:microsoft.com/office/officeart/2005/8/layout/chevron2"/>
    <dgm:cxn modelId="{A15B19E3-4BD1-4770-B977-80A509C444F0}" srcId="{B1FF2990-3102-4888-8676-D05B6AED724A}" destId="{BDD14FF7-EA70-4900-A051-19BAB5CAB5C2}" srcOrd="3" destOrd="0" parTransId="{8A1661B8-496D-4F75-8A6A-14F25E54958C}" sibTransId="{C5515A39-F892-4817-9458-CAFE15D99CA1}"/>
    <dgm:cxn modelId="{6A7E50E6-5A85-4113-BEDF-B79F3897B6F2}" srcId="{44E6BBB6-1CDF-4A5C-936F-8362FC2B37B2}" destId="{A8B25E5D-3E03-4746-8374-8633033088C5}" srcOrd="0" destOrd="0" parTransId="{4F3686E4-375C-40E5-BA7F-DC5D31E8E43A}" sibTransId="{C828C5C1-F3BE-4ECD-91D6-4CCB8A3BB5F2}"/>
    <dgm:cxn modelId="{BDDBA3E9-FBF2-4872-8A50-120BEB74B730}" srcId="{B1FF2990-3102-4888-8676-D05B6AED724A}" destId="{07A0D0E3-9770-42A3-94A0-3B41D7792907}" srcOrd="1" destOrd="0" parTransId="{92DC7EA2-8DC9-4253-AF33-98A56DE2E43E}" sibTransId="{DB9C4B5D-E1CE-4EC4-AFDF-ABD05A73F1AE}"/>
    <dgm:cxn modelId="{3717F7EA-CB9B-49DB-85C0-7A09593C9B0A}" type="presOf" srcId="{5AAD1B30-261E-4355-B056-44C97A999D90}" destId="{E3E37F93-7AE9-4587-94FA-35D71FCFFCCD}" srcOrd="0" destOrd="0" presId="urn:microsoft.com/office/officeart/2005/8/layout/chevron2"/>
    <dgm:cxn modelId="{A7019E6E-456D-4845-AA56-03130C11F961}" type="presParOf" srcId="{E3E37F93-7AE9-4587-94FA-35D71FCFFCCD}" destId="{EEF6FFE9-4827-4AC6-BC36-F12B2DFAF0CA}" srcOrd="0" destOrd="0" presId="urn:microsoft.com/office/officeart/2005/8/layout/chevron2"/>
    <dgm:cxn modelId="{EB30CE77-AE28-46C2-8B27-3C98F454D89C}" type="presParOf" srcId="{EEF6FFE9-4827-4AC6-BC36-F12B2DFAF0CA}" destId="{973D8D39-78AB-49B3-914F-6B9C2FDD0B38}" srcOrd="0" destOrd="0" presId="urn:microsoft.com/office/officeart/2005/8/layout/chevron2"/>
    <dgm:cxn modelId="{6DD15361-9466-42F3-9170-F026538B1C04}" type="presParOf" srcId="{EEF6FFE9-4827-4AC6-BC36-F12B2DFAF0CA}" destId="{6A4F83C0-19EE-44CE-82D7-809971FEAB7E}" srcOrd="1" destOrd="0" presId="urn:microsoft.com/office/officeart/2005/8/layout/chevron2"/>
    <dgm:cxn modelId="{8D93FB2F-7101-40DF-A9F4-BAFB9DC49D93}" type="presParOf" srcId="{E3E37F93-7AE9-4587-94FA-35D71FCFFCCD}" destId="{F331A9C9-675E-465D-B193-31CFC46C0529}" srcOrd="1" destOrd="0" presId="urn:microsoft.com/office/officeart/2005/8/layout/chevron2"/>
    <dgm:cxn modelId="{4BF0C61E-7EB2-4E50-82C7-A8BFA4C222DE}" type="presParOf" srcId="{E3E37F93-7AE9-4587-94FA-35D71FCFFCCD}" destId="{6A54C800-84C8-45DD-BADA-0E2CBDA284E2}" srcOrd="2" destOrd="0" presId="urn:microsoft.com/office/officeart/2005/8/layout/chevron2"/>
    <dgm:cxn modelId="{4D6B50F1-EC1A-4B22-AEBC-90A276D0BE74}" type="presParOf" srcId="{6A54C800-84C8-45DD-BADA-0E2CBDA284E2}" destId="{7D756D10-CA08-43C1-A2BF-345A0A704DE4}" srcOrd="0" destOrd="0" presId="urn:microsoft.com/office/officeart/2005/8/layout/chevron2"/>
    <dgm:cxn modelId="{FB1A2E77-1AD9-4171-BBCA-5B003BD69C8E}" type="presParOf" srcId="{6A54C800-84C8-45DD-BADA-0E2CBDA284E2}" destId="{71A55577-EE57-4B6B-9438-FE874952FC70}" srcOrd="1" destOrd="0" presId="urn:microsoft.com/office/officeart/2005/8/layout/chevron2"/>
    <dgm:cxn modelId="{50307AA2-7B5C-4AB0-AFAB-E733B04FD68A}" type="presParOf" srcId="{E3E37F93-7AE9-4587-94FA-35D71FCFFCCD}" destId="{0915B34A-A0E4-42D4-99F9-8ABA56644EFD}" srcOrd="3" destOrd="0" presId="urn:microsoft.com/office/officeart/2005/8/layout/chevron2"/>
    <dgm:cxn modelId="{A1FB668D-D679-4D69-B53D-8DE17886EFE6}" type="presParOf" srcId="{E3E37F93-7AE9-4587-94FA-35D71FCFFCCD}" destId="{E5FF1B68-CE1A-44CD-9F0A-9D75D39FFD89}" srcOrd="4" destOrd="0" presId="urn:microsoft.com/office/officeart/2005/8/layout/chevron2"/>
    <dgm:cxn modelId="{F8C5F9F9-C295-425A-AF66-2FCB21067382}" type="presParOf" srcId="{E5FF1B68-CE1A-44CD-9F0A-9D75D39FFD89}" destId="{23789C85-A84A-4C02-A67E-CDA7B202E284}" srcOrd="0" destOrd="0" presId="urn:microsoft.com/office/officeart/2005/8/layout/chevron2"/>
    <dgm:cxn modelId="{8766CDED-D15D-4267-9BD9-297078D72DD3}" type="presParOf" srcId="{E5FF1B68-CE1A-44CD-9F0A-9D75D39FFD89}" destId="{628A8C9D-19B6-44F3-8E6D-E2EAC300C0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8D517-2F76-4CF1-A9DD-F55E3816B153}">
      <dsp:nvSpPr>
        <dsp:cNvPr id="0" name=""/>
        <dsp:cNvSpPr/>
      </dsp:nvSpPr>
      <dsp:spPr>
        <a:xfrm>
          <a:off x="3456696" y="2394414"/>
          <a:ext cx="2284582" cy="2284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 dirty="0"/>
            <a:t>Proyecto</a:t>
          </a:r>
          <a:endParaRPr lang="es-ES" sz="3400" kern="1200" dirty="0"/>
        </a:p>
      </dsp:txBody>
      <dsp:txXfrm>
        <a:off x="3791265" y="2728983"/>
        <a:ext cx="1615444" cy="1615444"/>
      </dsp:txXfrm>
    </dsp:sp>
    <dsp:sp modelId="{AA04F0FD-4181-48FF-A6FD-DB4FA11E19DF}">
      <dsp:nvSpPr>
        <dsp:cNvPr id="0" name=""/>
        <dsp:cNvSpPr/>
      </dsp:nvSpPr>
      <dsp:spPr>
        <a:xfrm rot="11700000">
          <a:off x="1726898" y="2669608"/>
          <a:ext cx="1702033" cy="65110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1D84B-334C-4BD7-82A7-D8904DC65050}">
      <dsp:nvSpPr>
        <dsp:cNvPr id="0" name=""/>
        <dsp:cNvSpPr/>
      </dsp:nvSpPr>
      <dsp:spPr>
        <a:xfrm>
          <a:off x="670719" y="1906760"/>
          <a:ext cx="2170353" cy="1736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Cumplir requisitos regulatorios, legales o sociales</a:t>
          </a:r>
          <a:endParaRPr lang="es-ES" sz="2300" kern="1200" dirty="0"/>
        </a:p>
      </dsp:txBody>
      <dsp:txXfrm>
        <a:off x="721573" y="1957614"/>
        <a:ext cx="2068645" cy="1634575"/>
      </dsp:txXfrm>
    </dsp:sp>
    <dsp:sp modelId="{61DFFDC4-E883-4610-ACA2-1DDC419A68F6}">
      <dsp:nvSpPr>
        <dsp:cNvPr id="0" name=""/>
        <dsp:cNvSpPr/>
      </dsp:nvSpPr>
      <dsp:spPr>
        <a:xfrm rot="14700000">
          <a:off x="2863697" y="1314823"/>
          <a:ext cx="1702033" cy="65110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5C67C-AE01-447D-BD27-225D8CB3F703}">
      <dsp:nvSpPr>
        <dsp:cNvPr id="0" name=""/>
        <dsp:cNvSpPr/>
      </dsp:nvSpPr>
      <dsp:spPr>
        <a:xfrm>
          <a:off x="2269882" y="952"/>
          <a:ext cx="2170353" cy="1736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Satisfacer las solicitudes o necesidades de interesados</a:t>
          </a:r>
          <a:endParaRPr lang="es-ES" sz="2300" kern="1200" dirty="0"/>
        </a:p>
      </dsp:txBody>
      <dsp:txXfrm>
        <a:off x="2320736" y="51806"/>
        <a:ext cx="2068645" cy="1634575"/>
      </dsp:txXfrm>
    </dsp:sp>
    <dsp:sp modelId="{7821B559-F6F4-4E92-88E5-19674068457C}">
      <dsp:nvSpPr>
        <dsp:cNvPr id="0" name=""/>
        <dsp:cNvSpPr/>
      </dsp:nvSpPr>
      <dsp:spPr>
        <a:xfrm rot="17700000">
          <a:off x="4632243" y="1314823"/>
          <a:ext cx="1702033" cy="65110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A6406-2A9E-4E5A-8F82-49659FD900E3}">
      <dsp:nvSpPr>
        <dsp:cNvPr id="0" name=""/>
        <dsp:cNvSpPr/>
      </dsp:nvSpPr>
      <dsp:spPr>
        <a:xfrm>
          <a:off x="4757738" y="952"/>
          <a:ext cx="2170353" cy="1736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Crear, mejorar, o reparar productos, procesos o servicios</a:t>
          </a:r>
          <a:endParaRPr lang="es-ES" sz="2300" kern="1200" dirty="0"/>
        </a:p>
      </dsp:txBody>
      <dsp:txXfrm>
        <a:off x="4808592" y="51806"/>
        <a:ext cx="2068645" cy="1634575"/>
      </dsp:txXfrm>
    </dsp:sp>
    <dsp:sp modelId="{36212480-2D99-4992-9206-74191B163E0A}">
      <dsp:nvSpPr>
        <dsp:cNvPr id="0" name=""/>
        <dsp:cNvSpPr/>
      </dsp:nvSpPr>
      <dsp:spPr>
        <a:xfrm rot="20700000">
          <a:off x="5769043" y="2669608"/>
          <a:ext cx="1702033" cy="65110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CF38E-E9E9-4122-B956-817CA6FF1C20}">
      <dsp:nvSpPr>
        <dsp:cNvPr id="0" name=""/>
        <dsp:cNvSpPr/>
      </dsp:nvSpPr>
      <dsp:spPr>
        <a:xfrm>
          <a:off x="6356901" y="1906760"/>
          <a:ext cx="2170353" cy="1736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Implementar o cambiar las estrategias de negocio o tecnológicas </a:t>
          </a:r>
          <a:endParaRPr lang="es-ES" sz="2300" kern="1200" dirty="0"/>
        </a:p>
      </dsp:txBody>
      <dsp:txXfrm>
        <a:off x="6407755" y="1957614"/>
        <a:ext cx="2068645" cy="16345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D8D39-78AB-49B3-914F-6B9C2FDD0B38}">
      <dsp:nvSpPr>
        <dsp:cNvPr id="0" name=""/>
        <dsp:cNvSpPr/>
      </dsp:nvSpPr>
      <dsp:spPr>
        <a:xfrm rot="5400000">
          <a:off x="-253306" y="253507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Entradas</a:t>
          </a:r>
          <a:endParaRPr lang="es-ES" sz="1600" kern="1200" dirty="0"/>
        </a:p>
      </dsp:txBody>
      <dsp:txXfrm rot="-5400000">
        <a:off x="1" y="591249"/>
        <a:ext cx="1182098" cy="506614"/>
      </dsp:txXfrm>
    </dsp:sp>
    <dsp:sp modelId="{6A4F83C0-19EE-44CE-82D7-809971FEAB7E}">
      <dsp:nvSpPr>
        <dsp:cNvPr id="0" name=""/>
        <dsp:cNvSpPr/>
      </dsp:nvSpPr>
      <dsp:spPr>
        <a:xfrm rot="5400000">
          <a:off x="4641205" y="-3458905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Documentos de negocio: Caso de negocio y plan de gestión de beneficios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Acuerdos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Factores ambientales de la empresa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Activos de la organización</a:t>
          </a:r>
          <a:endParaRPr lang="es-ES" sz="1600" kern="1200" dirty="0"/>
        </a:p>
      </dsp:txBody>
      <dsp:txXfrm rot="-5400000">
        <a:off x="1182099" y="53784"/>
        <a:ext cx="7962293" cy="990497"/>
      </dsp:txXfrm>
    </dsp:sp>
    <dsp:sp modelId="{7D756D10-CA08-43C1-A2BF-345A0A704DE4}">
      <dsp:nvSpPr>
        <dsp:cNvPr id="0" name=""/>
        <dsp:cNvSpPr/>
      </dsp:nvSpPr>
      <dsp:spPr>
        <a:xfrm rot="5400000">
          <a:off x="-253306" y="1748925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Herramientas y técnicas</a:t>
          </a:r>
          <a:endParaRPr lang="es-ES" sz="1600" kern="1200" dirty="0"/>
        </a:p>
      </dsp:txBody>
      <dsp:txXfrm rot="-5400000">
        <a:off x="1" y="2086667"/>
        <a:ext cx="1182098" cy="506614"/>
      </dsp:txXfrm>
    </dsp:sp>
    <dsp:sp modelId="{71A55577-EE57-4B6B-9438-FE874952FC70}">
      <dsp:nvSpPr>
        <dsp:cNvPr id="0" name=""/>
        <dsp:cNvSpPr/>
      </dsp:nvSpPr>
      <dsp:spPr>
        <a:xfrm rot="5400000">
          <a:off x="4641205" y="-1963487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Juicio de expertos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Recopilación de datos: tormenta de ideas, grupos focales, entrevistas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Habilidades interpersonales: Gestión de equipos, facilitación, gestión de reuniones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Reuniones</a:t>
          </a:r>
          <a:endParaRPr lang="es-ES" sz="1600" kern="1200" dirty="0"/>
        </a:p>
      </dsp:txBody>
      <dsp:txXfrm rot="-5400000">
        <a:off x="1182099" y="1549202"/>
        <a:ext cx="7962293" cy="990497"/>
      </dsp:txXfrm>
    </dsp:sp>
    <dsp:sp modelId="{23789C85-A84A-4C02-A67E-CDA7B202E284}">
      <dsp:nvSpPr>
        <dsp:cNvPr id="0" name=""/>
        <dsp:cNvSpPr/>
      </dsp:nvSpPr>
      <dsp:spPr>
        <a:xfrm rot="5400000">
          <a:off x="-253306" y="3244343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Salidas</a:t>
          </a:r>
          <a:endParaRPr lang="es-ES" sz="1600" kern="1200" dirty="0"/>
        </a:p>
      </dsp:txBody>
      <dsp:txXfrm rot="-5400000">
        <a:off x="1" y="3582085"/>
        <a:ext cx="1182098" cy="506614"/>
      </dsp:txXfrm>
    </dsp:sp>
    <dsp:sp modelId="{628A8C9D-19B6-44F3-8E6D-E2EAC300C0AA}">
      <dsp:nvSpPr>
        <dsp:cNvPr id="0" name=""/>
        <dsp:cNvSpPr/>
      </dsp:nvSpPr>
      <dsp:spPr>
        <a:xfrm rot="5400000">
          <a:off x="4641205" y="-468070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Acta de constitución del proyecto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Registro de supuestos</a:t>
          </a:r>
          <a:endParaRPr lang="es-ES" sz="1600" kern="1200" dirty="0"/>
        </a:p>
      </dsp:txBody>
      <dsp:txXfrm rot="-5400000">
        <a:off x="1182099" y="3044619"/>
        <a:ext cx="7962293" cy="9904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D8D39-78AB-49B3-914F-6B9C2FDD0B38}">
      <dsp:nvSpPr>
        <dsp:cNvPr id="0" name=""/>
        <dsp:cNvSpPr/>
      </dsp:nvSpPr>
      <dsp:spPr>
        <a:xfrm rot="5400000">
          <a:off x="-253306" y="253507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Entradas</a:t>
          </a:r>
          <a:endParaRPr lang="es-ES" sz="1600" kern="1200" dirty="0"/>
        </a:p>
      </dsp:txBody>
      <dsp:txXfrm rot="-5400000">
        <a:off x="1" y="591249"/>
        <a:ext cx="1182098" cy="506614"/>
      </dsp:txXfrm>
    </dsp:sp>
    <dsp:sp modelId="{6A4F83C0-19EE-44CE-82D7-809971FEAB7E}">
      <dsp:nvSpPr>
        <dsp:cNvPr id="0" name=""/>
        <dsp:cNvSpPr/>
      </dsp:nvSpPr>
      <dsp:spPr>
        <a:xfrm rot="5400000">
          <a:off x="4641205" y="-3458905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Documentos de negocio: Caso de negocio y plan de gestión de beneficios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Acuerdos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Factores ambientales de la empresa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Activos de la organización</a:t>
          </a:r>
          <a:endParaRPr lang="es-ES" sz="1600" kern="1200" dirty="0"/>
        </a:p>
      </dsp:txBody>
      <dsp:txXfrm rot="-5400000">
        <a:off x="1182099" y="53784"/>
        <a:ext cx="7962293" cy="990497"/>
      </dsp:txXfrm>
    </dsp:sp>
    <dsp:sp modelId="{7D756D10-CA08-43C1-A2BF-345A0A704DE4}">
      <dsp:nvSpPr>
        <dsp:cNvPr id="0" name=""/>
        <dsp:cNvSpPr/>
      </dsp:nvSpPr>
      <dsp:spPr>
        <a:xfrm rot="5400000">
          <a:off x="-253306" y="1748925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Herramientas y técnicas</a:t>
          </a:r>
          <a:endParaRPr lang="es-ES" sz="1600" kern="1200" dirty="0"/>
        </a:p>
      </dsp:txBody>
      <dsp:txXfrm rot="-5400000">
        <a:off x="1" y="2086667"/>
        <a:ext cx="1182098" cy="506614"/>
      </dsp:txXfrm>
    </dsp:sp>
    <dsp:sp modelId="{71A55577-EE57-4B6B-9438-FE874952FC70}">
      <dsp:nvSpPr>
        <dsp:cNvPr id="0" name=""/>
        <dsp:cNvSpPr/>
      </dsp:nvSpPr>
      <dsp:spPr>
        <a:xfrm rot="5400000">
          <a:off x="4641205" y="-1963487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Juicio de expertos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Recopilación de datos: tormenta de ideas, grupos focales, entrevistas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Habilidades interpersonales: Gestión de equipos, facilitación, gestión de reuniones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Reuniones</a:t>
          </a:r>
          <a:endParaRPr lang="es-ES" sz="1600" kern="1200" dirty="0"/>
        </a:p>
      </dsp:txBody>
      <dsp:txXfrm rot="-5400000">
        <a:off x="1182099" y="1549202"/>
        <a:ext cx="7962293" cy="990497"/>
      </dsp:txXfrm>
    </dsp:sp>
    <dsp:sp modelId="{23789C85-A84A-4C02-A67E-CDA7B202E284}">
      <dsp:nvSpPr>
        <dsp:cNvPr id="0" name=""/>
        <dsp:cNvSpPr/>
      </dsp:nvSpPr>
      <dsp:spPr>
        <a:xfrm rot="5400000">
          <a:off x="-253306" y="3244343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Salidas</a:t>
          </a:r>
          <a:endParaRPr lang="es-ES" sz="1600" kern="1200" dirty="0"/>
        </a:p>
      </dsp:txBody>
      <dsp:txXfrm rot="-5400000">
        <a:off x="1" y="3582085"/>
        <a:ext cx="1182098" cy="506614"/>
      </dsp:txXfrm>
    </dsp:sp>
    <dsp:sp modelId="{628A8C9D-19B6-44F3-8E6D-E2EAC300C0AA}">
      <dsp:nvSpPr>
        <dsp:cNvPr id="0" name=""/>
        <dsp:cNvSpPr/>
      </dsp:nvSpPr>
      <dsp:spPr>
        <a:xfrm rot="5400000">
          <a:off x="4641205" y="-468070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Acta de constitución del proyecto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Registro de supuestos</a:t>
          </a:r>
          <a:endParaRPr lang="es-ES" sz="1600" kern="1200" dirty="0"/>
        </a:p>
      </dsp:txBody>
      <dsp:txXfrm rot="-5400000">
        <a:off x="1182099" y="3044619"/>
        <a:ext cx="7962293" cy="99049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D8D39-78AB-49B3-914F-6B9C2FDD0B38}">
      <dsp:nvSpPr>
        <dsp:cNvPr id="0" name=""/>
        <dsp:cNvSpPr/>
      </dsp:nvSpPr>
      <dsp:spPr>
        <a:xfrm rot="5400000">
          <a:off x="-253306" y="253507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Entradas</a:t>
          </a:r>
          <a:endParaRPr lang="es-ES" sz="1600" kern="1200" dirty="0"/>
        </a:p>
      </dsp:txBody>
      <dsp:txXfrm rot="-5400000">
        <a:off x="1" y="591249"/>
        <a:ext cx="1182098" cy="506614"/>
      </dsp:txXfrm>
    </dsp:sp>
    <dsp:sp modelId="{6A4F83C0-19EE-44CE-82D7-809971FEAB7E}">
      <dsp:nvSpPr>
        <dsp:cNvPr id="0" name=""/>
        <dsp:cNvSpPr/>
      </dsp:nvSpPr>
      <dsp:spPr>
        <a:xfrm rot="5400000">
          <a:off x="4641205" y="-3458905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Documentos de negocio: Caso de negocio y plan de gestión de beneficios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Acuerdos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Factores ambientales de la empresa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Activos de la organización</a:t>
          </a:r>
          <a:endParaRPr lang="es-ES" sz="1600" kern="1200" dirty="0"/>
        </a:p>
      </dsp:txBody>
      <dsp:txXfrm rot="-5400000">
        <a:off x="1182099" y="53784"/>
        <a:ext cx="7962293" cy="990497"/>
      </dsp:txXfrm>
    </dsp:sp>
    <dsp:sp modelId="{7D756D10-CA08-43C1-A2BF-345A0A704DE4}">
      <dsp:nvSpPr>
        <dsp:cNvPr id="0" name=""/>
        <dsp:cNvSpPr/>
      </dsp:nvSpPr>
      <dsp:spPr>
        <a:xfrm rot="5400000">
          <a:off x="-253306" y="1748925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Herramientas y técnicas</a:t>
          </a:r>
          <a:endParaRPr lang="es-ES" sz="1600" kern="1200" dirty="0"/>
        </a:p>
      </dsp:txBody>
      <dsp:txXfrm rot="-5400000">
        <a:off x="1" y="2086667"/>
        <a:ext cx="1182098" cy="506614"/>
      </dsp:txXfrm>
    </dsp:sp>
    <dsp:sp modelId="{71A55577-EE57-4B6B-9438-FE874952FC70}">
      <dsp:nvSpPr>
        <dsp:cNvPr id="0" name=""/>
        <dsp:cNvSpPr/>
      </dsp:nvSpPr>
      <dsp:spPr>
        <a:xfrm rot="5400000">
          <a:off x="4641205" y="-1963487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Juicio de expertos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Recopilación de datos: tormenta de ideas, grupos focales, entrevistas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Habilidades interpersonales: Gestión de equipos, facilitación, gestión de reuniones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Reuniones</a:t>
          </a:r>
          <a:endParaRPr lang="es-ES" sz="1600" kern="1200" dirty="0"/>
        </a:p>
      </dsp:txBody>
      <dsp:txXfrm rot="-5400000">
        <a:off x="1182099" y="1549202"/>
        <a:ext cx="7962293" cy="990497"/>
      </dsp:txXfrm>
    </dsp:sp>
    <dsp:sp modelId="{23789C85-A84A-4C02-A67E-CDA7B202E284}">
      <dsp:nvSpPr>
        <dsp:cNvPr id="0" name=""/>
        <dsp:cNvSpPr/>
      </dsp:nvSpPr>
      <dsp:spPr>
        <a:xfrm rot="5400000">
          <a:off x="-253306" y="3244343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Salidas</a:t>
          </a:r>
          <a:endParaRPr lang="es-ES" sz="1600" kern="1200" dirty="0"/>
        </a:p>
      </dsp:txBody>
      <dsp:txXfrm rot="-5400000">
        <a:off x="1" y="3582085"/>
        <a:ext cx="1182098" cy="506614"/>
      </dsp:txXfrm>
    </dsp:sp>
    <dsp:sp modelId="{628A8C9D-19B6-44F3-8E6D-E2EAC300C0AA}">
      <dsp:nvSpPr>
        <dsp:cNvPr id="0" name=""/>
        <dsp:cNvSpPr/>
      </dsp:nvSpPr>
      <dsp:spPr>
        <a:xfrm rot="5400000">
          <a:off x="4641205" y="-468070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Acta de constitución del proyecto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Registro de supuestos</a:t>
          </a:r>
          <a:endParaRPr lang="es-ES" sz="1600" kern="1200" dirty="0"/>
        </a:p>
      </dsp:txBody>
      <dsp:txXfrm rot="-5400000">
        <a:off x="1182099" y="3044619"/>
        <a:ext cx="7962293" cy="9904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D8D39-78AB-49B3-914F-6B9C2FDD0B38}">
      <dsp:nvSpPr>
        <dsp:cNvPr id="0" name=""/>
        <dsp:cNvSpPr/>
      </dsp:nvSpPr>
      <dsp:spPr>
        <a:xfrm rot="5400000">
          <a:off x="-253306" y="253507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Entradas</a:t>
          </a:r>
          <a:endParaRPr lang="es-ES" sz="1600" kern="1200" dirty="0"/>
        </a:p>
      </dsp:txBody>
      <dsp:txXfrm rot="-5400000">
        <a:off x="1" y="591249"/>
        <a:ext cx="1182098" cy="506614"/>
      </dsp:txXfrm>
    </dsp:sp>
    <dsp:sp modelId="{6A4F83C0-19EE-44CE-82D7-809971FEAB7E}">
      <dsp:nvSpPr>
        <dsp:cNvPr id="0" name=""/>
        <dsp:cNvSpPr/>
      </dsp:nvSpPr>
      <dsp:spPr>
        <a:xfrm rot="5400000">
          <a:off x="4641205" y="-3458905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Documentos de negocio: Caso de negocio y plan de gestión de beneficios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Acuerdos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Factores ambientales de la empresa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Activos de la organización</a:t>
          </a:r>
          <a:endParaRPr lang="es-ES" sz="1600" kern="1200" dirty="0"/>
        </a:p>
      </dsp:txBody>
      <dsp:txXfrm rot="-5400000">
        <a:off x="1182099" y="53784"/>
        <a:ext cx="7962293" cy="990497"/>
      </dsp:txXfrm>
    </dsp:sp>
    <dsp:sp modelId="{7D756D10-CA08-43C1-A2BF-345A0A704DE4}">
      <dsp:nvSpPr>
        <dsp:cNvPr id="0" name=""/>
        <dsp:cNvSpPr/>
      </dsp:nvSpPr>
      <dsp:spPr>
        <a:xfrm rot="5400000">
          <a:off x="-253306" y="1748925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Herramientas y técnicas</a:t>
          </a:r>
          <a:endParaRPr lang="es-ES" sz="1600" kern="1200" dirty="0"/>
        </a:p>
      </dsp:txBody>
      <dsp:txXfrm rot="-5400000">
        <a:off x="1" y="2086667"/>
        <a:ext cx="1182098" cy="506614"/>
      </dsp:txXfrm>
    </dsp:sp>
    <dsp:sp modelId="{71A55577-EE57-4B6B-9438-FE874952FC70}">
      <dsp:nvSpPr>
        <dsp:cNvPr id="0" name=""/>
        <dsp:cNvSpPr/>
      </dsp:nvSpPr>
      <dsp:spPr>
        <a:xfrm rot="5400000">
          <a:off x="4641205" y="-1963487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Juicio de expertos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Recopilación de datos: tormenta de ideas, grupos focales, entrevistas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Habilidades interpersonales: Gestión de equipos, facilitación, gestión de reuniones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Reuniones</a:t>
          </a:r>
          <a:endParaRPr lang="es-ES" sz="1600" kern="1200" dirty="0"/>
        </a:p>
      </dsp:txBody>
      <dsp:txXfrm rot="-5400000">
        <a:off x="1182099" y="1549202"/>
        <a:ext cx="7962293" cy="990497"/>
      </dsp:txXfrm>
    </dsp:sp>
    <dsp:sp modelId="{23789C85-A84A-4C02-A67E-CDA7B202E284}">
      <dsp:nvSpPr>
        <dsp:cNvPr id="0" name=""/>
        <dsp:cNvSpPr/>
      </dsp:nvSpPr>
      <dsp:spPr>
        <a:xfrm rot="5400000">
          <a:off x="-253306" y="3244343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Salidas</a:t>
          </a:r>
          <a:endParaRPr lang="es-ES" sz="1600" kern="1200" dirty="0"/>
        </a:p>
      </dsp:txBody>
      <dsp:txXfrm rot="-5400000">
        <a:off x="1" y="3582085"/>
        <a:ext cx="1182098" cy="506614"/>
      </dsp:txXfrm>
    </dsp:sp>
    <dsp:sp modelId="{628A8C9D-19B6-44F3-8E6D-E2EAC300C0AA}">
      <dsp:nvSpPr>
        <dsp:cNvPr id="0" name=""/>
        <dsp:cNvSpPr/>
      </dsp:nvSpPr>
      <dsp:spPr>
        <a:xfrm rot="5400000">
          <a:off x="4641205" y="-468070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Acta de constitución del proyecto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Registro de supuestos</a:t>
          </a:r>
          <a:endParaRPr lang="es-ES" sz="1600" kern="1200" dirty="0"/>
        </a:p>
      </dsp:txBody>
      <dsp:txXfrm rot="-5400000">
        <a:off x="1182099" y="3044619"/>
        <a:ext cx="7962293" cy="9904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D8D39-78AB-49B3-914F-6B9C2FDD0B38}">
      <dsp:nvSpPr>
        <dsp:cNvPr id="0" name=""/>
        <dsp:cNvSpPr/>
      </dsp:nvSpPr>
      <dsp:spPr>
        <a:xfrm rot="5400000">
          <a:off x="-253306" y="253507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Entradas</a:t>
          </a:r>
          <a:endParaRPr lang="es-ES" sz="1600" kern="1200" dirty="0"/>
        </a:p>
      </dsp:txBody>
      <dsp:txXfrm rot="-5400000">
        <a:off x="1" y="591249"/>
        <a:ext cx="1182098" cy="506614"/>
      </dsp:txXfrm>
    </dsp:sp>
    <dsp:sp modelId="{6A4F83C0-19EE-44CE-82D7-809971FEAB7E}">
      <dsp:nvSpPr>
        <dsp:cNvPr id="0" name=""/>
        <dsp:cNvSpPr/>
      </dsp:nvSpPr>
      <dsp:spPr>
        <a:xfrm rot="5400000">
          <a:off x="4641205" y="-3458905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Documentos de negocio: Caso de negocio y plan de gestión de beneficios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Acuerdos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Factores ambientales de la empresa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Activos de la organización</a:t>
          </a:r>
          <a:endParaRPr lang="es-ES" sz="1600" kern="1200" dirty="0"/>
        </a:p>
      </dsp:txBody>
      <dsp:txXfrm rot="-5400000">
        <a:off x="1182099" y="53784"/>
        <a:ext cx="7962293" cy="990497"/>
      </dsp:txXfrm>
    </dsp:sp>
    <dsp:sp modelId="{7D756D10-CA08-43C1-A2BF-345A0A704DE4}">
      <dsp:nvSpPr>
        <dsp:cNvPr id="0" name=""/>
        <dsp:cNvSpPr/>
      </dsp:nvSpPr>
      <dsp:spPr>
        <a:xfrm rot="5400000">
          <a:off x="-253306" y="1748925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Herramientas y técnicas</a:t>
          </a:r>
          <a:endParaRPr lang="es-ES" sz="1600" kern="1200" dirty="0"/>
        </a:p>
      </dsp:txBody>
      <dsp:txXfrm rot="-5400000">
        <a:off x="1" y="2086667"/>
        <a:ext cx="1182098" cy="506614"/>
      </dsp:txXfrm>
    </dsp:sp>
    <dsp:sp modelId="{71A55577-EE57-4B6B-9438-FE874952FC70}">
      <dsp:nvSpPr>
        <dsp:cNvPr id="0" name=""/>
        <dsp:cNvSpPr/>
      </dsp:nvSpPr>
      <dsp:spPr>
        <a:xfrm rot="5400000">
          <a:off x="4641205" y="-1963487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Juicio de expertos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Recopilación de datos: tormenta de ideas, grupos focales, entrevistas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Habilidades interpersonales: Gestión de equipos, facilitación, gestión de reuniones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Reuniones</a:t>
          </a:r>
          <a:endParaRPr lang="es-ES" sz="1600" kern="1200" dirty="0"/>
        </a:p>
      </dsp:txBody>
      <dsp:txXfrm rot="-5400000">
        <a:off x="1182099" y="1549202"/>
        <a:ext cx="7962293" cy="990497"/>
      </dsp:txXfrm>
    </dsp:sp>
    <dsp:sp modelId="{23789C85-A84A-4C02-A67E-CDA7B202E284}">
      <dsp:nvSpPr>
        <dsp:cNvPr id="0" name=""/>
        <dsp:cNvSpPr/>
      </dsp:nvSpPr>
      <dsp:spPr>
        <a:xfrm rot="5400000">
          <a:off x="-253306" y="3244343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Salidas</a:t>
          </a:r>
          <a:endParaRPr lang="es-ES" sz="1600" kern="1200" dirty="0"/>
        </a:p>
      </dsp:txBody>
      <dsp:txXfrm rot="-5400000">
        <a:off x="1" y="3582085"/>
        <a:ext cx="1182098" cy="506614"/>
      </dsp:txXfrm>
    </dsp:sp>
    <dsp:sp modelId="{628A8C9D-19B6-44F3-8E6D-E2EAC300C0AA}">
      <dsp:nvSpPr>
        <dsp:cNvPr id="0" name=""/>
        <dsp:cNvSpPr/>
      </dsp:nvSpPr>
      <dsp:spPr>
        <a:xfrm rot="5400000">
          <a:off x="4641205" y="-468070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Acta de constitución del proyecto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Registro de supuestos</a:t>
          </a:r>
          <a:endParaRPr lang="es-ES" sz="1600" kern="1200" dirty="0"/>
        </a:p>
      </dsp:txBody>
      <dsp:txXfrm rot="-5400000">
        <a:off x="1182099" y="3044619"/>
        <a:ext cx="7962293" cy="9904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D8D39-78AB-49B3-914F-6B9C2FDD0B38}">
      <dsp:nvSpPr>
        <dsp:cNvPr id="0" name=""/>
        <dsp:cNvSpPr/>
      </dsp:nvSpPr>
      <dsp:spPr>
        <a:xfrm rot="5400000">
          <a:off x="-253306" y="253507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Entradas</a:t>
          </a:r>
          <a:endParaRPr lang="es-ES" sz="1600" kern="1200" dirty="0"/>
        </a:p>
      </dsp:txBody>
      <dsp:txXfrm rot="-5400000">
        <a:off x="1" y="591249"/>
        <a:ext cx="1182098" cy="506614"/>
      </dsp:txXfrm>
    </dsp:sp>
    <dsp:sp modelId="{6A4F83C0-19EE-44CE-82D7-809971FEAB7E}">
      <dsp:nvSpPr>
        <dsp:cNvPr id="0" name=""/>
        <dsp:cNvSpPr/>
      </dsp:nvSpPr>
      <dsp:spPr>
        <a:xfrm rot="5400000">
          <a:off x="4641205" y="-3458905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Documentos de negocio: Caso de negocio y plan de gestión de beneficios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Acuerdos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Factores ambientales de la empresa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Activos de la organización</a:t>
          </a:r>
          <a:endParaRPr lang="es-ES" sz="1600" kern="1200" dirty="0"/>
        </a:p>
      </dsp:txBody>
      <dsp:txXfrm rot="-5400000">
        <a:off x="1182099" y="53784"/>
        <a:ext cx="7962293" cy="990497"/>
      </dsp:txXfrm>
    </dsp:sp>
    <dsp:sp modelId="{7D756D10-CA08-43C1-A2BF-345A0A704DE4}">
      <dsp:nvSpPr>
        <dsp:cNvPr id="0" name=""/>
        <dsp:cNvSpPr/>
      </dsp:nvSpPr>
      <dsp:spPr>
        <a:xfrm rot="5400000">
          <a:off x="-253306" y="1748925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Herramientas y técnicas</a:t>
          </a:r>
          <a:endParaRPr lang="es-ES" sz="1600" kern="1200" dirty="0"/>
        </a:p>
      </dsp:txBody>
      <dsp:txXfrm rot="-5400000">
        <a:off x="1" y="2086667"/>
        <a:ext cx="1182098" cy="506614"/>
      </dsp:txXfrm>
    </dsp:sp>
    <dsp:sp modelId="{71A55577-EE57-4B6B-9438-FE874952FC70}">
      <dsp:nvSpPr>
        <dsp:cNvPr id="0" name=""/>
        <dsp:cNvSpPr/>
      </dsp:nvSpPr>
      <dsp:spPr>
        <a:xfrm rot="5400000">
          <a:off x="4641205" y="-1963487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Juicio de expertos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Recopilación de datos: tormenta de ideas, grupos focales, entrevistas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Habilidades interpersonales: Gestión de equipos, facilitación, gestión de reuniones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Reuniones</a:t>
          </a:r>
          <a:endParaRPr lang="es-ES" sz="1600" kern="1200" dirty="0"/>
        </a:p>
      </dsp:txBody>
      <dsp:txXfrm rot="-5400000">
        <a:off x="1182099" y="1549202"/>
        <a:ext cx="7962293" cy="990497"/>
      </dsp:txXfrm>
    </dsp:sp>
    <dsp:sp modelId="{23789C85-A84A-4C02-A67E-CDA7B202E284}">
      <dsp:nvSpPr>
        <dsp:cNvPr id="0" name=""/>
        <dsp:cNvSpPr/>
      </dsp:nvSpPr>
      <dsp:spPr>
        <a:xfrm rot="5400000">
          <a:off x="-253306" y="3244343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Salidas</a:t>
          </a:r>
          <a:endParaRPr lang="es-ES" sz="1600" kern="1200" dirty="0"/>
        </a:p>
      </dsp:txBody>
      <dsp:txXfrm rot="-5400000">
        <a:off x="1" y="3582085"/>
        <a:ext cx="1182098" cy="506614"/>
      </dsp:txXfrm>
    </dsp:sp>
    <dsp:sp modelId="{628A8C9D-19B6-44F3-8E6D-E2EAC300C0AA}">
      <dsp:nvSpPr>
        <dsp:cNvPr id="0" name=""/>
        <dsp:cNvSpPr/>
      </dsp:nvSpPr>
      <dsp:spPr>
        <a:xfrm rot="5400000">
          <a:off x="4641205" y="-468070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Acta de constitución del proyecto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Registro de supuestos</a:t>
          </a:r>
          <a:endParaRPr lang="es-ES" sz="1600" kern="1200" dirty="0"/>
        </a:p>
      </dsp:txBody>
      <dsp:txXfrm rot="-5400000">
        <a:off x="1182099" y="3044619"/>
        <a:ext cx="7962293" cy="9904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D8D39-78AB-49B3-914F-6B9C2FDD0B38}">
      <dsp:nvSpPr>
        <dsp:cNvPr id="0" name=""/>
        <dsp:cNvSpPr/>
      </dsp:nvSpPr>
      <dsp:spPr>
        <a:xfrm rot="5400000">
          <a:off x="-253306" y="253507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Entradas</a:t>
          </a:r>
          <a:endParaRPr lang="es-ES" sz="1600" kern="1200" dirty="0"/>
        </a:p>
      </dsp:txBody>
      <dsp:txXfrm rot="-5400000">
        <a:off x="1" y="591249"/>
        <a:ext cx="1182098" cy="506614"/>
      </dsp:txXfrm>
    </dsp:sp>
    <dsp:sp modelId="{6A4F83C0-19EE-44CE-82D7-809971FEAB7E}">
      <dsp:nvSpPr>
        <dsp:cNvPr id="0" name=""/>
        <dsp:cNvSpPr/>
      </dsp:nvSpPr>
      <dsp:spPr>
        <a:xfrm rot="5400000">
          <a:off x="4641205" y="-3458905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Documentos de negocio: Caso de negocio y plan de gestión de beneficios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Acuerdos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Factores ambientales de la empresa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Activos de la organización</a:t>
          </a:r>
          <a:endParaRPr lang="es-ES" sz="1600" kern="1200" dirty="0"/>
        </a:p>
      </dsp:txBody>
      <dsp:txXfrm rot="-5400000">
        <a:off x="1182099" y="53784"/>
        <a:ext cx="7962293" cy="990497"/>
      </dsp:txXfrm>
    </dsp:sp>
    <dsp:sp modelId="{7D756D10-CA08-43C1-A2BF-345A0A704DE4}">
      <dsp:nvSpPr>
        <dsp:cNvPr id="0" name=""/>
        <dsp:cNvSpPr/>
      </dsp:nvSpPr>
      <dsp:spPr>
        <a:xfrm rot="5400000">
          <a:off x="-253306" y="1748925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Herramientas y técnicas</a:t>
          </a:r>
          <a:endParaRPr lang="es-ES" sz="1600" kern="1200" dirty="0"/>
        </a:p>
      </dsp:txBody>
      <dsp:txXfrm rot="-5400000">
        <a:off x="1" y="2086667"/>
        <a:ext cx="1182098" cy="506614"/>
      </dsp:txXfrm>
    </dsp:sp>
    <dsp:sp modelId="{71A55577-EE57-4B6B-9438-FE874952FC70}">
      <dsp:nvSpPr>
        <dsp:cNvPr id="0" name=""/>
        <dsp:cNvSpPr/>
      </dsp:nvSpPr>
      <dsp:spPr>
        <a:xfrm rot="5400000">
          <a:off x="4641205" y="-1963487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Juicio de expertos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Recopilación de datos: tormenta de ideas, grupos focales, entrevistas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Habilidades interpersonales: Gestión de equipos, facilitación, gestión de reuniones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Reuniones</a:t>
          </a:r>
          <a:endParaRPr lang="es-ES" sz="1600" kern="1200" dirty="0"/>
        </a:p>
      </dsp:txBody>
      <dsp:txXfrm rot="-5400000">
        <a:off x="1182099" y="1549202"/>
        <a:ext cx="7962293" cy="990497"/>
      </dsp:txXfrm>
    </dsp:sp>
    <dsp:sp modelId="{23789C85-A84A-4C02-A67E-CDA7B202E284}">
      <dsp:nvSpPr>
        <dsp:cNvPr id="0" name=""/>
        <dsp:cNvSpPr/>
      </dsp:nvSpPr>
      <dsp:spPr>
        <a:xfrm rot="5400000">
          <a:off x="-253306" y="3244343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Salidas</a:t>
          </a:r>
          <a:endParaRPr lang="es-ES" sz="1600" kern="1200" dirty="0"/>
        </a:p>
      </dsp:txBody>
      <dsp:txXfrm rot="-5400000">
        <a:off x="1" y="3582085"/>
        <a:ext cx="1182098" cy="506614"/>
      </dsp:txXfrm>
    </dsp:sp>
    <dsp:sp modelId="{628A8C9D-19B6-44F3-8E6D-E2EAC300C0AA}">
      <dsp:nvSpPr>
        <dsp:cNvPr id="0" name=""/>
        <dsp:cNvSpPr/>
      </dsp:nvSpPr>
      <dsp:spPr>
        <a:xfrm rot="5400000">
          <a:off x="4641205" y="-468070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Acta de constitución del proyecto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Registro de supuestos</a:t>
          </a:r>
          <a:endParaRPr lang="es-ES" sz="1600" kern="1200" dirty="0"/>
        </a:p>
      </dsp:txBody>
      <dsp:txXfrm rot="-5400000">
        <a:off x="1182099" y="3044619"/>
        <a:ext cx="7962293" cy="9904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D8D39-78AB-49B3-914F-6B9C2FDD0B38}">
      <dsp:nvSpPr>
        <dsp:cNvPr id="0" name=""/>
        <dsp:cNvSpPr/>
      </dsp:nvSpPr>
      <dsp:spPr>
        <a:xfrm rot="5400000">
          <a:off x="-253306" y="253507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Entradas</a:t>
          </a:r>
          <a:endParaRPr lang="es-ES" sz="1600" kern="1200" dirty="0"/>
        </a:p>
      </dsp:txBody>
      <dsp:txXfrm rot="-5400000">
        <a:off x="1" y="591249"/>
        <a:ext cx="1182098" cy="506614"/>
      </dsp:txXfrm>
    </dsp:sp>
    <dsp:sp modelId="{6A4F83C0-19EE-44CE-82D7-809971FEAB7E}">
      <dsp:nvSpPr>
        <dsp:cNvPr id="0" name=""/>
        <dsp:cNvSpPr/>
      </dsp:nvSpPr>
      <dsp:spPr>
        <a:xfrm rot="5400000">
          <a:off x="4641205" y="-3458905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Documentos de negocio: Caso de negocio y plan de gestión de beneficios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Acuerdos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Factores ambientales de la empresa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Activos de la organización</a:t>
          </a:r>
          <a:endParaRPr lang="es-ES" sz="1600" kern="1200" dirty="0"/>
        </a:p>
      </dsp:txBody>
      <dsp:txXfrm rot="-5400000">
        <a:off x="1182099" y="53784"/>
        <a:ext cx="7962293" cy="990497"/>
      </dsp:txXfrm>
    </dsp:sp>
    <dsp:sp modelId="{7D756D10-CA08-43C1-A2BF-345A0A704DE4}">
      <dsp:nvSpPr>
        <dsp:cNvPr id="0" name=""/>
        <dsp:cNvSpPr/>
      </dsp:nvSpPr>
      <dsp:spPr>
        <a:xfrm rot="5400000">
          <a:off x="-253306" y="1748925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Herramientas y técnicas</a:t>
          </a:r>
          <a:endParaRPr lang="es-ES" sz="1600" kern="1200" dirty="0"/>
        </a:p>
      </dsp:txBody>
      <dsp:txXfrm rot="-5400000">
        <a:off x="1" y="2086667"/>
        <a:ext cx="1182098" cy="506614"/>
      </dsp:txXfrm>
    </dsp:sp>
    <dsp:sp modelId="{71A55577-EE57-4B6B-9438-FE874952FC70}">
      <dsp:nvSpPr>
        <dsp:cNvPr id="0" name=""/>
        <dsp:cNvSpPr/>
      </dsp:nvSpPr>
      <dsp:spPr>
        <a:xfrm rot="5400000">
          <a:off x="4641205" y="-1963487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Juicio de expertos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Recopilación de datos: tormenta de ideas, grupos focales, entrevistas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Habilidades interpersonales: Gestión de equipos, facilitación, gestión de reuniones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Reuniones</a:t>
          </a:r>
          <a:endParaRPr lang="es-ES" sz="1600" kern="1200" dirty="0"/>
        </a:p>
      </dsp:txBody>
      <dsp:txXfrm rot="-5400000">
        <a:off x="1182099" y="1549202"/>
        <a:ext cx="7962293" cy="990497"/>
      </dsp:txXfrm>
    </dsp:sp>
    <dsp:sp modelId="{23789C85-A84A-4C02-A67E-CDA7B202E284}">
      <dsp:nvSpPr>
        <dsp:cNvPr id="0" name=""/>
        <dsp:cNvSpPr/>
      </dsp:nvSpPr>
      <dsp:spPr>
        <a:xfrm rot="5400000">
          <a:off x="-253306" y="3244343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Salidas</a:t>
          </a:r>
          <a:endParaRPr lang="es-ES" sz="1600" kern="1200" dirty="0"/>
        </a:p>
      </dsp:txBody>
      <dsp:txXfrm rot="-5400000">
        <a:off x="1" y="3582085"/>
        <a:ext cx="1182098" cy="506614"/>
      </dsp:txXfrm>
    </dsp:sp>
    <dsp:sp modelId="{628A8C9D-19B6-44F3-8E6D-E2EAC300C0AA}">
      <dsp:nvSpPr>
        <dsp:cNvPr id="0" name=""/>
        <dsp:cNvSpPr/>
      </dsp:nvSpPr>
      <dsp:spPr>
        <a:xfrm rot="5400000">
          <a:off x="4641205" y="-468070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Acta de constitución del proyecto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Registro de supuestos</a:t>
          </a:r>
          <a:endParaRPr lang="es-ES" sz="1600" kern="1200" dirty="0"/>
        </a:p>
      </dsp:txBody>
      <dsp:txXfrm rot="-5400000">
        <a:off x="1182099" y="3044619"/>
        <a:ext cx="7962293" cy="9904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D8D39-78AB-49B3-914F-6B9C2FDD0B38}">
      <dsp:nvSpPr>
        <dsp:cNvPr id="0" name=""/>
        <dsp:cNvSpPr/>
      </dsp:nvSpPr>
      <dsp:spPr>
        <a:xfrm rot="5400000">
          <a:off x="-253306" y="253507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Entradas</a:t>
          </a:r>
          <a:endParaRPr lang="es-ES" sz="1600" kern="1200" dirty="0"/>
        </a:p>
      </dsp:txBody>
      <dsp:txXfrm rot="-5400000">
        <a:off x="1" y="591249"/>
        <a:ext cx="1182098" cy="506614"/>
      </dsp:txXfrm>
    </dsp:sp>
    <dsp:sp modelId="{6A4F83C0-19EE-44CE-82D7-809971FEAB7E}">
      <dsp:nvSpPr>
        <dsp:cNvPr id="0" name=""/>
        <dsp:cNvSpPr/>
      </dsp:nvSpPr>
      <dsp:spPr>
        <a:xfrm rot="5400000">
          <a:off x="4641205" y="-3458905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Documentos de negocio: Caso de negocio y plan de gestión de beneficios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Acuerdos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Factores ambientales de la empresa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Activos de la organización</a:t>
          </a:r>
          <a:endParaRPr lang="es-ES" sz="1600" kern="1200" dirty="0"/>
        </a:p>
      </dsp:txBody>
      <dsp:txXfrm rot="-5400000">
        <a:off x="1182099" y="53784"/>
        <a:ext cx="7962293" cy="990497"/>
      </dsp:txXfrm>
    </dsp:sp>
    <dsp:sp modelId="{7D756D10-CA08-43C1-A2BF-345A0A704DE4}">
      <dsp:nvSpPr>
        <dsp:cNvPr id="0" name=""/>
        <dsp:cNvSpPr/>
      </dsp:nvSpPr>
      <dsp:spPr>
        <a:xfrm rot="5400000">
          <a:off x="-253306" y="1748925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Herramientas y técnicas</a:t>
          </a:r>
          <a:endParaRPr lang="es-ES" sz="1600" kern="1200" dirty="0"/>
        </a:p>
      </dsp:txBody>
      <dsp:txXfrm rot="-5400000">
        <a:off x="1" y="2086667"/>
        <a:ext cx="1182098" cy="506614"/>
      </dsp:txXfrm>
    </dsp:sp>
    <dsp:sp modelId="{71A55577-EE57-4B6B-9438-FE874952FC70}">
      <dsp:nvSpPr>
        <dsp:cNvPr id="0" name=""/>
        <dsp:cNvSpPr/>
      </dsp:nvSpPr>
      <dsp:spPr>
        <a:xfrm rot="5400000">
          <a:off x="4641205" y="-1963487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Juicio de expertos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Recopilación de datos: tormenta de ideas, grupos focales, entrevistas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Habilidades interpersonales: Gestión de equipos, facilitación, gestión de reuniones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Reuniones</a:t>
          </a:r>
          <a:endParaRPr lang="es-ES" sz="1600" kern="1200" dirty="0"/>
        </a:p>
      </dsp:txBody>
      <dsp:txXfrm rot="-5400000">
        <a:off x="1182099" y="1549202"/>
        <a:ext cx="7962293" cy="990497"/>
      </dsp:txXfrm>
    </dsp:sp>
    <dsp:sp modelId="{23789C85-A84A-4C02-A67E-CDA7B202E284}">
      <dsp:nvSpPr>
        <dsp:cNvPr id="0" name=""/>
        <dsp:cNvSpPr/>
      </dsp:nvSpPr>
      <dsp:spPr>
        <a:xfrm rot="5400000">
          <a:off x="-253306" y="3244343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Salidas</a:t>
          </a:r>
          <a:endParaRPr lang="es-ES" sz="1600" kern="1200" dirty="0"/>
        </a:p>
      </dsp:txBody>
      <dsp:txXfrm rot="-5400000">
        <a:off x="1" y="3582085"/>
        <a:ext cx="1182098" cy="506614"/>
      </dsp:txXfrm>
    </dsp:sp>
    <dsp:sp modelId="{628A8C9D-19B6-44F3-8E6D-E2EAC300C0AA}">
      <dsp:nvSpPr>
        <dsp:cNvPr id="0" name=""/>
        <dsp:cNvSpPr/>
      </dsp:nvSpPr>
      <dsp:spPr>
        <a:xfrm rot="5400000">
          <a:off x="4641205" y="-468070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Acta de constitución del proyecto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Registro de supuestos</a:t>
          </a:r>
          <a:endParaRPr lang="es-ES" sz="1600" kern="1200" dirty="0"/>
        </a:p>
      </dsp:txBody>
      <dsp:txXfrm rot="-5400000">
        <a:off x="1182099" y="3044619"/>
        <a:ext cx="7962293" cy="9904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D8D39-78AB-49B3-914F-6B9C2FDD0B38}">
      <dsp:nvSpPr>
        <dsp:cNvPr id="0" name=""/>
        <dsp:cNvSpPr/>
      </dsp:nvSpPr>
      <dsp:spPr>
        <a:xfrm rot="5400000">
          <a:off x="-253306" y="253507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Entradas</a:t>
          </a:r>
          <a:endParaRPr lang="es-ES" sz="1600" kern="1200" dirty="0"/>
        </a:p>
      </dsp:txBody>
      <dsp:txXfrm rot="-5400000">
        <a:off x="1" y="591249"/>
        <a:ext cx="1182098" cy="506614"/>
      </dsp:txXfrm>
    </dsp:sp>
    <dsp:sp modelId="{6A4F83C0-19EE-44CE-82D7-809971FEAB7E}">
      <dsp:nvSpPr>
        <dsp:cNvPr id="0" name=""/>
        <dsp:cNvSpPr/>
      </dsp:nvSpPr>
      <dsp:spPr>
        <a:xfrm rot="5400000">
          <a:off x="4641205" y="-3458905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Documentos de negocio: Caso de negocio y plan de gestión de beneficios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Acuerdos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Factores ambientales de la empresa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Activos de la organización</a:t>
          </a:r>
          <a:endParaRPr lang="es-ES" sz="1600" kern="1200" dirty="0"/>
        </a:p>
      </dsp:txBody>
      <dsp:txXfrm rot="-5400000">
        <a:off x="1182099" y="53784"/>
        <a:ext cx="7962293" cy="990497"/>
      </dsp:txXfrm>
    </dsp:sp>
    <dsp:sp modelId="{7D756D10-CA08-43C1-A2BF-345A0A704DE4}">
      <dsp:nvSpPr>
        <dsp:cNvPr id="0" name=""/>
        <dsp:cNvSpPr/>
      </dsp:nvSpPr>
      <dsp:spPr>
        <a:xfrm rot="5400000">
          <a:off x="-253306" y="1748925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Herramientas y técnicas</a:t>
          </a:r>
          <a:endParaRPr lang="es-ES" sz="1600" kern="1200" dirty="0"/>
        </a:p>
      </dsp:txBody>
      <dsp:txXfrm rot="-5400000">
        <a:off x="1" y="2086667"/>
        <a:ext cx="1182098" cy="506614"/>
      </dsp:txXfrm>
    </dsp:sp>
    <dsp:sp modelId="{71A55577-EE57-4B6B-9438-FE874952FC70}">
      <dsp:nvSpPr>
        <dsp:cNvPr id="0" name=""/>
        <dsp:cNvSpPr/>
      </dsp:nvSpPr>
      <dsp:spPr>
        <a:xfrm rot="5400000">
          <a:off x="4641205" y="-1963487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Juicio de expertos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Recopilación de datos: tormenta de ideas, grupos focales, entrevistas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Habilidades interpersonales: Gestión de equipos, facilitación, gestión de reuniones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Reuniones</a:t>
          </a:r>
          <a:endParaRPr lang="es-ES" sz="1600" kern="1200" dirty="0"/>
        </a:p>
      </dsp:txBody>
      <dsp:txXfrm rot="-5400000">
        <a:off x="1182099" y="1549202"/>
        <a:ext cx="7962293" cy="990497"/>
      </dsp:txXfrm>
    </dsp:sp>
    <dsp:sp modelId="{23789C85-A84A-4C02-A67E-CDA7B202E284}">
      <dsp:nvSpPr>
        <dsp:cNvPr id="0" name=""/>
        <dsp:cNvSpPr/>
      </dsp:nvSpPr>
      <dsp:spPr>
        <a:xfrm rot="5400000">
          <a:off x="-253306" y="3244343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Salidas</a:t>
          </a:r>
          <a:endParaRPr lang="es-ES" sz="1600" kern="1200" dirty="0"/>
        </a:p>
      </dsp:txBody>
      <dsp:txXfrm rot="-5400000">
        <a:off x="1" y="3582085"/>
        <a:ext cx="1182098" cy="506614"/>
      </dsp:txXfrm>
    </dsp:sp>
    <dsp:sp modelId="{628A8C9D-19B6-44F3-8E6D-E2EAC300C0AA}">
      <dsp:nvSpPr>
        <dsp:cNvPr id="0" name=""/>
        <dsp:cNvSpPr/>
      </dsp:nvSpPr>
      <dsp:spPr>
        <a:xfrm rot="5400000">
          <a:off x="4641205" y="-468070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Acta de constitución del proyecto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Registro de supuestos</a:t>
          </a:r>
          <a:endParaRPr lang="es-ES" sz="1600" kern="1200" dirty="0"/>
        </a:p>
      </dsp:txBody>
      <dsp:txXfrm rot="-5400000">
        <a:off x="1182099" y="3044619"/>
        <a:ext cx="7962293" cy="99049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D8D39-78AB-49B3-914F-6B9C2FDD0B38}">
      <dsp:nvSpPr>
        <dsp:cNvPr id="0" name=""/>
        <dsp:cNvSpPr/>
      </dsp:nvSpPr>
      <dsp:spPr>
        <a:xfrm rot="5400000">
          <a:off x="-253306" y="253507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Entradas</a:t>
          </a:r>
          <a:endParaRPr lang="es-ES" sz="1600" kern="1200" dirty="0"/>
        </a:p>
      </dsp:txBody>
      <dsp:txXfrm rot="-5400000">
        <a:off x="1" y="591249"/>
        <a:ext cx="1182098" cy="506614"/>
      </dsp:txXfrm>
    </dsp:sp>
    <dsp:sp modelId="{6A4F83C0-19EE-44CE-82D7-809971FEAB7E}">
      <dsp:nvSpPr>
        <dsp:cNvPr id="0" name=""/>
        <dsp:cNvSpPr/>
      </dsp:nvSpPr>
      <dsp:spPr>
        <a:xfrm rot="5400000">
          <a:off x="4641205" y="-3458905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Documentos de negocio: Caso de negocio y plan de gestión de beneficios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Acuerdos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Factores ambientales de la empresa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Activos de la organización</a:t>
          </a:r>
          <a:endParaRPr lang="es-ES" sz="1600" kern="1200" dirty="0"/>
        </a:p>
      </dsp:txBody>
      <dsp:txXfrm rot="-5400000">
        <a:off x="1182099" y="53784"/>
        <a:ext cx="7962293" cy="990497"/>
      </dsp:txXfrm>
    </dsp:sp>
    <dsp:sp modelId="{7D756D10-CA08-43C1-A2BF-345A0A704DE4}">
      <dsp:nvSpPr>
        <dsp:cNvPr id="0" name=""/>
        <dsp:cNvSpPr/>
      </dsp:nvSpPr>
      <dsp:spPr>
        <a:xfrm rot="5400000">
          <a:off x="-253306" y="1748925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Herramientas y técnicas</a:t>
          </a:r>
          <a:endParaRPr lang="es-ES" sz="1600" kern="1200" dirty="0"/>
        </a:p>
      </dsp:txBody>
      <dsp:txXfrm rot="-5400000">
        <a:off x="1" y="2086667"/>
        <a:ext cx="1182098" cy="506614"/>
      </dsp:txXfrm>
    </dsp:sp>
    <dsp:sp modelId="{71A55577-EE57-4B6B-9438-FE874952FC70}">
      <dsp:nvSpPr>
        <dsp:cNvPr id="0" name=""/>
        <dsp:cNvSpPr/>
      </dsp:nvSpPr>
      <dsp:spPr>
        <a:xfrm rot="5400000">
          <a:off x="4641205" y="-1963487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Juicio de expertos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Recopilación de datos: tormenta de ideas, grupos focales, entrevistas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Habilidades interpersonales: Gestión de equipos, facilitación, gestión de reuniones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Reuniones</a:t>
          </a:r>
          <a:endParaRPr lang="es-ES" sz="1600" kern="1200" dirty="0"/>
        </a:p>
      </dsp:txBody>
      <dsp:txXfrm rot="-5400000">
        <a:off x="1182099" y="1549202"/>
        <a:ext cx="7962293" cy="990497"/>
      </dsp:txXfrm>
    </dsp:sp>
    <dsp:sp modelId="{23789C85-A84A-4C02-A67E-CDA7B202E284}">
      <dsp:nvSpPr>
        <dsp:cNvPr id="0" name=""/>
        <dsp:cNvSpPr/>
      </dsp:nvSpPr>
      <dsp:spPr>
        <a:xfrm rot="5400000">
          <a:off x="-253306" y="3244343"/>
          <a:ext cx="1688712" cy="11820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Salidas</a:t>
          </a:r>
          <a:endParaRPr lang="es-ES" sz="1600" kern="1200" dirty="0"/>
        </a:p>
      </dsp:txBody>
      <dsp:txXfrm rot="-5400000">
        <a:off x="1" y="3582085"/>
        <a:ext cx="1182098" cy="506614"/>
      </dsp:txXfrm>
    </dsp:sp>
    <dsp:sp modelId="{628A8C9D-19B6-44F3-8E6D-E2EAC300C0AA}">
      <dsp:nvSpPr>
        <dsp:cNvPr id="0" name=""/>
        <dsp:cNvSpPr/>
      </dsp:nvSpPr>
      <dsp:spPr>
        <a:xfrm rot="5400000">
          <a:off x="4641205" y="-468070"/>
          <a:ext cx="1097663" cy="80158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Acta de constitución del proyecto</a:t>
          </a:r>
          <a:endParaRPr lang="es-E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600" kern="1200" dirty="0"/>
            <a:t>Registro de supuestos</a:t>
          </a:r>
          <a:endParaRPr lang="es-ES" sz="1600" kern="1200" dirty="0"/>
        </a:p>
      </dsp:txBody>
      <dsp:txXfrm rot="-5400000">
        <a:off x="1182099" y="3044619"/>
        <a:ext cx="7962293" cy="990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CB070B-93E8-4E3F-93BA-4C6F4F890423}" type="datetime1">
              <a:rPr lang="es-ES" smtClean="0"/>
              <a:t>02/02/2020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EAA754-C899-4020-AF30-0F80416D4F92}" type="datetime1">
              <a:rPr lang="es-ES" noProof="0" smtClean="0"/>
              <a:t>02/02/2020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9082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398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372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9001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9642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2326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374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049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360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1537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5313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459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726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193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382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996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9909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197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750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841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403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8009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299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018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 pequeñ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osición de contenido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contenido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posición de contenido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contenido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título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 gra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Marcador de posición de imagen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mparación izquierd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mparación izquierd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Escriba la leyenda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Número de teléfono</a:t>
            </a:r>
          </a:p>
        </p:txBody>
      </p:sp>
      <p:sp>
        <p:nvSpPr>
          <p:cNvPr id="13" name="Marcador de tex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Identificador de red social o correo electrónico</a:t>
            </a:r>
          </a:p>
        </p:txBody>
      </p:sp>
      <p:sp>
        <p:nvSpPr>
          <p:cNvPr id="14" name="Marcador de tex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Sitio web de la empresa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4" name="Cuadro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283048"/>
            <a:ext cx="1662546" cy="584194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s-ES" sz="1600" b="1" spc="-1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GESTIÓN DE PROYECTOS</a:t>
            </a:r>
            <a:r>
              <a:rPr lang="es-ES" sz="1600" b="1" spc="-10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endParaRPr lang="es-ES" sz="1600" b="1" spc="-100" noProof="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r" rtl="0">
              <a:lnSpc>
                <a:spcPts val="1400"/>
              </a:lnSpc>
            </a:pPr>
            <a:r>
              <a:rPr lang="es-ES" sz="1600" b="1" spc="-100" noProof="0" dirty="0">
                <a:solidFill>
                  <a:schemeClr val="tx1"/>
                </a:solidFill>
                <a:latin typeface="Corbel" panose="020B0503020204020204" pitchFamily="34" charset="0"/>
              </a:rPr>
              <a:t>UPV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B5C9CEF-C367-4D81-ACCC-F19BFAF6DF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grayscl/>
          </a:blip>
          <a:srcRect l="33" r="3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4620127" y="5938788"/>
            <a:ext cx="2465114" cy="232410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s-E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Grado en Ingeniería  Informática</a:t>
            </a:r>
            <a:endParaRPr lang="es-ES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3742288"/>
            <a:ext cx="6798250" cy="2278478"/>
          </a:xfrm>
        </p:spPr>
        <p:txBody>
          <a:bodyPr rtlCol="0"/>
          <a:lstStyle/>
          <a:p>
            <a:pPr rtl="0"/>
            <a:r>
              <a:rPr lang="es-ES"/>
              <a:t>Tema 2: Inicio </a:t>
            </a:r>
            <a:r>
              <a:rPr lang="es-ES" dirty="0"/>
              <a:t>del proyecto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026716"/>
            <a:ext cx="3401478" cy="1815861"/>
          </a:xfrm>
        </p:spPr>
        <p:txBody>
          <a:bodyPr rtlCol="0"/>
          <a:lstStyle/>
          <a:p>
            <a:pPr rtl="0"/>
            <a:endParaRPr lang="es-ES" dirty="0"/>
          </a:p>
        </p:txBody>
      </p:sp>
      <p:pic>
        <p:nvPicPr>
          <p:cNvPr id="1026" name="Picture 2" descr="Resultado de imagen de upv logo">
            <a:extLst>
              <a:ext uri="{FF2B5EF4-FFF2-40B4-BE49-F238E27FC236}">
                <a16:creationId xmlns:a16="http://schemas.microsoft.com/office/drawing/2014/main" id="{B684549A-8235-4189-8E81-DE7ABB4D9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82" y="4285852"/>
            <a:ext cx="3670521" cy="129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Logo_2">
            <a:extLst>
              <a:ext uri="{FF2B5EF4-FFF2-40B4-BE49-F238E27FC236}">
                <a16:creationId xmlns:a16="http://schemas.microsoft.com/office/drawing/2014/main" id="{CD8D66E2-91D2-4390-B5A7-AEB62F9D3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382" y="6171198"/>
            <a:ext cx="1524000" cy="44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Acta de constitución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Contenidos I</a:t>
            </a:r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10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CB2FB-B154-4167-A008-A0A27FDB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/>
              <a:t>Contenidos:</a:t>
            </a:r>
          </a:p>
          <a:p>
            <a:pPr lvl="1"/>
            <a:r>
              <a:rPr lang="es-MX" sz="2400" dirty="0"/>
              <a:t>Propósito del proyecto </a:t>
            </a:r>
            <a:r>
              <a:rPr lang="es-MX" sz="2400" dirty="0">
                <a:sym typeface="Wingdings" panose="05000000000000000000" pitchFamily="2" charset="2"/>
              </a:rPr>
              <a:t> Caso de negocio, plan estratégico, factores externos, un contrato, etc.</a:t>
            </a:r>
          </a:p>
          <a:p>
            <a:pPr lvl="1"/>
            <a:r>
              <a:rPr lang="es-MX" sz="2400" dirty="0">
                <a:sym typeface="Wingdings" panose="05000000000000000000" pitchFamily="2" charset="2"/>
              </a:rPr>
              <a:t>Descripción de alto nivel del proyecto</a:t>
            </a:r>
          </a:p>
          <a:p>
            <a:pPr lvl="1"/>
            <a:r>
              <a:rPr lang="es-MX" sz="2400" dirty="0">
                <a:sym typeface="Wingdings" panose="05000000000000000000" pitchFamily="2" charset="2"/>
              </a:rPr>
              <a:t>Límites del proyecto   Hasta donde va a llegar, qué incluye y qué no (alto nivel)</a:t>
            </a:r>
          </a:p>
          <a:p>
            <a:pPr lvl="1"/>
            <a:r>
              <a:rPr lang="es-MX" sz="2400" dirty="0">
                <a:sym typeface="Wingdings" panose="05000000000000000000" pitchFamily="2" charset="2"/>
              </a:rPr>
              <a:t>Requisitos de alto nivel  Condiciones o requisitos que deben cumplirse para los interesados. Se detallarán más adelante también.</a:t>
            </a:r>
          </a:p>
          <a:p>
            <a:pPr lvl="1"/>
            <a:r>
              <a:rPr lang="es-MX" sz="2400" dirty="0">
                <a:sym typeface="Wingdings" panose="05000000000000000000" pitchFamily="2" charset="2"/>
              </a:rPr>
              <a:t>Riesgos generales del proyecto</a:t>
            </a:r>
          </a:p>
          <a:p>
            <a:pPr lvl="1"/>
            <a:r>
              <a:rPr lang="es-MX" sz="2400" dirty="0">
                <a:sym typeface="Wingdings" panose="05000000000000000000" pitchFamily="2" charset="2"/>
              </a:rPr>
              <a:t>Objetivos del proyecto y criterios de éxito  Se definen al menos para el alcance, temporalización, y coste. Opcionalmente calidad, seguridad y satisfacción. Se definen métricas para medir el éxito del proyecto.  </a:t>
            </a:r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010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Acta de constitución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Contenidos II</a:t>
            </a:r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11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CB2FB-B154-4167-A008-A0A27FDB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/>
              <a:t>Contenidos:</a:t>
            </a:r>
          </a:p>
          <a:p>
            <a:pPr lvl="1"/>
            <a:r>
              <a:rPr lang="es-MX" sz="2400" dirty="0"/>
              <a:t>Resumen de los eventos temporales en el proyecto (alto nivel)</a:t>
            </a:r>
          </a:p>
          <a:p>
            <a:pPr lvl="1"/>
            <a:r>
              <a:rPr lang="es-MX" sz="2400" dirty="0"/>
              <a:t>Recursos preasignados </a:t>
            </a:r>
            <a:r>
              <a:rPr lang="es-MX" sz="2400" dirty="0">
                <a:sym typeface="Wingdings" panose="05000000000000000000" pitchFamily="2" charset="2"/>
              </a:rPr>
              <a:t> Dinero disponible para el proyecto inicialmente</a:t>
            </a:r>
          </a:p>
          <a:p>
            <a:pPr lvl="1"/>
            <a:r>
              <a:rPr lang="es-MX" sz="2400" dirty="0">
                <a:sym typeface="Wingdings" panose="05000000000000000000" pitchFamily="2" charset="2"/>
              </a:rPr>
              <a:t>Lista de interesados clave  Una lista a alto nivel de gente y grupos que pueden influir en el éxito del proyecto, así como aquellos afectados por su éxito. Luego se detalla más</a:t>
            </a:r>
          </a:p>
          <a:p>
            <a:pPr lvl="1"/>
            <a:r>
              <a:rPr lang="es-MX" sz="2400" dirty="0">
                <a:sym typeface="Wingdings" panose="05000000000000000000" pitchFamily="2" charset="2"/>
              </a:rPr>
              <a:t>Criterios de salida del proyecto  Bajo qué circunstancias cerraremos el proyecto</a:t>
            </a:r>
          </a:p>
          <a:p>
            <a:pPr lvl="1"/>
            <a:r>
              <a:rPr lang="es-MX" sz="2400" dirty="0">
                <a:sym typeface="Wingdings" panose="05000000000000000000" pitchFamily="2" charset="2"/>
              </a:rPr>
              <a:t>Gestor de proyectos asignado, nivel de responsabilidad y autoridad</a:t>
            </a:r>
          </a:p>
          <a:p>
            <a:pPr lvl="1"/>
            <a:r>
              <a:rPr lang="es-MX" sz="2400" dirty="0">
                <a:sym typeface="Wingdings" panose="05000000000000000000" pitchFamily="2" charset="2"/>
              </a:rPr>
              <a:t>Nombre de la organización que </a:t>
            </a:r>
            <a:r>
              <a:rPr lang="es-MX" sz="2400" dirty="0" err="1">
                <a:sym typeface="Wingdings" panose="05000000000000000000" pitchFamily="2" charset="2"/>
              </a:rPr>
              <a:t>patroncina</a:t>
            </a:r>
            <a:r>
              <a:rPr lang="es-MX" sz="2400" dirty="0">
                <a:sym typeface="Wingdings" panose="05000000000000000000" pitchFamily="2" charset="2"/>
              </a:rPr>
              <a:t> o autoriza el proyecto</a:t>
            </a:r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454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Proceso: desarrollar Acta de constitución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87706F-2A8C-43FB-8247-F15A0183C1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041453"/>
              </p:ext>
            </p:extLst>
          </p:nvPr>
        </p:nvGraphicFramePr>
        <p:xfrm>
          <a:off x="431800" y="1511300"/>
          <a:ext cx="9197975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12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08B83-B82B-45DE-A0BD-F4995AF5BD29}"/>
              </a:ext>
            </a:extLst>
          </p:cNvPr>
          <p:cNvSpPr txBox="1"/>
          <p:nvPr/>
        </p:nvSpPr>
        <p:spPr>
          <a:xfrm>
            <a:off x="3705367" y="6538912"/>
            <a:ext cx="592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Fuente: </a:t>
            </a:r>
            <a:r>
              <a:rPr lang="es-MX" sz="900" dirty="0" err="1"/>
              <a:t>PMIBok</a:t>
            </a:r>
            <a:r>
              <a:rPr lang="es-MX" sz="900" dirty="0"/>
              <a:t> 6ta Edición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1569387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Proceso: desarrollar Acta de constitución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87706F-2A8C-43FB-8247-F15A0183C1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1800" y="1511300"/>
          <a:ext cx="9197975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13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08B83-B82B-45DE-A0BD-F4995AF5BD29}"/>
              </a:ext>
            </a:extLst>
          </p:cNvPr>
          <p:cNvSpPr txBox="1"/>
          <p:nvPr/>
        </p:nvSpPr>
        <p:spPr>
          <a:xfrm>
            <a:off x="3705367" y="6538912"/>
            <a:ext cx="592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Fuente: </a:t>
            </a:r>
            <a:r>
              <a:rPr lang="es-MX" sz="900" dirty="0" err="1"/>
              <a:t>PMIBok</a:t>
            </a:r>
            <a:r>
              <a:rPr lang="es-MX" sz="900" dirty="0"/>
              <a:t> 6ta Edición</a:t>
            </a:r>
            <a:endParaRPr lang="es-ES" sz="9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5568AAF-7D7E-4DB1-9448-4E1BFFAD51E9}"/>
              </a:ext>
            </a:extLst>
          </p:cNvPr>
          <p:cNvSpPr/>
          <p:nvPr/>
        </p:nvSpPr>
        <p:spPr>
          <a:xfrm>
            <a:off x="501919" y="2015301"/>
            <a:ext cx="3021926" cy="1413700"/>
          </a:xfrm>
          <a:prstGeom prst="wedgeRectCallout">
            <a:avLst>
              <a:gd name="adj1" fmla="val 79216"/>
              <a:gd name="adj2" fmla="val -6402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Determina si los resultados del proyecto justifican la inversión</a:t>
            </a:r>
          </a:p>
        </p:txBody>
      </p:sp>
    </p:spTree>
    <p:extLst>
      <p:ext uri="{BB962C8B-B14F-4D97-AF65-F5344CB8AC3E}">
        <p14:creationId xmlns:p14="http://schemas.microsoft.com/office/powerpoint/2010/main" val="136122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Proceso: desarrollar Acta de constitución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87706F-2A8C-43FB-8247-F15A0183C1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1800" y="1511300"/>
          <a:ext cx="9197975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14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08B83-B82B-45DE-A0BD-F4995AF5BD29}"/>
              </a:ext>
            </a:extLst>
          </p:cNvPr>
          <p:cNvSpPr txBox="1"/>
          <p:nvPr/>
        </p:nvSpPr>
        <p:spPr>
          <a:xfrm>
            <a:off x="3705367" y="6538912"/>
            <a:ext cx="592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Fuente: </a:t>
            </a:r>
            <a:r>
              <a:rPr lang="es-MX" sz="900" dirty="0" err="1"/>
              <a:t>PMIBok</a:t>
            </a:r>
            <a:r>
              <a:rPr lang="es-MX" sz="900" dirty="0"/>
              <a:t> 6ta Edición</a:t>
            </a:r>
            <a:endParaRPr lang="es-ES" sz="9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5568AAF-7D7E-4DB1-9448-4E1BFFAD51E9}"/>
              </a:ext>
            </a:extLst>
          </p:cNvPr>
          <p:cNvSpPr/>
          <p:nvPr/>
        </p:nvSpPr>
        <p:spPr>
          <a:xfrm>
            <a:off x="2921674" y="1966075"/>
            <a:ext cx="3021926" cy="1413700"/>
          </a:xfrm>
          <a:prstGeom prst="wedgeRectCallout">
            <a:avLst>
              <a:gd name="adj1" fmla="val 79216"/>
              <a:gd name="adj2" fmla="val -6402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Describe cómo y cuando se entregarán los beneficios</a:t>
            </a:r>
          </a:p>
        </p:txBody>
      </p:sp>
    </p:spTree>
    <p:extLst>
      <p:ext uri="{BB962C8B-B14F-4D97-AF65-F5344CB8AC3E}">
        <p14:creationId xmlns:p14="http://schemas.microsoft.com/office/powerpoint/2010/main" val="3879061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Proceso: desarrollar Acta de constitución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87706F-2A8C-43FB-8247-F15A0183C1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1800" y="1511300"/>
          <a:ext cx="9197975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15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08B83-B82B-45DE-A0BD-F4995AF5BD29}"/>
              </a:ext>
            </a:extLst>
          </p:cNvPr>
          <p:cNvSpPr txBox="1"/>
          <p:nvPr/>
        </p:nvSpPr>
        <p:spPr>
          <a:xfrm>
            <a:off x="3705367" y="6538912"/>
            <a:ext cx="592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Fuente: </a:t>
            </a:r>
            <a:r>
              <a:rPr lang="es-MX" sz="900" dirty="0" err="1"/>
              <a:t>PMIBok</a:t>
            </a:r>
            <a:r>
              <a:rPr lang="es-MX" sz="900" dirty="0"/>
              <a:t> 6ta Edición</a:t>
            </a:r>
            <a:endParaRPr lang="es-ES" sz="9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5568AAF-7D7E-4DB1-9448-4E1BFFAD51E9}"/>
              </a:ext>
            </a:extLst>
          </p:cNvPr>
          <p:cNvSpPr/>
          <p:nvPr/>
        </p:nvSpPr>
        <p:spPr>
          <a:xfrm>
            <a:off x="3858376" y="2287756"/>
            <a:ext cx="3456823" cy="1413700"/>
          </a:xfrm>
          <a:prstGeom prst="wedgeRectCallout">
            <a:avLst>
              <a:gd name="adj1" fmla="val -81680"/>
              <a:gd name="adj2" fmla="val -70335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Se establecen para definir la intención del proyecto. Pueden ser contratos, SLA, acuerdos verbales, u otros escritos. Se suele realizar con clientes externos</a:t>
            </a:r>
          </a:p>
        </p:txBody>
      </p:sp>
    </p:spTree>
    <p:extLst>
      <p:ext uri="{BB962C8B-B14F-4D97-AF65-F5344CB8AC3E}">
        <p14:creationId xmlns:p14="http://schemas.microsoft.com/office/powerpoint/2010/main" val="874347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Proceso: desarrollar Acta de constitución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87706F-2A8C-43FB-8247-F15A0183C1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1800" y="1511300"/>
          <a:ext cx="9197975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16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08B83-B82B-45DE-A0BD-F4995AF5BD29}"/>
              </a:ext>
            </a:extLst>
          </p:cNvPr>
          <p:cNvSpPr txBox="1"/>
          <p:nvPr/>
        </p:nvSpPr>
        <p:spPr>
          <a:xfrm>
            <a:off x="3705367" y="6538912"/>
            <a:ext cx="592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Fuente: </a:t>
            </a:r>
            <a:r>
              <a:rPr lang="es-MX" sz="900" dirty="0" err="1"/>
              <a:t>PMIBok</a:t>
            </a:r>
            <a:r>
              <a:rPr lang="es-MX" sz="900" dirty="0"/>
              <a:t> 6ta Edición</a:t>
            </a:r>
            <a:endParaRPr lang="es-ES" sz="9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5568AAF-7D7E-4DB1-9448-4E1BFFAD51E9}"/>
              </a:ext>
            </a:extLst>
          </p:cNvPr>
          <p:cNvSpPr/>
          <p:nvPr/>
        </p:nvSpPr>
        <p:spPr>
          <a:xfrm>
            <a:off x="5843293" y="2430966"/>
            <a:ext cx="3456823" cy="1552484"/>
          </a:xfrm>
          <a:prstGeom prst="wedgeRectCallout">
            <a:avLst>
              <a:gd name="adj1" fmla="val -81680"/>
              <a:gd name="adj2" fmla="val -70335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Contexto de la empresa como los estándares de la industria, restricciones legales, condiciones de mercado, cultura de la organización, tolerancia al riesgo, etc.</a:t>
            </a:r>
          </a:p>
        </p:txBody>
      </p:sp>
    </p:spTree>
    <p:extLst>
      <p:ext uri="{BB962C8B-B14F-4D97-AF65-F5344CB8AC3E}">
        <p14:creationId xmlns:p14="http://schemas.microsoft.com/office/powerpoint/2010/main" val="3280234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Proceso: desarrollar Acta de constitución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87706F-2A8C-43FB-8247-F15A0183C1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1800" y="1511300"/>
          <a:ext cx="9197975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17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08B83-B82B-45DE-A0BD-F4995AF5BD29}"/>
              </a:ext>
            </a:extLst>
          </p:cNvPr>
          <p:cNvSpPr txBox="1"/>
          <p:nvPr/>
        </p:nvSpPr>
        <p:spPr>
          <a:xfrm>
            <a:off x="3705367" y="6538912"/>
            <a:ext cx="592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Fuente: </a:t>
            </a:r>
            <a:r>
              <a:rPr lang="es-MX" sz="900" dirty="0" err="1"/>
              <a:t>PMIBok</a:t>
            </a:r>
            <a:r>
              <a:rPr lang="es-MX" sz="900" dirty="0"/>
              <a:t> 6ta Edición</a:t>
            </a:r>
            <a:endParaRPr lang="es-ES" sz="9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5568AAF-7D7E-4DB1-9448-4E1BFFAD51E9}"/>
              </a:ext>
            </a:extLst>
          </p:cNvPr>
          <p:cNvSpPr/>
          <p:nvPr/>
        </p:nvSpPr>
        <p:spPr>
          <a:xfrm>
            <a:off x="5196523" y="2805158"/>
            <a:ext cx="3456823" cy="1552484"/>
          </a:xfrm>
          <a:prstGeom prst="wedgeRectCallout">
            <a:avLst>
              <a:gd name="adj1" fmla="val -81680"/>
              <a:gd name="adj2" fmla="val -70335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Procedimientos y políticas de la organización</a:t>
            </a:r>
          </a:p>
          <a:p>
            <a:r>
              <a:rPr lang="es-MX" dirty="0"/>
              <a:t>Métodos de monitoreo e información</a:t>
            </a:r>
          </a:p>
          <a:p>
            <a:r>
              <a:rPr lang="es-MX" dirty="0"/>
              <a:t>Información histórica</a:t>
            </a:r>
          </a:p>
        </p:txBody>
      </p:sp>
    </p:spTree>
    <p:extLst>
      <p:ext uri="{BB962C8B-B14F-4D97-AF65-F5344CB8AC3E}">
        <p14:creationId xmlns:p14="http://schemas.microsoft.com/office/powerpoint/2010/main" val="99088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Proceso: desarrollar Acta de constitución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87706F-2A8C-43FB-8247-F15A0183C1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1800" y="1511300"/>
          <a:ext cx="9197975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18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08B83-B82B-45DE-A0BD-F4995AF5BD29}"/>
              </a:ext>
            </a:extLst>
          </p:cNvPr>
          <p:cNvSpPr txBox="1"/>
          <p:nvPr/>
        </p:nvSpPr>
        <p:spPr>
          <a:xfrm>
            <a:off x="3705367" y="6538912"/>
            <a:ext cx="592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Fuente: </a:t>
            </a:r>
            <a:r>
              <a:rPr lang="es-MX" sz="900" dirty="0" err="1"/>
              <a:t>PMIBok</a:t>
            </a:r>
            <a:r>
              <a:rPr lang="es-MX" sz="900" dirty="0"/>
              <a:t> 6ta Edición</a:t>
            </a:r>
            <a:endParaRPr lang="es-ES" sz="9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5568AAF-7D7E-4DB1-9448-4E1BFFAD51E9}"/>
              </a:ext>
            </a:extLst>
          </p:cNvPr>
          <p:cNvSpPr/>
          <p:nvPr/>
        </p:nvSpPr>
        <p:spPr>
          <a:xfrm>
            <a:off x="4519988" y="3581400"/>
            <a:ext cx="3456823" cy="1552484"/>
          </a:xfrm>
          <a:prstGeom prst="wedgeRectCallout">
            <a:avLst>
              <a:gd name="adj1" fmla="val -81680"/>
              <a:gd name="adj2" fmla="val -70335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Expertos en diferentes áreas como estrategia organizacional, gestión de beneficios, tecnología, estimación, y riesgos</a:t>
            </a:r>
          </a:p>
        </p:txBody>
      </p:sp>
    </p:spTree>
    <p:extLst>
      <p:ext uri="{BB962C8B-B14F-4D97-AF65-F5344CB8AC3E}">
        <p14:creationId xmlns:p14="http://schemas.microsoft.com/office/powerpoint/2010/main" val="371570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Proceso: desarrollar Acta de constitución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87706F-2A8C-43FB-8247-F15A0183C1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1800" y="1511300"/>
          <a:ext cx="9197975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19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08B83-B82B-45DE-A0BD-F4995AF5BD29}"/>
              </a:ext>
            </a:extLst>
          </p:cNvPr>
          <p:cNvSpPr txBox="1"/>
          <p:nvPr/>
        </p:nvSpPr>
        <p:spPr>
          <a:xfrm>
            <a:off x="3705367" y="6538912"/>
            <a:ext cx="592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Fuente: </a:t>
            </a:r>
            <a:r>
              <a:rPr lang="es-MX" sz="900" dirty="0" err="1"/>
              <a:t>PMIBok</a:t>
            </a:r>
            <a:r>
              <a:rPr lang="es-MX" sz="900" dirty="0"/>
              <a:t> 6ta Edición</a:t>
            </a:r>
            <a:endParaRPr lang="es-ES" sz="9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5568AAF-7D7E-4DB1-9448-4E1BFFAD51E9}"/>
              </a:ext>
            </a:extLst>
          </p:cNvPr>
          <p:cNvSpPr/>
          <p:nvPr/>
        </p:nvSpPr>
        <p:spPr>
          <a:xfrm>
            <a:off x="5400935" y="3784923"/>
            <a:ext cx="3456823" cy="1552484"/>
          </a:xfrm>
          <a:prstGeom prst="wedgeRectCallout">
            <a:avLst>
              <a:gd name="adj1" fmla="val -66"/>
              <a:gd name="adj2" fmla="val -71053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Recabar información de las distintas partes</a:t>
            </a:r>
          </a:p>
        </p:txBody>
      </p:sp>
    </p:spTree>
    <p:extLst>
      <p:ext uri="{BB962C8B-B14F-4D97-AF65-F5344CB8AC3E}">
        <p14:creationId xmlns:p14="http://schemas.microsoft.com/office/powerpoint/2010/main" val="143450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Proyecto: ¿Por qué se inicia proyectos?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EBA701F-4F33-42C9-87BF-2E64271EC4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444540"/>
              </p:ext>
            </p:extLst>
          </p:nvPr>
        </p:nvGraphicFramePr>
        <p:xfrm>
          <a:off x="431800" y="1511300"/>
          <a:ext cx="9197975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596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Proceso: desarrollar Acta de constitución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87706F-2A8C-43FB-8247-F15A0183C1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1800" y="1511300"/>
          <a:ext cx="9197975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20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08B83-B82B-45DE-A0BD-F4995AF5BD29}"/>
              </a:ext>
            </a:extLst>
          </p:cNvPr>
          <p:cNvSpPr txBox="1"/>
          <p:nvPr/>
        </p:nvSpPr>
        <p:spPr>
          <a:xfrm>
            <a:off x="3705367" y="6538912"/>
            <a:ext cx="592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Fuente: </a:t>
            </a:r>
            <a:r>
              <a:rPr lang="es-MX" sz="900" dirty="0" err="1"/>
              <a:t>PMIBok</a:t>
            </a:r>
            <a:r>
              <a:rPr lang="es-MX" sz="900" dirty="0"/>
              <a:t> 6ta Edición</a:t>
            </a:r>
            <a:endParaRPr lang="es-ES" sz="9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5568AAF-7D7E-4DB1-9448-4E1BFFAD51E9}"/>
              </a:ext>
            </a:extLst>
          </p:cNvPr>
          <p:cNvSpPr/>
          <p:nvPr/>
        </p:nvSpPr>
        <p:spPr>
          <a:xfrm>
            <a:off x="3302375" y="4110083"/>
            <a:ext cx="3456823" cy="1552484"/>
          </a:xfrm>
          <a:prstGeom prst="wedgeRectCallout">
            <a:avLst>
              <a:gd name="adj1" fmla="val -29421"/>
              <a:gd name="adj2" fmla="val -7177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Alinear interesados con el proyecto, guiar un evento grupal hacia una decisión, y preparación de reuniones</a:t>
            </a:r>
          </a:p>
        </p:txBody>
      </p:sp>
    </p:spTree>
    <p:extLst>
      <p:ext uri="{BB962C8B-B14F-4D97-AF65-F5344CB8AC3E}">
        <p14:creationId xmlns:p14="http://schemas.microsoft.com/office/powerpoint/2010/main" val="2526141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Proceso: desarrollar Acta de constitución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87706F-2A8C-43FB-8247-F15A0183C1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1800" y="1511300"/>
          <a:ext cx="9197975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21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08B83-B82B-45DE-A0BD-F4995AF5BD29}"/>
              </a:ext>
            </a:extLst>
          </p:cNvPr>
          <p:cNvSpPr txBox="1"/>
          <p:nvPr/>
        </p:nvSpPr>
        <p:spPr>
          <a:xfrm>
            <a:off x="3705367" y="6538912"/>
            <a:ext cx="592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Fuente: </a:t>
            </a:r>
            <a:r>
              <a:rPr lang="es-MX" sz="900" dirty="0" err="1"/>
              <a:t>PMIBok</a:t>
            </a:r>
            <a:r>
              <a:rPr lang="es-MX" sz="900" dirty="0"/>
              <a:t> 6ta Edición</a:t>
            </a:r>
            <a:endParaRPr lang="es-ES" sz="9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5568AAF-7D7E-4DB1-9448-4E1BFFAD51E9}"/>
              </a:ext>
            </a:extLst>
          </p:cNvPr>
          <p:cNvSpPr/>
          <p:nvPr/>
        </p:nvSpPr>
        <p:spPr>
          <a:xfrm>
            <a:off x="1897322" y="4297516"/>
            <a:ext cx="3456823" cy="1552484"/>
          </a:xfrm>
          <a:prstGeom prst="wedgeRectCallout">
            <a:avLst>
              <a:gd name="adj1" fmla="val -29421"/>
              <a:gd name="adj2" fmla="val -7177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Se mantienen reuniones con los interesados para identificar objetivos, criterios de éxito, entregables clave, etc.</a:t>
            </a:r>
          </a:p>
        </p:txBody>
      </p:sp>
    </p:spTree>
    <p:extLst>
      <p:ext uri="{BB962C8B-B14F-4D97-AF65-F5344CB8AC3E}">
        <p14:creationId xmlns:p14="http://schemas.microsoft.com/office/powerpoint/2010/main" val="3911376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Proceso: desarrollar Acta de constitución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87706F-2A8C-43FB-8247-F15A0183C1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1800" y="1511300"/>
          <a:ext cx="9197975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22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08B83-B82B-45DE-A0BD-F4995AF5BD29}"/>
              </a:ext>
            </a:extLst>
          </p:cNvPr>
          <p:cNvSpPr txBox="1"/>
          <p:nvPr/>
        </p:nvSpPr>
        <p:spPr>
          <a:xfrm>
            <a:off x="3705367" y="6538912"/>
            <a:ext cx="5924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Fuente: </a:t>
            </a:r>
            <a:r>
              <a:rPr lang="es-MX" sz="900" dirty="0" err="1"/>
              <a:t>PMIBok</a:t>
            </a:r>
            <a:r>
              <a:rPr lang="es-MX" sz="900" dirty="0"/>
              <a:t> 6ta Edición</a:t>
            </a:r>
            <a:endParaRPr lang="es-ES" sz="900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5568AAF-7D7E-4DB1-9448-4E1BFFAD51E9}"/>
              </a:ext>
            </a:extLst>
          </p:cNvPr>
          <p:cNvSpPr/>
          <p:nvPr/>
        </p:nvSpPr>
        <p:spPr>
          <a:xfrm>
            <a:off x="4651673" y="4979573"/>
            <a:ext cx="3456823" cy="1552484"/>
          </a:xfrm>
          <a:prstGeom prst="wedgeRectCallout">
            <a:avLst>
              <a:gd name="adj1" fmla="val -78131"/>
              <a:gd name="adj2" fmla="val -33702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Posibles supuestos y restricciones a lo largo de la vida del proyecto</a:t>
            </a:r>
          </a:p>
        </p:txBody>
      </p:sp>
    </p:spTree>
    <p:extLst>
      <p:ext uri="{BB962C8B-B14F-4D97-AF65-F5344CB8AC3E}">
        <p14:creationId xmlns:p14="http://schemas.microsoft.com/office/powerpoint/2010/main" val="2651919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Proceso: desarrollar Acta de constitución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Ejercicio</a:t>
            </a:r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9197917" cy="4889750"/>
          </a:xfrm>
        </p:spPr>
        <p:txBody>
          <a:bodyPr/>
          <a:lstStyle/>
          <a:p>
            <a:r>
              <a:rPr lang="es-MX" sz="2400" dirty="0"/>
              <a:t>¿Cuál de las siguientes entradas al proceso de desarrollo del acta de constitución del proyecto contiene información de factores exógenos que pueden influir en el desarrollo del proyecto?</a:t>
            </a:r>
          </a:p>
          <a:p>
            <a:r>
              <a:rPr lang="es-MX" sz="2400" dirty="0"/>
              <a:t>Documentos de negocio</a:t>
            </a:r>
          </a:p>
          <a:p>
            <a:r>
              <a:rPr lang="es-MX" sz="2400" dirty="0"/>
              <a:t>Acuerdos</a:t>
            </a:r>
          </a:p>
          <a:p>
            <a:r>
              <a:rPr lang="es-MX" sz="2400" dirty="0"/>
              <a:t>Factores ambientales de la empresa</a:t>
            </a:r>
          </a:p>
          <a:p>
            <a:r>
              <a:rPr lang="es-MX" sz="2400" dirty="0"/>
              <a:t>Activos de la organización</a:t>
            </a:r>
            <a:endParaRPr lang="es-ES" sz="240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23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299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Acta de constitución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Ejemplo</a:t>
            </a:r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24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CB2FB-B154-4167-A008-A0A27FDB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593EF-52F5-479A-AA29-291A50949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94" y="1294293"/>
            <a:ext cx="4085922" cy="5381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8E4FE-236D-4FF0-A6F5-4C1DE28EE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816" y="1294293"/>
            <a:ext cx="4111175" cy="538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57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Acta de constitución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Ejemplo</a:t>
            </a:r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25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CB2FB-B154-4167-A008-A0A27FDB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A1BCF2-0AD1-42A2-9589-142867509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40" y="1270145"/>
            <a:ext cx="4111176" cy="54059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95C5D5-65B4-45EC-8ABD-9AA98D66C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816" y="1278268"/>
            <a:ext cx="4111176" cy="54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52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¡GRACIAS!</a:t>
            </a:r>
          </a:p>
        </p:txBody>
      </p:sp>
      <p:sp>
        <p:nvSpPr>
          <p:cNvPr id="22" name="Cuadro de texto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s-E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ESTADÍSTICA</a:t>
            </a:r>
          </a:p>
          <a:p>
            <a:pPr algn="r" rtl="0">
              <a:lnSpc>
                <a:spcPts val="1400"/>
              </a:lnSpc>
            </a:pPr>
            <a:r>
              <a:rPr lang="es-ES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s-ES" sz="1600" b="1" spc="-100" dirty="0">
                <a:latin typeface="Corbel" panose="020B0503020204020204" pitchFamily="34" charset="0"/>
              </a:rPr>
              <a:t>UPV</a:t>
            </a:r>
            <a:endParaRPr lang="es-ES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15" name="Picture 2" descr="Resultado de imagen de upv logo">
            <a:extLst>
              <a:ext uri="{FF2B5EF4-FFF2-40B4-BE49-F238E27FC236}">
                <a16:creationId xmlns:a16="http://schemas.microsoft.com/office/drawing/2014/main" id="{E5E5C1AD-5B52-4207-9DB6-FC34C3995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381" y="5286880"/>
            <a:ext cx="3670521" cy="129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EEE838-29D3-456B-BA26-A2DE06444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050" y="5361340"/>
            <a:ext cx="2828998" cy="114866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3EE5C-7178-4F30-96DF-A76AB8EFC30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ECE6F6-A57D-4871-B248-207AFE1FE3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Adecuación/elección de un proyecto: DAFO (swot) analisis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3</a:t>
            </a:fld>
            <a:endParaRPr lang="es-E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CB2FB-B154-4167-A008-A0A27FDB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CF477A-3E3A-47CF-9CB4-08D6EB7AFC11}"/>
              </a:ext>
            </a:extLst>
          </p:cNvPr>
          <p:cNvGrpSpPr/>
          <p:nvPr/>
        </p:nvGrpSpPr>
        <p:grpSpPr>
          <a:xfrm>
            <a:off x="2826922" y="1719110"/>
            <a:ext cx="4407874" cy="4265030"/>
            <a:chOff x="1881554" y="1889769"/>
            <a:chExt cx="4407874" cy="4265030"/>
          </a:xfrm>
        </p:grpSpPr>
        <p:sp>
          <p:nvSpPr>
            <p:cNvPr id="5" name="AutoShape 2" descr="C:\Users\Victor\AppData\Local\Microsoft\Windows\INetCache\Content.MSO\ppt5596.tmp">
              <a:extLst>
                <a:ext uri="{FF2B5EF4-FFF2-40B4-BE49-F238E27FC236}">
                  <a16:creationId xmlns:a16="http://schemas.microsoft.com/office/drawing/2014/main" id="{7829B465-90DB-4A91-B5E9-80A26774E8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700CC6-676F-4592-AE7A-19E33DA7A605}"/>
                </a:ext>
              </a:extLst>
            </p:cNvPr>
            <p:cNvSpPr/>
            <p:nvPr/>
          </p:nvSpPr>
          <p:spPr>
            <a:xfrm>
              <a:off x="2227385" y="2215662"/>
              <a:ext cx="1817077" cy="1735015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/>
                <a:t>Amenazas</a:t>
              </a:r>
              <a:endParaRPr lang="es-ES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510265-F40C-479B-8986-3FBE7814F165}"/>
                </a:ext>
              </a:extLst>
            </p:cNvPr>
            <p:cNvSpPr/>
            <p:nvPr/>
          </p:nvSpPr>
          <p:spPr>
            <a:xfrm>
              <a:off x="4126523" y="2215661"/>
              <a:ext cx="1817077" cy="173501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Oportunidades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7E2ECD-181E-47D3-8F79-12C2431759C6}"/>
                </a:ext>
              </a:extLst>
            </p:cNvPr>
            <p:cNvSpPr/>
            <p:nvPr/>
          </p:nvSpPr>
          <p:spPr>
            <a:xfrm>
              <a:off x="2227384" y="4094677"/>
              <a:ext cx="1817077" cy="173501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Debilidades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14C040-3CFA-42D6-AAD0-B1C82FEA5245}"/>
                </a:ext>
              </a:extLst>
            </p:cNvPr>
            <p:cNvSpPr/>
            <p:nvPr/>
          </p:nvSpPr>
          <p:spPr>
            <a:xfrm>
              <a:off x="4126523" y="4094677"/>
              <a:ext cx="1817077" cy="1735015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/>
                <a:t>Fortalezas</a:t>
              </a:r>
              <a:endParaRPr lang="es-ES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979BB4-447B-469D-9750-92AE795930BE}"/>
                </a:ext>
              </a:extLst>
            </p:cNvPr>
            <p:cNvSpPr/>
            <p:nvPr/>
          </p:nvSpPr>
          <p:spPr>
            <a:xfrm>
              <a:off x="2227384" y="1889769"/>
              <a:ext cx="3716216" cy="3047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Externo</a:t>
              </a:r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92B25D-9291-4B01-9787-6447D19C5D60}"/>
                </a:ext>
              </a:extLst>
            </p:cNvPr>
            <p:cNvSpPr/>
            <p:nvPr/>
          </p:nvSpPr>
          <p:spPr>
            <a:xfrm>
              <a:off x="2227384" y="5850000"/>
              <a:ext cx="3716216" cy="3047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Interno</a:t>
              </a:r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A5827D-7486-4D71-9FF3-B0D726B7FC68}"/>
                </a:ext>
              </a:extLst>
            </p:cNvPr>
            <p:cNvSpPr/>
            <p:nvPr/>
          </p:nvSpPr>
          <p:spPr>
            <a:xfrm rot="16200000">
              <a:off x="175846" y="3921370"/>
              <a:ext cx="3716216" cy="3047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Negativo</a:t>
              </a:r>
              <a:endParaRPr lang="es-E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B8D442-2181-4943-86F5-A0A7CA5CC9BB}"/>
                </a:ext>
              </a:extLst>
            </p:cNvPr>
            <p:cNvSpPr/>
            <p:nvPr/>
          </p:nvSpPr>
          <p:spPr>
            <a:xfrm rot="5400000">
              <a:off x="4278921" y="3900277"/>
              <a:ext cx="3716216" cy="30479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Positivo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026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Adecuación/elección de un proyecto: DAFO (swot) analisis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4</a:t>
            </a:fld>
            <a:endParaRPr lang="es-E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CB2FB-B154-4167-A008-A0A27FDB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CF477A-3E3A-47CF-9CB4-08D6EB7AFC11}"/>
              </a:ext>
            </a:extLst>
          </p:cNvPr>
          <p:cNvGrpSpPr/>
          <p:nvPr/>
        </p:nvGrpSpPr>
        <p:grpSpPr>
          <a:xfrm>
            <a:off x="2826922" y="1719110"/>
            <a:ext cx="4407874" cy="4265030"/>
            <a:chOff x="1881554" y="1889769"/>
            <a:chExt cx="4407874" cy="4265030"/>
          </a:xfrm>
        </p:grpSpPr>
        <p:sp>
          <p:nvSpPr>
            <p:cNvPr id="5" name="AutoShape 2" descr="C:\Users\Victor\AppData\Local\Microsoft\Windows\INetCache\Content.MSO\ppt5596.tmp">
              <a:extLst>
                <a:ext uri="{FF2B5EF4-FFF2-40B4-BE49-F238E27FC236}">
                  <a16:creationId xmlns:a16="http://schemas.microsoft.com/office/drawing/2014/main" id="{7829B465-90DB-4A91-B5E9-80A26774E8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700CC6-676F-4592-AE7A-19E33DA7A605}"/>
                </a:ext>
              </a:extLst>
            </p:cNvPr>
            <p:cNvSpPr/>
            <p:nvPr/>
          </p:nvSpPr>
          <p:spPr>
            <a:xfrm>
              <a:off x="2227385" y="2215662"/>
              <a:ext cx="1817077" cy="1735015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/>
                <a:t>Amenazas</a:t>
              </a:r>
              <a:endParaRPr lang="es-ES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510265-F40C-479B-8986-3FBE7814F165}"/>
                </a:ext>
              </a:extLst>
            </p:cNvPr>
            <p:cNvSpPr/>
            <p:nvPr/>
          </p:nvSpPr>
          <p:spPr>
            <a:xfrm>
              <a:off x="4126523" y="2215661"/>
              <a:ext cx="1817077" cy="173501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Oportunidades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7E2ECD-181E-47D3-8F79-12C2431759C6}"/>
                </a:ext>
              </a:extLst>
            </p:cNvPr>
            <p:cNvSpPr/>
            <p:nvPr/>
          </p:nvSpPr>
          <p:spPr>
            <a:xfrm>
              <a:off x="2227384" y="4094677"/>
              <a:ext cx="1817077" cy="173501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Debilidades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14C040-3CFA-42D6-AAD0-B1C82FEA5245}"/>
                </a:ext>
              </a:extLst>
            </p:cNvPr>
            <p:cNvSpPr/>
            <p:nvPr/>
          </p:nvSpPr>
          <p:spPr>
            <a:xfrm>
              <a:off x="4126523" y="4094677"/>
              <a:ext cx="1817077" cy="1735015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/>
                <a:t>Fortalezas</a:t>
              </a:r>
              <a:endParaRPr lang="es-ES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979BB4-447B-469D-9750-92AE795930BE}"/>
                </a:ext>
              </a:extLst>
            </p:cNvPr>
            <p:cNvSpPr/>
            <p:nvPr/>
          </p:nvSpPr>
          <p:spPr>
            <a:xfrm>
              <a:off x="2227384" y="1889769"/>
              <a:ext cx="3716216" cy="3047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Externo</a:t>
              </a:r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92B25D-9291-4B01-9787-6447D19C5D60}"/>
                </a:ext>
              </a:extLst>
            </p:cNvPr>
            <p:cNvSpPr/>
            <p:nvPr/>
          </p:nvSpPr>
          <p:spPr>
            <a:xfrm>
              <a:off x="2227384" y="5850000"/>
              <a:ext cx="3716216" cy="3047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Interno</a:t>
              </a:r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A5827D-7486-4D71-9FF3-B0D726B7FC68}"/>
                </a:ext>
              </a:extLst>
            </p:cNvPr>
            <p:cNvSpPr/>
            <p:nvPr/>
          </p:nvSpPr>
          <p:spPr>
            <a:xfrm rot="16200000">
              <a:off x="175846" y="3921370"/>
              <a:ext cx="3716216" cy="3047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Negativo</a:t>
              </a:r>
              <a:endParaRPr lang="es-E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B8D442-2181-4943-86F5-A0A7CA5CC9BB}"/>
                </a:ext>
              </a:extLst>
            </p:cNvPr>
            <p:cNvSpPr/>
            <p:nvPr/>
          </p:nvSpPr>
          <p:spPr>
            <a:xfrm rot="5400000">
              <a:off x="4278921" y="3900277"/>
              <a:ext cx="3716216" cy="30479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Positivo</a:t>
              </a:r>
              <a:endParaRPr lang="es-ES" dirty="0"/>
            </a:p>
          </p:txBody>
        </p:sp>
      </p:grp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E34D13D2-F306-4C00-9CF7-253E63AAEEE5}"/>
              </a:ext>
            </a:extLst>
          </p:cNvPr>
          <p:cNvSpPr/>
          <p:nvPr/>
        </p:nvSpPr>
        <p:spPr>
          <a:xfrm>
            <a:off x="431604" y="1569452"/>
            <a:ext cx="3021926" cy="2809023"/>
          </a:xfrm>
          <a:prstGeom prst="wedgeRectCallout">
            <a:avLst>
              <a:gd name="adj1" fmla="val 67966"/>
              <a:gd name="adj2" fmla="val -5039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Factores externos al proyecto que pueden afectar al proyecto. Se debe diseñar estrategias para evitarlas</a:t>
            </a:r>
            <a:br>
              <a:rPr lang="es-MX" dirty="0"/>
            </a:br>
            <a:br>
              <a:rPr lang="es-MX" dirty="0"/>
            </a:br>
            <a:r>
              <a:rPr lang="es-MX" dirty="0"/>
              <a:t>¿Obstáculos?</a:t>
            </a:r>
            <a:br>
              <a:rPr lang="es-MX" dirty="0"/>
            </a:br>
            <a:r>
              <a:rPr lang="es-MX" dirty="0"/>
              <a:t>¿Competencia?</a:t>
            </a:r>
            <a:br>
              <a:rPr lang="es-MX" dirty="0"/>
            </a:br>
            <a:r>
              <a:rPr lang="es-MX" dirty="0"/>
              <a:t>¿Capital?</a:t>
            </a:r>
            <a:br>
              <a:rPr lang="es-MX" dirty="0"/>
            </a:br>
            <a:r>
              <a:rPr lang="es-MX" dirty="0"/>
              <a:t>¿Eficiencia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411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Adecuación/elección de un proyecto: DAFO (swot) analisis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5</a:t>
            </a:fld>
            <a:endParaRPr lang="es-E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CB2FB-B154-4167-A008-A0A27FDB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CF477A-3E3A-47CF-9CB4-08D6EB7AFC11}"/>
              </a:ext>
            </a:extLst>
          </p:cNvPr>
          <p:cNvGrpSpPr/>
          <p:nvPr/>
        </p:nvGrpSpPr>
        <p:grpSpPr>
          <a:xfrm>
            <a:off x="2826922" y="1719110"/>
            <a:ext cx="4407874" cy="4265030"/>
            <a:chOff x="1881554" y="1889769"/>
            <a:chExt cx="4407874" cy="4265030"/>
          </a:xfrm>
        </p:grpSpPr>
        <p:sp>
          <p:nvSpPr>
            <p:cNvPr id="5" name="AutoShape 2" descr="C:\Users\Victor\AppData\Local\Microsoft\Windows\INetCache\Content.MSO\ppt5596.tmp">
              <a:extLst>
                <a:ext uri="{FF2B5EF4-FFF2-40B4-BE49-F238E27FC236}">
                  <a16:creationId xmlns:a16="http://schemas.microsoft.com/office/drawing/2014/main" id="{7829B465-90DB-4A91-B5E9-80A26774E8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700CC6-676F-4592-AE7A-19E33DA7A605}"/>
                </a:ext>
              </a:extLst>
            </p:cNvPr>
            <p:cNvSpPr/>
            <p:nvPr/>
          </p:nvSpPr>
          <p:spPr>
            <a:xfrm>
              <a:off x="2227385" y="2215662"/>
              <a:ext cx="1817077" cy="1735015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/>
                <a:t>Amenazas</a:t>
              </a:r>
              <a:endParaRPr lang="es-ES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510265-F40C-479B-8986-3FBE7814F165}"/>
                </a:ext>
              </a:extLst>
            </p:cNvPr>
            <p:cNvSpPr/>
            <p:nvPr/>
          </p:nvSpPr>
          <p:spPr>
            <a:xfrm>
              <a:off x="4126523" y="2215661"/>
              <a:ext cx="1817077" cy="173501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Oportunidades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7E2ECD-181E-47D3-8F79-12C2431759C6}"/>
                </a:ext>
              </a:extLst>
            </p:cNvPr>
            <p:cNvSpPr/>
            <p:nvPr/>
          </p:nvSpPr>
          <p:spPr>
            <a:xfrm>
              <a:off x="2227384" y="4094677"/>
              <a:ext cx="1817077" cy="173501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Debilidades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14C040-3CFA-42D6-AAD0-B1C82FEA5245}"/>
                </a:ext>
              </a:extLst>
            </p:cNvPr>
            <p:cNvSpPr/>
            <p:nvPr/>
          </p:nvSpPr>
          <p:spPr>
            <a:xfrm>
              <a:off x="4126523" y="4094677"/>
              <a:ext cx="1817077" cy="1735015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/>
                <a:t>Fortalezas</a:t>
              </a:r>
              <a:endParaRPr lang="es-ES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979BB4-447B-469D-9750-92AE795930BE}"/>
                </a:ext>
              </a:extLst>
            </p:cNvPr>
            <p:cNvSpPr/>
            <p:nvPr/>
          </p:nvSpPr>
          <p:spPr>
            <a:xfrm>
              <a:off x="2227384" y="1889769"/>
              <a:ext cx="3716216" cy="3047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Externo</a:t>
              </a:r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92B25D-9291-4B01-9787-6447D19C5D60}"/>
                </a:ext>
              </a:extLst>
            </p:cNvPr>
            <p:cNvSpPr/>
            <p:nvPr/>
          </p:nvSpPr>
          <p:spPr>
            <a:xfrm>
              <a:off x="2227384" y="5850000"/>
              <a:ext cx="3716216" cy="3047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Interno</a:t>
              </a:r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A5827D-7486-4D71-9FF3-B0D726B7FC68}"/>
                </a:ext>
              </a:extLst>
            </p:cNvPr>
            <p:cNvSpPr/>
            <p:nvPr/>
          </p:nvSpPr>
          <p:spPr>
            <a:xfrm rot="16200000">
              <a:off x="175846" y="3921370"/>
              <a:ext cx="3716216" cy="3047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Negativo</a:t>
              </a:r>
              <a:endParaRPr lang="es-E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B8D442-2181-4943-86F5-A0A7CA5CC9BB}"/>
                </a:ext>
              </a:extLst>
            </p:cNvPr>
            <p:cNvSpPr/>
            <p:nvPr/>
          </p:nvSpPr>
          <p:spPr>
            <a:xfrm rot="5400000">
              <a:off x="4278921" y="3900277"/>
              <a:ext cx="3716216" cy="30479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Positivo</a:t>
              </a:r>
              <a:endParaRPr lang="es-ES" dirty="0"/>
            </a:p>
          </p:txBody>
        </p:sp>
      </p:grp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E34D13D2-F306-4C00-9CF7-253E63AAEEE5}"/>
              </a:ext>
            </a:extLst>
          </p:cNvPr>
          <p:cNvSpPr/>
          <p:nvPr/>
        </p:nvSpPr>
        <p:spPr>
          <a:xfrm>
            <a:off x="7730581" y="1507997"/>
            <a:ext cx="3021926" cy="2809023"/>
          </a:xfrm>
          <a:prstGeom prst="wedgeRectCallout">
            <a:avLst>
              <a:gd name="adj1" fmla="val -84880"/>
              <a:gd name="adj2" fmla="val -420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Factores positivos que pueden ser aprovechados para el proyecto</a:t>
            </a:r>
            <a:br>
              <a:rPr lang="es-MX" dirty="0"/>
            </a:br>
            <a:br>
              <a:rPr lang="es-MX" dirty="0"/>
            </a:br>
            <a:r>
              <a:rPr lang="es-MX" dirty="0"/>
              <a:t>¿Tendencias de mercado?</a:t>
            </a:r>
            <a:br>
              <a:rPr lang="es-MX" dirty="0"/>
            </a:br>
            <a:r>
              <a:rPr lang="es-MX" dirty="0"/>
              <a:t>¿Coyuntura económica?</a:t>
            </a:r>
          </a:p>
          <a:p>
            <a:r>
              <a:rPr lang="es-MX" dirty="0"/>
              <a:t>¿Cambios normativa?</a:t>
            </a:r>
          </a:p>
          <a:p>
            <a:r>
              <a:rPr lang="es-MX" dirty="0"/>
              <a:t>¿Nueva tecnología?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2129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Adecuación/elección de un proyecto: DAFO (swot) analisis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6</a:t>
            </a:fld>
            <a:endParaRPr lang="es-E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CB2FB-B154-4167-A008-A0A27FDB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CF477A-3E3A-47CF-9CB4-08D6EB7AFC11}"/>
              </a:ext>
            </a:extLst>
          </p:cNvPr>
          <p:cNvGrpSpPr/>
          <p:nvPr/>
        </p:nvGrpSpPr>
        <p:grpSpPr>
          <a:xfrm>
            <a:off x="2826922" y="1719110"/>
            <a:ext cx="4407874" cy="4265030"/>
            <a:chOff x="1881554" y="1889769"/>
            <a:chExt cx="4407874" cy="4265030"/>
          </a:xfrm>
        </p:grpSpPr>
        <p:sp>
          <p:nvSpPr>
            <p:cNvPr id="5" name="AutoShape 2" descr="C:\Users\Victor\AppData\Local\Microsoft\Windows\INetCache\Content.MSO\ppt5596.tmp">
              <a:extLst>
                <a:ext uri="{FF2B5EF4-FFF2-40B4-BE49-F238E27FC236}">
                  <a16:creationId xmlns:a16="http://schemas.microsoft.com/office/drawing/2014/main" id="{7829B465-90DB-4A91-B5E9-80A26774E8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700CC6-676F-4592-AE7A-19E33DA7A605}"/>
                </a:ext>
              </a:extLst>
            </p:cNvPr>
            <p:cNvSpPr/>
            <p:nvPr/>
          </p:nvSpPr>
          <p:spPr>
            <a:xfrm>
              <a:off x="2227385" y="2215662"/>
              <a:ext cx="1817077" cy="1735015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/>
                <a:t>Amenazas</a:t>
              </a:r>
              <a:endParaRPr lang="es-ES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510265-F40C-479B-8986-3FBE7814F165}"/>
                </a:ext>
              </a:extLst>
            </p:cNvPr>
            <p:cNvSpPr/>
            <p:nvPr/>
          </p:nvSpPr>
          <p:spPr>
            <a:xfrm>
              <a:off x="4126523" y="2215661"/>
              <a:ext cx="1817077" cy="173501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Oportunidades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7E2ECD-181E-47D3-8F79-12C2431759C6}"/>
                </a:ext>
              </a:extLst>
            </p:cNvPr>
            <p:cNvSpPr/>
            <p:nvPr/>
          </p:nvSpPr>
          <p:spPr>
            <a:xfrm>
              <a:off x="2227384" y="4094677"/>
              <a:ext cx="1817077" cy="173501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Debilidades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14C040-3CFA-42D6-AAD0-B1C82FEA5245}"/>
                </a:ext>
              </a:extLst>
            </p:cNvPr>
            <p:cNvSpPr/>
            <p:nvPr/>
          </p:nvSpPr>
          <p:spPr>
            <a:xfrm>
              <a:off x="4126523" y="4094677"/>
              <a:ext cx="1817077" cy="1735015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/>
                <a:t>Fortalezas</a:t>
              </a:r>
              <a:endParaRPr lang="es-ES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979BB4-447B-469D-9750-92AE795930BE}"/>
                </a:ext>
              </a:extLst>
            </p:cNvPr>
            <p:cNvSpPr/>
            <p:nvPr/>
          </p:nvSpPr>
          <p:spPr>
            <a:xfrm>
              <a:off x="2227384" y="1889769"/>
              <a:ext cx="3716216" cy="3047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Externo</a:t>
              </a:r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92B25D-9291-4B01-9787-6447D19C5D60}"/>
                </a:ext>
              </a:extLst>
            </p:cNvPr>
            <p:cNvSpPr/>
            <p:nvPr/>
          </p:nvSpPr>
          <p:spPr>
            <a:xfrm>
              <a:off x="2227384" y="5850000"/>
              <a:ext cx="3716216" cy="3047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Interno</a:t>
              </a:r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A5827D-7486-4D71-9FF3-B0D726B7FC68}"/>
                </a:ext>
              </a:extLst>
            </p:cNvPr>
            <p:cNvSpPr/>
            <p:nvPr/>
          </p:nvSpPr>
          <p:spPr>
            <a:xfrm rot="16200000">
              <a:off x="175846" y="3921370"/>
              <a:ext cx="3716216" cy="3047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Negativo</a:t>
              </a:r>
              <a:endParaRPr lang="es-E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B8D442-2181-4943-86F5-A0A7CA5CC9BB}"/>
                </a:ext>
              </a:extLst>
            </p:cNvPr>
            <p:cNvSpPr/>
            <p:nvPr/>
          </p:nvSpPr>
          <p:spPr>
            <a:xfrm rot="5400000">
              <a:off x="4278921" y="3900277"/>
              <a:ext cx="3716216" cy="30479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Positivo</a:t>
              </a:r>
              <a:endParaRPr lang="es-ES" dirty="0"/>
            </a:p>
          </p:txBody>
        </p:sp>
      </p:grp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E34D13D2-F306-4C00-9CF7-253E63AAEEE5}"/>
              </a:ext>
            </a:extLst>
          </p:cNvPr>
          <p:cNvSpPr/>
          <p:nvPr/>
        </p:nvSpPr>
        <p:spPr>
          <a:xfrm>
            <a:off x="7277141" y="2750643"/>
            <a:ext cx="3021926" cy="2809023"/>
          </a:xfrm>
          <a:prstGeom prst="wedgeRectCallout">
            <a:avLst>
              <a:gd name="adj1" fmla="val -131820"/>
              <a:gd name="adj2" fmla="val 24592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Barreras o dificultades que la empresa ya tiene. Problemas internos. ¿Cómo superarlos?</a:t>
            </a:r>
          </a:p>
          <a:p>
            <a:endParaRPr lang="es-MX" dirty="0"/>
          </a:p>
          <a:p>
            <a:r>
              <a:rPr lang="es-MX" dirty="0"/>
              <a:t>Falta habilidades</a:t>
            </a:r>
          </a:p>
          <a:p>
            <a:r>
              <a:rPr lang="es-MX" dirty="0"/>
              <a:t>Infraestructura obsoleta</a:t>
            </a:r>
          </a:p>
          <a:p>
            <a:r>
              <a:rPr lang="es-MX" dirty="0"/>
              <a:t>Costes elevados</a:t>
            </a:r>
          </a:p>
          <a:p>
            <a:r>
              <a:rPr lang="es-MX" dirty="0"/>
              <a:t>Poca rentabilidad</a:t>
            </a:r>
          </a:p>
          <a:p>
            <a:r>
              <a:rPr lang="es-MX" dirty="0"/>
              <a:t>Etc.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9403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Adecuación/elección de un proyecto: DAFO (swot) analisis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7</a:t>
            </a:fld>
            <a:endParaRPr lang="es-ES" noProof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CB2FB-B154-4167-A008-A0A27FDB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CF477A-3E3A-47CF-9CB4-08D6EB7AFC11}"/>
              </a:ext>
            </a:extLst>
          </p:cNvPr>
          <p:cNvGrpSpPr/>
          <p:nvPr/>
        </p:nvGrpSpPr>
        <p:grpSpPr>
          <a:xfrm>
            <a:off x="2826922" y="1719110"/>
            <a:ext cx="4407874" cy="4265030"/>
            <a:chOff x="1881554" y="1889769"/>
            <a:chExt cx="4407874" cy="4265030"/>
          </a:xfrm>
        </p:grpSpPr>
        <p:sp>
          <p:nvSpPr>
            <p:cNvPr id="5" name="AutoShape 2" descr="C:\Users\Victor\AppData\Local\Microsoft\Windows\INetCache\Content.MSO\ppt5596.tmp">
              <a:extLst>
                <a:ext uri="{FF2B5EF4-FFF2-40B4-BE49-F238E27FC236}">
                  <a16:creationId xmlns:a16="http://schemas.microsoft.com/office/drawing/2014/main" id="{7829B465-90DB-4A91-B5E9-80A26774E8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700CC6-676F-4592-AE7A-19E33DA7A605}"/>
                </a:ext>
              </a:extLst>
            </p:cNvPr>
            <p:cNvSpPr/>
            <p:nvPr/>
          </p:nvSpPr>
          <p:spPr>
            <a:xfrm>
              <a:off x="2227385" y="2215662"/>
              <a:ext cx="1817077" cy="1735015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/>
                <a:t>Amenazas</a:t>
              </a:r>
              <a:endParaRPr lang="es-ES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510265-F40C-479B-8986-3FBE7814F165}"/>
                </a:ext>
              </a:extLst>
            </p:cNvPr>
            <p:cNvSpPr/>
            <p:nvPr/>
          </p:nvSpPr>
          <p:spPr>
            <a:xfrm>
              <a:off x="4126523" y="2215661"/>
              <a:ext cx="1817077" cy="1735015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Oportunidades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7E2ECD-181E-47D3-8F79-12C2431759C6}"/>
                </a:ext>
              </a:extLst>
            </p:cNvPr>
            <p:cNvSpPr/>
            <p:nvPr/>
          </p:nvSpPr>
          <p:spPr>
            <a:xfrm>
              <a:off x="2227384" y="4094677"/>
              <a:ext cx="1817077" cy="1735015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tx1"/>
                  </a:solidFill>
                </a:rPr>
                <a:t>Debilidades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14C040-3CFA-42D6-AAD0-B1C82FEA5245}"/>
                </a:ext>
              </a:extLst>
            </p:cNvPr>
            <p:cNvSpPr/>
            <p:nvPr/>
          </p:nvSpPr>
          <p:spPr>
            <a:xfrm>
              <a:off x="4126523" y="4094677"/>
              <a:ext cx="1817077" cy="1735015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/>
                <a:t>Fortalezas</a:t>
              </a:r>
              <a:endParaRPr lang="es-ES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979BB4-447B-469D-9750-92AE795930BE}"/>
                </a:ext>
              </a:extLst>
            </p:cNvPr>
            <p:cNvSpPr/>
            <p:nvPr/>
          </p:nvSpPr>
          <p:spPr>
            <a:xfrm>
              <a:off x="2227384" y="1889769"/>
              <a:ext cx="3716216" cy="3047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Externo</a:t>
              </a:r>
              <a:endParaRPr lang="es-E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92B25D-9291-4B01-9787-6447D19C5D60}"/>
                </a:ext>
              </a:extLst>
            </p:cNvPr>
            <p:cNvSpPr/>
            <p:nvPr/>
          </p:nvSpPr>
          <p:spPr>
            <a:xfrm>
              <a:off x="2227384" y="5850000"/>
              <a:ext cx="3716216" cy="3047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Interno</a:t>
              </a:r>
              <a:endParaRPr lang="es-E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A5827D-7486-4D71-9FF3-B0D726B7FC68}"/>
                </a:ext>
              </a:extLst>
            </p:cNvPr>
            <p:cNvSpPr/>
            <p:nvPr/>
          </p:nvSpPr>
          <p:spPr>
            <a:xfrm rot="16200000">
              <a:off x="175846" y="3921370"/>
              <a:ext cx="3716216" cy="3047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Negativo</a:t>
              </a:r>
              <a:endParaRPr lang="es-E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B8D442-2181-4943-86F5-A0A7CA5CC9BB}"/>
                </a:ext>
              </a:extLst>
            </p:cNvPr>
            <p:cNvSpPr/>
            <p:nvPr/>
          </p:nvSpPr>
          <p:spPr>
            <a:xfrm rot="5400000">
              <a:off x="4278921" y="3900277"/>
              <a:ext cx="3716216" cy="30479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Positivo</a:t>
              </a:r>
              <a:endParaRPr lang="es-ES" dirty="0"/>
            </a:p>
          </p:txBody>
        </p:sp>
      </p:grp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E34D13D2-F306-4C00-9CF7-253E63AAEEE5}"/>
              </a:ext>
            </a:extLst>
          </p:cNvPr>
          <p:cNvSpPr/>
          <p:nvPr/>
        </p:nvSpPr>
        <p:spPr>
          <a:xfrm>
            <a:off x="7277141" y="2750643"/>
            <a:ext cx="3021926" cy="2809023"/>
          </a:xfrm>
          <a:prstGeom prst="wedgeRectCallout">
            <a:avLst>
              <a:gd name="adj1" fmla="val -68587"/>
              <a:gd name="adj2" fmla="val 2375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Aspectos internos que permiten crear ventaja competitiva</a:t>
            </a:r>
          </a:p>
          <a:p>
            <a:endParaRPr lang="es-MX" dirty="0"/>
          </a:p>
          <a:p>
            <a:r>
              <a:rPr lang="es-MX" dirty="0"/>
              <a:t>Instalaciones</a:t>
            </a:r>
          </a:p>
          <a:p>
            <a:r>
              <a:rPr lang="es-MX" dirty="0"/>
              <a:t>Servicio al cliente</a:t>
            </a:r>
          </a:p>
          <a:p>
            <a:r>
              <a:rPr lang="es-MX" dirty="0"/>
              <a:t>Know-how</a:t>
            </a:r>
          </a:p>
          <a:p>
            <a:r>
              <a:rPr lang="es-MX" dirty="0"/>
              <a:t>Recursos</a:t>
            </a:r>
          </a:p>
          <a:p>
            <a:r>
              <a:rPr lang="es-MX" dirty="0"/>
              <a:t>Organización y cultura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460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Conjunto de procesos de inicio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8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CB2FB-B154-4167-A008-A0A27FDB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600" dirty="0"/>
              <a:t>Procesos relevantes en PMI:</a:t>
            </a:r>
          </a:p>
          <a:p>
            <a:pPr lvl="1"/>
            <a:r>
              <a:rPr lang="es-MX" sz="2800" dirty="0">
                <a:solidFill>
                  <a:srgbClr val="FF0000"/>
                </a:solidFill>
              </a:rPr>
              <a:t>Elaborar el acta de constitución del proyecto</a:t>
            </a:r>
          </a:p>
          <a:p>
            <a:pPr lvl="1"/>
            <a:r>
              <a:rPr lang="es-MX" sz="2800" dirty="0"/>
              <a:t>Identificar a los interesados</a:t>
            </a:r>
          </a:p>
          <a:p>
            <a:pPr lvl="1"/>
            <a:r>
              <a:rPr lang="es-MX" sz="2800" dirty="0"/>
              <a:t>Establecer el equipo del proyecto (ISO 21500)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518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Acta de constitución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9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CB2FB-B154-4167-A008-A0A27FDB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800" dirty="0"/>
              <a:t>Deben participar personas interesadas</a:t>
            </a:r>
          </a:p>
          <a:p>
            <a:r>
              <a:rPr lang="es-MX" sz="2800" dirty="0"/>
              <a:t>Es el documento que autoriza formalmente el inicio del proyecto</a:t>
            </a:r>
          </a:p>
          <a:p>
            <a:r>
              <a:rPr lang="es-MX" sz="2800" dirty="0"/>
              <a:t>Asigna un director de proyecto, que será la persona responsable de las decisiones del proyecto y su gestión</a:t>
            </a:r>
          </a:p>
          <a:p>
            <a:r>
              <a:rPr lang="es-ES" sz="2800" dirty="0"/>
              <a:t>Se lleva a cabo una única vez</a:t>
            </a:r>
          </a:p>
          <a:p>
            <a:r>
              <a:rPr lang="es-ES" sz="2800" dirty="0"/>
              <a:t>Al final se genera la acta de constitución del proyecto</a:t>
            </a:r>
          </a:p>
          <a:p>
            <a:r>
              <a:rPr lang="es-ES" sz="2800" dirty="0"/>
              <a:t>También conocida como “Project </a:t>
            </a:r>
            <a:r>
              <a:rPr lang="es-ES" sz="2800" dirty="0" err="1"/>
              <a:t>Charter</a:t>
            </a:r>
            <a:r>
              <a:rPr lang="es-ES" sz="2800" dirty="0"/>
              <a:t>”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5631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14_TF67328976" id="{CFA10EA1-FB96-4DF7-9AEA-652009566947}" vid="{942A39ED-054D-487A-BA3A-AD0BCEB3D6F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tf67328976</Template>
  <TotalTime>0</TotalTime>
  <Words>1691</Words>
  <Application>Microsoft Office PowerPoint</Application>
  <PresentationFormat>Widescreen</PresentationFormat>
  <Paragraphs>342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Corbel</vt:lpstr>
      <vt:lpstr>Times New Roman</vt:lpstr>
      <vt:lpstr>Tema de Office</vt:lpstr>
      <vt:lpstr>Tema 2: Inicio del proyecto</vt:lpstr>
      <vt:lpstr>Proyecto: ¿Por qué se inicia proyectos?</vt:lpstr>
      <vt:lpstr>Adecuación/elección de un proyecto: DAFO (swot) analisis</vt:lpstr>
      <vt:lpstr>Adecuación/elección de un proyecto: DAFO (swot) analisis</vt:lpstr>
      <vt:lpstr>Adecuación/elección de un proyecto: DAFO (swot) analisis</vt:lpstr>
      <vt:lpstr>Adecuación/elección de un proyecto: DAFO (swot) analisis</vt:lpstr>
      <vt:lpstr>Adecuación/elección de un proyecto: DAFO (swot) analisis</vt:lpstr>
      <vt:lpstr>Conjunto de procesos de inicio del proyecto</vt:lpstr>
      <vt:lpstr>Acta de constitución del proyecto</vt:lpstr>
      <vt:lpstr>Acta de constitución del proyecto</vt:lpstr>
      <vt:lpstr>Acta de constitución del proyecto</vt:lpstr>
      <vt:lpstr>Proceso: desarrollar Acta de constitución del proyecto</vt:lpstr>
      <vt:lpstr>Proceso: desarrollar Acta de constitución del proyecto</vt:lpstr>
      <vt:lpstr>Proceso: desarrollar Acta de constitución del proyecto</vt:lpstr>
      <vt:lpstr>Proceso: desarrollar Acta de constitución del proyecto</vt:lpstr>
      <vt:lpstr>Proceso: desarrollar Acta de constitución del proyecto</vt:lpstr>
      <vt:lpstr>Proceso: desarrollar Acta de constitución del proyecto</vt:lpstr>
      <vt:lpstr>Proceso: desarrollar Acta de constitución del proyecto</vt:lpstr>
      <vt:lpstr>Proceso: desarrollar Acta de constitución del proyecto</vt:lpstr>
      <vt:lpstr>Proceso: desarrollar Acta de constitución del proyecto</vt:lpstr>
      <vt:lpstr>Proceso: desarrollar Acta de constitución del proyecto</vt:lpstr>
      <vt:lpstr>Proceso: desarrollar Acta de constitución del proyecto</vt:lpstr>
      <vt:lpstr>Proceso: desarrollar Acta de constitución del proyecto</vt:lpstr>
      <vt:lpstr>Acta de constitución del proyecto</vt:lpstr>
      <vt:lpstr>Acta de constitución del proyecto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2020-01-22T10:22:58Z</dcterms:created>
  <dcterms:modified xsi:type="dcterms:W3CDTF">2020-02-02T10:31:29Z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