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the-command-line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the Command Line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83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  <a:hlinkClick r:id="rId1"/>
              </a:rPr>
              <a:t>https://github.com/ianmiell/introduction-to-the-command-line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Materials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Core Commands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432000" y="1866240"/>
            <a:ext cx="8814240" cy="469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cd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mkdir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rm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ls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cat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echo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Core Commands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+ tips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+ tips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Core Commands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cd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mkdir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rm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ls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cat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echo -n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Exercise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Text and File Manipulation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Regular Expressions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grep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sed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sort / uniq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tail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 / sdiff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Exercise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Networking and System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Networking: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wget vs curl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nc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ip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dig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ping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Networking and System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System: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systemctl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top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lsof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free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strace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 Q&amp;A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32000" y="1866240"/>
            <a:ext cx="8814240" cy="45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About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44000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Started in tech in 2000, Comp Sci degree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Only knew windows before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was a mystery to 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Grew to love 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Book on bash, spend most of my time on the command line today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Thanks!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9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44000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to a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Ideally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Nice to have – knowledge of basic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Introduction to Bash course available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most common feature likely to be used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44000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line is efficient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people who are: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to it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learn more about it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Want to progress further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a complete list of all commands used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cover wide ground, beginner to expert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Try to show how to learn more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 Will Cover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44000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lot of commands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techniques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 key concepts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History of terminals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Anything you want...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32000" y="1440720"/>
            <a:ext cx="9177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The Core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Text and Files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 and file manipulation and search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Networking and System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 requests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Network debugging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Service management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monitoring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a little (less than one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rarely (longer than a year)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all the time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learn about?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problems have you faced?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- Core commands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 / Break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Text and File Manipulation Commands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 / Break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Networking and System Commands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Application>LibreOffice/6.4.3.2$Linux_X86_64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2020-07-06T19:47:44Z</dcterms:modified>
  <cp:revision>30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