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the Command Line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83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Thanks!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06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About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Started in tech in 2000, Comp Sci degree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Only knew windows before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was a mystery to me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Grew to love it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Book on bash, spend most of my time on the command line today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to a command line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Ideally bash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Nice to have – knowledge of basic bash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Introduction to Bash course available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most likely to be used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is efficient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people who are: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to it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learn more about it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progress further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a complete list of all commands used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cover wide ground, beginner to expert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show how to learn more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 Will Cover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lot of commands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techniques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key concepts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History of terminals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Anything you want...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The Core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Text and Files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 and file manipulation and search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Networking and System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 requests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Network debugging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Service management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monitoring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a little (less than one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rarely (longer than a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all the time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learn about?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problems have you faced?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Application>LibreOffice/6.4.3.2$Linux_X86_64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2020-06-18T15:44:32Z</dcterms:modified>
  <cp:revision>29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