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60" r:id="rId4"/>
    <p:sldId id="261" r:id="rId5"/>
    <p:sldId id="262" r:id="rId6"/>
    <p:sldId id="264" r:id="rId7"/>
    <p:sldId id="265" r:id="rId8"/>
    <p:sldId id="266" r:id="rId9"/>
    <p:sldId id="268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A028-AEB3-4D7D-B6DC-F2A6870777DF}" type="datetimeFigureOut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189-EE9D-4990-9638-79EB18C9E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5969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A028-AEB3-4D7D-B6DC-F2A6870777DF}" type="datetimeFigureOut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189-EE9D-4990-9638-79EB18C9E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761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A028-AEB3-4D7D-B6DC-F2A6870777DF}" type="datetimeFigureOut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189-EE9D-4990-9638-79EB18C9E90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8723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A028-AEB3-4D7D-B6DC-F2A6870777DF}" type="datetimeFigureOut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189-EE9D-4990-9638-79EB18C9E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5081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A028-AEB3-4D7D-B6DC-F2A6870777DF}" type="datetimeFigureOut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189-EE9D-4990-9638-79EB18C9E90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6621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A028-AEB3-4D7D-B6DC-F2A6870777DF}" type="datetimeFigureOut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189-EE9D-4990-9638-79EB18C9E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31707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A028-AEB3-4D7D-B6DC-F2A6870777DF}" type="datetimeFigureOut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189-EE9D-4990-9638-79EB18C9E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578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A028-AEB3-4D7D-B6DC-F2A6870777DF}" type="datetimeFigureOut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189-EE9D-4990-9638-79EB18C9E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7216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A028-AEB3-4D7D-B6DC-F2A6870777DF}" type="datetimeFigureOut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189-EE9D-4990-9638-79EB18C9E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0460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A028-AEB3-4D7D-B6DC-F2A6870777DF}" type="datetimeFigureOut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189-EE9D-4990-9638-79EB18C9E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1878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A028-AEB3-4D7D-B6DC-F2A6870777DF}" type="datetimeFigureOut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189-EE9D-4990-9638-79EB18C9E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783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A028-AEB3-4D7D-B6DC-F2A6870777DF}" type="datetimeFigureOut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189-EE9D-4990-9638-79EB18C9E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381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A028-AEB3-4D7D-B6DC-F2A6870777DF}" type="datetimeFigureOut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189-EE9D-4990-9638-79EB18C9E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2876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A028-AEB3-4D7D-B6DC-F2A6870777DF}" type="datetimeFigureOut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189-EE9D-4990-9638-79EB18C9E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8988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A028-AEB3-4D7D-B6DC-F2A6870777DF}" type="datetimeFigureOut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189-EE9D-4990-9638-79EB18C9E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1122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A028-AEB3-4D7D-B6DC-F2A6870777DF}" type="datetimeFigureOut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189-EE9D-4990-9638-79EB18C9E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079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8A028-AEB3-4D7D-B6DC-F2A6870777DF}" type="datetimeFigureOut">
              <a:rPr lang="zh-TW" altLang="en-US" smtClean="0"/>
              <a:t>2018/8/8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B18A189-EE9D-4990-9638-79EB18C9E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9951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acg.gamer.com.tw/index.php?p=ANIME&amp;t=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7B66D9-AA8C-49C3-A5B0-0536F43F6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關於動漫的秘密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E0533B4-C5A4-4C17-BBFA-C0EBD00CA0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232635"/>
            <a:ext cx="9619883" cy="1904213"/>
          </a:xfrm>
        </p:spPr>
        <p:txBody>
          <a:bodyPr>
            <a:normAutofit/>
          </a:bodyPr>
          <a:lstStyle/>
          <a:p>
            <a:pPr algn="ctr"/>
            <a:r>
              <a:rPr lang="zh-TW" altLang="en-US" sz="28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王良軒</a:t>
            </a:r>
            <a:endParaRPr lang="en-US" altLang="zh-TW" sz="28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pPr algn="ctr"/>
            <a:r>
              <a:rPr lang="zh-TW" altLang="en-US" sz="28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蔡沛姍</a:t>
            </a:r>
            <a:endParaRPr lang="en-US" altLang="zh-TW" sz="28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pPr algn="ctr"/>
            <a:r>
              <a:rPr lang="zh-TW" altLang="en-US" sz="28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李映儒</a:t>
            </a:r>
          </a:p>
        </p:txBody>
      </p:sp>
    </p:spTree>
    <p:extLst>
      <p:ext uri="{BB962C8B-B14F-4D97-AF65-F5344CB8AC3E}">
        <p14:creationId xmlns:p14="http://schemas.microsoft.com/office/powerpoint/2010/main" val="3783269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FEE5E7A-A932-452B-8789-1E636E22C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35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6600" dirty="0"/>
              <a:t>THE</a:t>
            </a:r>
            <a:r>
              <a:rPr lang="zh-TW" altLang="en-US" sz="6600" dirty="0"/>
              <a:t> </a:t>
            </a:r>
            <a:r>
              <a:rPr lang="en-US" altLang="zh-TW" sz="6600" dirty="0"/>
              <a:t>END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960270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EB4460-7B56-4814-BD9D-2B23F4B8A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55" y="656734"/>
            <a:ext cx="8381825" cy="1238054"/>
          </a:xfrm>
        </p:spPr>
        <p:txBody>
          <a:bodyPr>
            <a:normAutofit/>
          </a:bodyPr>
          <a:lstStyle/>
          <a:p>
            <a:pPr algn="ctr"/>
            <a:r>
              <a:rPr lang="zh-TW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C2410A-EF59-4C1B-BB3A-1CC3F1428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共同專業的興趣：動漫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觀眾的口味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每個月連載前十名的動漫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想看的人氣作為依據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96605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19193A-1CD9-4EC2-A02C-181DCCF2B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45" y="610223"/>
            <a:ext cx="9511645" cy="1331699"/>
          </a:xfrm>
        </p:spPr>
        <p:txBody>
          <a:bodyPr>
            <a:normAutofit/>
          </a:bodyPr>
          <a:lstStyle/>
          <a:p>
            <a:pPr algn="ctr"/>
            <a:r>
              <a:rPr lang="zh-TW" altLang="zh-TW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問題意識</a:t>
            </a:r>
            <a:endParaRPr lang="zh-TW" altLang="en-US" sz="4000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3C23C90-5CC3-4DF2-8791-D729B008B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127301" cy="3995114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口味有無改變？若有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人氣的改變：是類型？特色？</a:t>
            </a:r>
          </a:p>
          <a:p>
            <a:pPr marL="0" indent="0">
              <a:buNone/>
            </a:pPr>
            <a:r>
              <a:rPr lang="en-US" altLang="zh-TW" sz="2800" dirty="0">
                <a:latin typeface="+mj-lt"/>
                <a:ea typeface="標楷體" panose="03000509000000000000" pitchFamily="65" charset="-120"/>
              </a:rPr>
              <a:t>ex: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偵探像動畫變得熱門？有劇情的動畫變的熱門？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64215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11409F-AD05-479A-A0F3-22A2B9B0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分析項目</a:t>
            </a:r>
            <a:endParaRPr lang="zh-TW" altLang="en-US" sz="5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367490-2B41-4171-96E3-9452AE312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種類與特色佔比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依年次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每年種類與特色變化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依人氣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7970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DAB69B-AA08-4FB7-90C1-79B4FA4B9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6214"/>
            <a:ext cx="10684497" cy="4894918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年度 → 季</a:t>
            </a: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資料分析第一步：原始資料 → 巴哈姆特</a:t>
            </a: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作品名稱、播映時間、類型、特色、人氣、評分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800" dirty="0">
                <a:latin typeface="+mj-lt"/>
                <a:ea typeface="標楷體" panose="03000509000000000000" pitchFamily="65" charset="-120"/>
              </a:rPr>
              <a:t>Data:</a:t>
            </a:r>
            <a:r>
              <a:rPr lang="zh-TW" altLang="en-US" sz="2800" dirty="0">
                <a:latin typeface="+mj-lt"/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latin typeface="+mj-lt"/>
                <a:ea typeface="標楷體" panose="03000509000000000000" pitchFamily="65" charset="-120"/>
                <a:hlinkClick r:id="rId2"/>
              </a:rPr>
              <a:t>https://acg.gamer.com.tw/index.php?p=ANIME&amp;t=1</a:t>
            </a:r>
            <a:endParaRPr lang="en-US" altLang="zh-TW" sz="2800" dirty="0">
              <a:latin typeface="+mj-lt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A67B0DB-DB12-43FB-969A-5C4D513912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65" b="3482"/>
          <a:stretch/>
        </p:blipFill>
        <p:spPr>
          <a:xfrm>
            <a:off x="2508584" y="3890296"/>
            <a:ext cx="6239490" cy="29135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090ABCF8-B3BC-48D0-BCD7-7AA2C4D68F34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TW" altLang="en-US" sz="66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解密過程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407579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16C4AB-CD4F-421B-BB34-A238931A1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解密過程</a:t>
            </a:r>
            <a:endParaRPr lang="zh-TW" altLang="en-US" sz="6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AD4454-9169-403A-8364-E125C0C25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2688"/>
            <a:ext cx="8596668" cy="3880773"/>
          </a:xfrm>
        </p:spPr>
        <p:txBody>
          <a:bodyPr/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成功抓取資料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~~~</a:t>
            </a: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整理成更乾淨易讀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21756A3-B1F4-4DE0-9078-71D92105F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00" y="2791283"/>
            <a:ext cx="8916335" cy="34571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9365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40D6B0-4979-42E8-97E4-89505A079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解密過程</a:t>
            </a:r>
            <a:endParaRPr lang="zh-TW" altLang="en-US" sz="6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ED0EC3-C493-4390-9794-B771FF44E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4090"/>
            <a:ext cx="8596668" cy="3880773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轉成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csv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檔後</a:t>
            </a: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製成圖表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草稿先！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5865DBE-16C4-435F-AE17-45B3775B83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973"/>
          <a:stretch/>
        </p:blipFill>
        <p:spPr>
          <a:xfrm>
            <a:off x="2651602" y="2322732"/>
            <a:ext cx="3898647" cy="41821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562836B-8ED5-439E-8995-1F8A6B3EFB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" t="15302" b="25773"/>
          <a:stretch/>
        </p:blipFill>
        <p:spPr>
          <a:xfrm>
            <a:off x="6474835" y="2647397"/>
            <a:ext cx="4485972" cy="35328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9118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618DB-BF9B-4B75-AC67-AF74E50ED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互動式篩選器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1F2CE3-C7E3-4CC3-BDBD-F7E286FCB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40078"/>
            <a:ext cx="8596668" cy="3880773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依照使用者喜好觀看的方式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EDAE605-C1DC-4803-8638-C7FC09CD4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007"/>
          <a:stretch/>
        </p:blipFill>
        <p:spPr>
          <a:xfrm>
            <a:off x="1272871" y="2533443"/>
            <a:ext cx="6127169" cy="40606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27795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A4E24A-D1BE-4D37-A487-6FEA28540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346" y="1522708"/>
            <a:ext cx="10342600" cy="4981786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固定的「霸權」，觀眾的口味沒有特別改變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人氣類型：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奇幻冒險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喜好特色：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動畫品質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聲優配音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角色設定</a:t>
            </a:r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210890AE-8AEF-4CEB-BE3C-DF4C9725A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>
            <a:normAutofit/>
          </a:bodyPr>
          <a:lstStyle/>
          <a:p>
            <a:pPr algn="ctr"/>
            <a:r>
              <a:rPr lang="zh-TW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結論</a:t>
            </a:r>
          </a:p>
        </p:txBody>
      </p:sp>
    </p:spTree>
    <p:extLst>
      <p:ext uri="{BB962C8B-B14F-4D97-AF65-F5344CB8AC3E}">
        <p14:creationId xmlns:p14="http://schemas.microsoft.com/office/powerpoint/2010/main" val="2635909732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292</TotalTime>
  <Words>216</Words>
  <Application>Microsoft Office PowerPoint</Application>
  <PresentationFormat>寬螢幕</PresentationFormat>
  <Paragraphs>40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微軟正黑體</vt:lpstr>
      <vt:lpstr>標楷體</vt:lpstr>
      <vt:lpstr>Arial</vt:lpstr>
      <vt:lpstr>Trebuchet MS</vt:lpstr>
      <vt:lpstr>Wingdings</vt:lpstr>
      <vt:lpstr>Wingdings 3</vt:lpstr>
      <vt:lpstr>多面向</vt:lpstr>
      <vt:lpstr>關於動漫的秘密</vt:lpstr>
      <vt:lpstr>研究動機</vt:lpstr>
      <vt:lpstr>問題意識</vt:lpstr>
      <vt:lpstr>分析項目</vt:lpstr>
      <vt:lpstr>PowerPoint 簡報</vt:lpstr>
      <vt:lpstr>解密過程</vt:lpstr>
      <vt:lpstr>解密過程</vt:lpstr>
      <vt:lpstr>互動式篩選器</vt:lpstr>
      <vt:lpstr>結論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huihu</dc:creator>
  <cp:lastModifiedBy>huihu</cp:lastModifiedBy>
  <cp:revision>20</cp:revision>
  <dcterms:created xsi:type="dcterms:W3CDTF">2018-08-07T02:13:47Z</dcterms:created>
  <dcterms:modified xsi:type="dcterms:W3CDTF">2018-08-08T06:47:03Z</dcterms:modified>
</cp:coreProperties>
</file>