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FEA16-1F22-47C4-99C5-685B01EB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065ADE-6087-49F6-A4FC-AB89A8D9B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DF0E5-AAC0-429E-8A38-3EF016E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35E2E2-B905-4CDE-A2C4-0E4AFDDB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0125E-31A2-4D8D-A226-91484CB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FC3B7-0722-461C-B670-6687C1DB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03BCFE-679F-44F5-8AD3-BBFD7C28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98F5B-E45D-4B25-8923-0AA64329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EADD1-297F-4926-96DF-D6F2A730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6264C-F96A-472F-8FE5-09D2665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8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AE9C59-6141-4B8E-80F0-2E0A6B740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54A804-3578-4501-85A8-7B01A192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CA8B3-3354-47DF-8471-4ACE19A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D1D44-4C48-4A6F-BAAE-6401D84A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1BCA8-9C21-4BBD-9C3E-CA7BDD2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8057E-3BB6-4301-8DA0-4F60C424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2277A-7F15-4A5C-AA30-40424EF3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B5605-AFED-4877-827C-32DB9AFB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B739D-3686-49AC-A797-F1FA03D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89CFC-5C23-458D-9106-68D94D8C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9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DAAAA-6526-4E8D-BE7A-F0CD78DB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AE3ABC-7D33-4BF6-8401-76DBCC13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1A2E1-8247-4D5F-B00B-37EAAB44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0D9E3-5D9A-443D-805D-2B69DB03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C1D5B-20DD-43E9-94D0-F3C11AED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6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DD9FD-12F7-452E-9061-C47F84C4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D1F65-3B95-4A0A-BAF6-FB3E845E2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2A1A54-0ACC-4175-BB0F-ADE72F6E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A3071-D0F7-4F28-B63F-A8297D1B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DC73ED-5340-48E2-9FC4-5DD071E3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D425FD-B00D-4174-B85F-22233AE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CFFBB-3408-4E58-B8F2-3B44A378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D9364C-1A07-4E21-B966-265870DA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6AFE9D-24DC-4C99-A291-8DC09CAF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D2BB91-0491-48F3-849B-0CAB4D0E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104D03-2357-4F88-9FD3-39E3C31EA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E7D648-8347-4D56-9600-07C607C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AD2C36-C287-49DF-BB03-CECE8949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BE705D-016D-4DA1-8A26-17468834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79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E3AAD-1A66-4920-B982-E981EA27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88F21B-F839-4755-865C-29B0DF57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79B10E-86B9-4E73-B8B9-C7211DEF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70E935-FFDF-4DC6-A1E7-8C48AD68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1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E844C7-81D3-471E-88AA-89D1094B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2D8063-C8CA-4357-912F-ABD407DB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4AC0E5-6D44-4BE5-B36E-674CA5E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F6E5C-EE89-4320-8B82-98FA81EF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F22F4-F99B-48F4-9230-D7A1CB78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F30631-39B7-4745-89D3-185B74B8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69F19F-0EEF-4FD5-8B1F-1B11D6D6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6A72C5-3E3F-46D1-A1E5-76BB494A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F10F1F-D666-4D12-A926-C1BE96A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9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4AB2E-1FCC-47A8-AE93-647C41E7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9369B5-E9FF-4B77-A450-8D3ECB22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DD487-EE17-4C1F-903C-1063E575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A545B2-5860-421B-BE2F-CF078FB3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67B27C-E93D-4D72-AE2D-7E81A3E0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131AF-D335-4DE1-9C36-619B8B1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3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7B4C52-48F7-4E9F-9171-EF42748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A049B-B9B8-4C75-877E-6FFBC3ED7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F63A6-3974-4AF7-9A6A-6F6C1E09A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8FF71-EAD2-4455-9F33-F2824D066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31F17-B89A-40DC-A80C-D828075FF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cg.gamer.com.tw/index.php?p=ANIME&amp;t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66D9-AA8C-49C3-A5B0-0536F43F6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關於動漫的秘密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33B4-C5A4-4C17-BBFA-C0EBD00CA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王良軒</a:t>
            </a:r>
            <a:endParaRPr lang="en-US" altLang="zh-TW" dirty="0"/>
          </a:p>
          <a:p>
            <a:r>
              <a:rPr lang="zh-TW" altLang="en-US" dirty="0"/>
              <a:t>蔡沛姍</a:t>
            </a:r>
            <a:endParaRPr lang="en-US" altLang="zh-TW" dirty="0"/>
          </a:p>
          <a:p>
            <a:r>
              <a:rPr lang="zh-TW" altLang="en-US" dirty="0"/>
              <a:t>李映儒</a:t>
            </a:r>
          </a:p>
        </p:txBody>
      </p:sp>
    </p:spTree>
    <p:extLst>
      <p:ext uri="{BB962C8B-B14F-4D97-AF65-F5344CB8AC3E}">
        <p14:creationId xmlns:p14="http://schemas.microsoft.com/office/powerpoint/2010/main" val="378326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0D6B0-4979-42E8-97E4-89505A07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D0EC3-C493-4390-9794-B771FF44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檔後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製成圖表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草稿先！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865DBE-16C4-435F-AE17-45B3775B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3"/>
          <a:stretch/>
        </p:blipFill>
        <p:spPr>
          <a:xfrm>
            <a:off x="3078306" y="1690688"/>
            <a:ext cx="3898647" cy="4182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62836B-8ED5-439E-8995-1F8A6B3EF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15302" b="25773"/>
          <a:stretch/>
        </p:blipFill>
        <p:spPr>
          <a:xfrm>
            <a:off x="7154944" y="2779041"/>
            <a:ext cx="4485972" cy="3532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1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EE5E7A-A932-452B-8789-1E636E22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THE</a:t>
            </a:r>
            <a:r>
              <a:rPr lang="zh-TW" altLang="en-US" sz="6600" dirty="0"/>
              <a:t> </a:t>
            </a:r>
            <a:r>
              <a:rPr lang="en-US" altLang="zh-TW" sz="6600" dirty="0"/>
              <a:t>END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602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B4460-7B56-4814-BD9D-2B23F4B8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2410A-EF59-4C1B-BB3A-1CC3F14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共同專業的興趣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運動、電影、桌遊、排球、動漫、設計、文學、社會議題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社會議題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毒品使用者是否有年輕化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生活化卻廣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後續資料缺乏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互動性較低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6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9D5B6-97C4-46E7-9AEE-1DF3D654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510F0-C4DD-4E9C-BBFF-0A6A1440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觀眾的口味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每個月連載前十名的動漫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進一步調查是哪部作品開始，引起這樣變化的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9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193A-1CD9-4EC2-A02C-181DCCF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2" y="365125"/>
            <a:ext cx="10741058" cy="1529663"/>
          </a:xfrm>
        </p:spPr>
        <p:txBody>
          <a:bodyPr>
            <a:normAutofit/>
          </a:bodyPr>
          <a:lstStyle/>
          <a:p>
            <a:pPr algn="ctr"/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問題導向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──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主要意識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C23C90-5CC3-4DF2-8791-D729B008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人氣的改變：是類型？特色？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ex: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偵探像動畫變得熱門？有劇情的動畫變的熱門？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人氣迸出：人氣與出產的順序？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  <a:ea typeface="標楷體" panose="03000509000000000000" pitchFamily="65" charset="-120"/>
              </a:rPr>
              <a:t>ex: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是偵探向動畫變得熱門才大量出現偵探動畫？還是片商出了大量偵探動畫後，它才變得熱門？</a:t>
            </a:r>
          </a:p>
        </p:txBody>
      </p:sp>
    </p:spTree>
    <p:extLst>
      <p:ext uri="{BB962C8B-B14F-4D97-AF65-F5344CB8AC3E}">
        <p14:creationId xmlns:p14="http://schemas.microsoft.com/office/powerpoint/2010/main" val="406421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1409F-AD05-479A-A0F3-22A2B9B0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分析項目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67490-2B41-4171-96E3-9452AE31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種類與特色佔比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依年次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每年種類與特色變化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依人氣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人氣帶動產量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產量帶動人氣</a:t>
            </a:r>
          </a:p>
        </p:txBody>
      </p:sp>
    </p:spTree>
    <p:extLst>
      <p:ext uri="{BB962C8B-B14F-4D97-AF65-F5344CB8AC3E}">
        <p14:creationId xmlns:p14="http://schemas.microsoft.com/office/powerpoint/2010/main" val="41179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618DB-BF9B-4B75-AC67-AF74E50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F2CE3-C7E3-4CC3-BDBD-F7E286FC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依照使用者喜好觀看的方式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AE605-C1DC-4803-8638-C7FC09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7"/>
          <a:stretch/>
        </p:blipFill>
        <p:spPr>
          <a:xfrm>
            <a:off x="4628813" y="2432269"/>
            <a:ext cx="6127169" cy="4060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77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84079-2B32-49B1-8541-5D8A084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785049" cy="1642784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DAB69B-AA08-4FB7-90C1-79B4FA4B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282045"/>
            <a:ext cx="10684497" cy="489491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年度 → 季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資料分析第一步：原始資料 → 巴哈姆特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作品名稱、播映時間、類型、特色、人氣、評分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Data From:  </a:t>
            </a:r>
            <a:r>
              <a:rPr lang="en-US" altLang="zh-TW" dirty="0">
                <a:latin typeface="+mj-lt"/>
                <a:ea typeface="標楷體" panose="03000509000000000000" pitchFamily="65" charset="-120"/>
                <a:hlinkClick r:id="rId2"/>
              </a:rPr>
              <a:t>https://acg.gamer.com.tw/index.php?p=ANIME&amp;t=1</a:t>
            </a:r>
            <a:endParaRPr lang="en-US" altLang="zh-TW" dirty="0">
              <a:latin typeface="+mj-lt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67B0DB-DB12-43FB-969A-5C4D51391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 b="3482"/>
          <a:stretch/>
        </p:blipFill>
        <p:spPr>
          <a:xfrm>
            <a:off x="2639505" y="3429000"/>
            <a:ext cx="7005935" cy="327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757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F9CA1-9C2E-4C8D-A8E9-7A6B6BA3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BC854-17A3-4D23-A2BE-0B4EE63A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爬蟲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start!!!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清單擋住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B1B562-0B24-49F6-A831-FFFA8005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7543" r="-24" b="25467"/>
          <a:stretch/>
        </p:blipFill>
        <p:spPr>
          <a:xfrm>
            <a:off x="3657599" y="2171455"/>
            <a:ext cx="6740165" cy="3918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04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6C4AB-CD4F-421B-BB34-A238931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D4454-9169-403A-8364-E125C0C2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成功抓取資料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~~~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整理成更乾淨易讀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1756A3-B1F4-4DE0-9078-71D92105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65" y="2924829"/>
            <a:ext cx="8916335" cy="3457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關於動漫的秘密</vt:lpstr>
      <vt:lpstr>研究動機</vt:lpstr>
      <vt:lpstr>問題導向</vt:lpstr>
      <vt:lpstr>問題導向 ── 主要意識</vt:lpstr>
      <vt:lpstr>分析項目</vt:lpstr>
      <vt:lpstr>互動式篩選器</vt:lpstr>
      <vt:lpstr>解密過程</vt:lpstr>
      <vt:lpstr>解密過程</vt:lpstr>
      <vt:lpstr>解密過程</vt:lpstr>
      <vt:lpstr>解密過程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huihu</dc:creator>
  <cp:lastModifiedBy> </cp:lastModifiedBy>
  <cp:revision>11</cp:revision>
  <dcterms:created xsi:type="dcterms:W3CDTF">2018-08-07T02:13:47Z</dcterms:created>
  <dcterms:modified xsi:type="dcterms:W3CDTF">2018-08-08T01:50:36Z</dcterms:modified>
</cp:coreProperties>
</file>