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4BD93B-75C3-4B62-858E-91A77B3C9905}" v="593" dt="2021-10-06T02:33:57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four, Ludwig-Emmanuel" userId="fa328382-9be8-4463-a15e-1326ee48bea0" providerId="ADAL" clId="{984BD93B-75C3-4B62-858E-91A77B3C9905}"/>
    <pc:docChg chg="undo custSel delSld modSld modMainMaster">
      <pc:chgData name="Dufour, Ludwig-Emmanuel" userId="fa328382-9be8-4463-a15e-1326ee48bea0" providerId="ADAL" clId="{984BD93B-75C3-4B62-858E-91A77B3C9905}" dt="2021-10-06T02:33:57.300" v="1841"/>
      <pc:docMkLst>
        <pc:docMk/>
      </pc:docMkLst>
      <pc:sldChg chg="modTransition">
        <pc:chgData name="Dufour, Ludwig-Emmanuel" userId="fa328382-9be8-4463-a15e-1326ee48bea0" providerId="ADAL" clId="{984BD93B-75C3-4B62-858E-91A77B3C9905}" dt="2021-10-06T00:22:39.195" v="287"/>
        <pc:sldMkLst>
          <pc:docMk/>
          <pc:sldMk cId="2146945270" sldId="256"/>
        </pc:sldMkLst>
      </pc:sldChg>
      <pc:sldChg chg="addSp delSp modSp mod modTransition setBg modAnim">
        <pc:chgData name="Dufour, Ludwig-Emmanuel" userId="fa328382-9be8-4463-a15e-1326ee48bea0" providerId="ADAL" clId="{984BD93B-75C3-4B62-858E-91A77B3C9905}" dt="2021-10-06T02:33:57.300" v="1841"/>
        <pc:sldMkLst>
          <pc:docMk/>
          <pc:sldMk cId="4009353218" sldId="257"/>
        </pc:sldMkLst>
        <pc:spChg chg="mod">
          <ac:chgData name="Dufour, Ludwig-Emmanuel" userId="fa328382-9be8-4463-a15e-1326ee48bea0" providerId="ADAL" clId="{984BD93B-75C3-4B62-858E-91A77B3C9905}" dt="2021-10-06T01:57:46.973" v="1630" actId="26606"/>
          <ac:spMkLst>
            <pc:docMk/>
            <pc:sldMk cId="4009353218" sldId="257"/>
            <ac:spMk id="2" creationId="{DDE8028D-CC82-481E-B2B5-4A708249E899}"/>
          </ac:spMkLst>
        </pc:spChg>
        <pc:spChg chg="add del mod">
          <ac:chgData name="Dufour, Ludwig-Emmanuel" userId="fa328382-9be8-4463-a15e-1326ee48bea0" providerId="ADAL" clId="{984BD93B-75C3-4B62-858E-91A77B3C9905}" dt="2021-10-06T02:07:27.772" v="1829" actId="20577"/>
          <ac:spMkLst>
            <pc:docMk/>
            <pc:sldMk cId="4009353218" sldId="257"/>
            <ac:spMk id="3" creationId="{EBA30935-DF79-4EF0-A6D3-FE908D2A1468}"/>
          </ac:spMkLst>
        </pc:spChg>
        <pc:spChg chg="add mod">
          <ac:chgData name="Dufour, Ludwig-Emmanuel" userId="fa328382-9be8-4463-a15e-1326ee48bea0" providerId="ADAL" clId="{984BD93B-75C3-4B62-858E-91A77B3C9905}" dt="2021-10-06T02:02:56.544" v="1756" actId="1076"/>
          <ac:spMkLst>
            <pc:docMk/>
            <pc:sldMk cId="4009353218" sldId="257"/>
            <ac:spMk id="4" creationId="{C4727A4F-1AFA-4566-9EB6-A8064A835B98}"/>
          </ac:spMkLst>
        </pc:spChg>
        <pc:spChg chg="add del">
          <ac:chgData name="Dufour, Ludwig-Emmanuel" userId="fa328382-9be8-4463-a15e-1326ee48bea0" providerId="ADAL" clId="{984BD93B-75C3-4B62-858E-91A77B3C9905}" dt="2021-10-06T01:57:13.443" v="1617" actId="26606"/>
          <ac:spMkLst>
            <pc:docMk/>
            <pc:sldMk cId="4009353218" sldId="257"/>
            <ac:spMk id="9" creationId="{482E7304-2AC2-4A5C-924D-A6AC3FFC5EAC}"/>
          </ac:spMkLst>
        </pc:spChg>
        <pc:spChg chg="add del">
          <ac:chgData name="Dufour, Ludwig-Emmanuel" userId="fa328382-9be8-4463-a15e-1326ee48bea0" providerId="ADAL" clId="{984BD93B-75C3-4B62-858E-91A77B3C9905}" dt="2021-10-06T01:57:13.443" v="1617" actId="26606"/>
          <ac:spMkLst>
            <pc:docMk/>
            <pc:sldMk cId="4009353218" sldId="257"/>
            <ac:spMk id="13" creationId="{A3C183B1-1D4B-4E3D-A02E-A426E3BFA016}"/>
          </ac:spMkLst>
        </pc:spChg>
        <pc:graphicFrameChg chg="add del mod">
          <ac:chgData name="Dufour, Ludwig-Emmanuel" userId="fa328382-9be8-4463-a15e-1326ee48bea0" providerId="ADAL" clId="{984BD93B-75C3-4B62-858E-91A77B3C9905}" dt="2021-10-06T01:57:13.443" v="1617" actId="26606"/>
          <ac:graphicFrameMkLst>
            <pc:docMk/>
            <pc:sldMk cId="4009353218" sldId="257"/>
            <ac:graphicFrameMk id="5" creationId="{F3575F5F-CDF4-4608-B692-2004DD448C3B}"/>
          </ac:graphicFrameMkLst>
        </pc:graphicFrameChg>
        <pc:picChg chg="add del">
          <ac:chgData name="Dufour, Ludwig-Emmanuel" userId="fa328382-9be8-4463-a15e-1326ee48bea0" providerId="ADAL" clId="{984BD93B-75C3-4B62-858E-91A77B3C9905}" dt="2021-10-06T01:57:46.970" v="1629" actId="26606"/>
          <ac:picMkLst>
            <pc:docMk/>
            <pc:sldMk cId="4009353218" sldId="257"/>
            <ac:picMk id="7" creationId="{69D7FD70-A24D-4879-B44B-C137683A9D09}"/>
          </ac:picMkLst>
        </pc:picChg>
        <pc:picChg chg="add">
          <ac:chgData name="Dufour, Ludwig-Emmanuel" userId="fa328382-9be8-4463-a15e-1326ee48bea0" providerId="ADAL" clId="{984BD93B-75C3-4B62-858E-91A77B3C9905}" dt="2021-10-06T01:57:46.973" v="1630" actId="26606"/>
          <ac:picMkLst>
            <pc:docMk/>
            <pc:sldMk cId="4009353218" sldId="257"/>
            <ac:picMk id="10" creationId="{AAD7D0FA-57A8-45F2-BF20-0C34F0C76713}"/>
          </ac:picMkLst>
        </pc:picChg>
        <pc:cxnChg chg="add del">
          <ac:chgData name="Dufour, Ludwig-Emmanuel" userId="fa328382-9be8-4463-a15e-1326ee48bea0" providerId="ADAL" clId="{984BD93B-75C3-4B62-858E-91A77B3C9905}" dt="2021-10-06T01:57:13.443" v="1617" actId="26606"/>
          <ac:cxnSpMkLst>
            <pc:docMk/>
            <pc:sldMk cId="4009353218" sldId="257"/>
            <ac:cxnSpMk id="11" creationId="{D259FEF2-F6A5-442F-BA10-4E39EECD0ABE}"/>
          </ac:cxnSpMkLst>
        </pc:cxnChg>
      </pc:sldChg>
      <pc:sldChg chg="del modTransition">
        <pc:chgData name="Dufour, Ludwig-Emmanuel" userId="fa328382-9be8-4463-a15e-1326ee48bea0" providerId="ADAL" clId="{984BD93B-75C3-4B62-858E-91A77B3C9905}" dt="2021-10-06T01:25:26.770" v="1452" actId="2696"/>
        <pc:sldMkLst>
          <pc:docMk/>
          <pc:sldMk cId="121167119" sldId="258"/>
        </pc:sldMkLst>
      </pc:sldChg>
      <pc:sldChg chg="addSp delSp modSp mod modTransition setBg modAnim">
        <pc:chgData name="Dufour, Ludwig-Emmanuel" userId="fa328382-9be8-4463-a15e-1326ee48bea0" providerId="ADAL" clId="{984BD93B-75C3-4B62-858E-91A77B3C9905}" dt="2021-10-06T02:32:15.001" v="1831" actId="20577"/>
        <pc:sldMkLst>
          <pc:docMk/>
          <pc:sldMk cId="4044633799" sldId="259"/>
        </pc:sldMkLst>
        <pc:spChg chg="mod">
          <ac:chgData name="Dufour, Ludwig-Emmanuel" userId="fa328382-9be8-4463-a15e-1326ee48bea0" providerId="ADAL" clId="{984BD93B-75C3-4B62-858E-91A77B3C9905}" dt="2021-10-06T00:25:00.536" v="292" actId="26606"/>
          <ac:spMkLst>
            <pc:docMk/>
            <pc:sldMk cId="4044633799" sldId="259"/>
            <ac:spMk id="2" creationId="{8801ED3E-BE27-4513-8AA0-3F664F37E689}"/>
          </ac:spMkLst>
        </pc:spChg>
        <pc:spChg chg="mod">
          <ac:chgData name="Dufour, Ludwig-Emmanuel" userId="fa328382-9be8-4463-a15e-1326ee48bea0" providerId="ADAL" clId="{984BD93B-75C3-4B62-858E-91A77B3C9905}" dt="2021-10-06T02:32:15.001" v="1831" actId="20577"/>
          <ac:spMkLst>
            <pc:docMk/>
            <pc:sldMk cId="4044633799" sldId="259"/>
            <ac:spMk id="3" creationId="{C5634EF6-5AE0-4227-BE67-D657756B41DC}"/>
          </ac:spMkLst>
        </pc:spChg>
        <pc:spChg chg="add mod">
          <ac:chgData name="Dufour, Ludwig-Emmanuel" userId="fa328382-9be8-4463-a15e-1326ee48bea0" providerId="ADAL" clId="{984BD93B-75C3-4B62-858E-91A77B3C9905}" dt="2021-10-06T00:42:07.370" v="598" actId="122"/>
          <ac:spMkLst>
            <pc:docMk/>
            <pc:sldMk cId="4044633799" sldId="259"/>
            <ac:spMk id="8" creationId="{AEC791CA-65DE-40FF-98F2-E67F569958DD}"/>
          </ac:spMkLst>
        </pc:spChg>
        <pc:picChg chg="add del mod">
          <ac:chgData name="Dufour, Ludwig-Emmanuel" userId="fa328382-9be8-4463-a15e-1326ee48bea0" providerId="ADAL" clId="{984BD93B-75C3-4B62-858E-91A77B3C9905}" dt="2021-10-06T00:23:59.462" v="290" actId="478"/>
          <ac:picMkLst>
            <pc:docMk/>
            <pc:sldMk cId="4044633799" sldId="259"/>
            <ac:picMk id="5" creationId="{657CC4EF-F4B3-4334-831B-A07C87FDBA98}"/>
          </ac:picMkLst>
        </pc:picChg>
        <pc:picChg chg="add mod">
          <ac:chgData name="Dufour, Ludwig-Emmanuel" userId="fa328382-9be8-4463-a15e-1326ee48bea0" providerId="ADAL" clId="{984BD93B-75C3-4B62-858E-91A77B3C9905}" dt="2021-10-06T00:25:00.536" v="292" actId="26606"/>
          <ac:picMkLst>
            <pc:docMk/>
            <pc:sldMk cId="4044633799" sldId="259"/>
            <ac:picMk id="7" creationId="{88B8D8E4-3631-42C5-93BF-42CBCE6F5502}"/>
          </ac:picMkLst>
        </pc:picChg>
      </pc:sldChg>
      <pc:sldChg chg="addSp delSp modSp mod modTransition setBg modAnim">
        <pc:chgData name="Dufour, Ludwig-Emmanuel" userId="fa328382-9be8-4463-a15e-1326ee48bea0" providerId="ADAL" clId="{984BD93B-75C3-4B62-858E-91A77B3C9905}" dt="2021-10-06T01:20:20.266" v="1225" actId="20577"/>
        <pc:sldMkLst>
          <pc:docMk/>
          <pc:sldMk cId="3260287450" sldId="260"/>
        </pc:sldMkLst>
        <pc:spChg chg="mod">
          <ac:chgData name="Dufour, Ludwig-Emmanuel" userId="fa328382-9be8-4463-a15e-1326ee48bea0" providerId="ADAL" clId="{984BD93B-75C3-4B62-858E-91A77B3C9905}" dt="2021-10-06T00:27:52.868" v="299" actId="26606"/>
          <ac:spMkLst>
            <pc:docMk/>
            <pc:sldMk cId="3260287450" sldId="260"/>
            <ac:spMk id="2" creationId="{0390270F-AE9D-40C9-940E-EB8E7DF6C793}"/>
          </ac:spMkLst>
        </pc:spChg>
        <pc:spChg chg="mod">
          <ac:chgData name="Dufour, Ludwig-Emmanuel" userId="fa328382-9be8-4463-a15e-1326ee48bea0" providerId="ADAL" clId="{984BD93B-75C3-4B62-858E-91A77B3C9905}" dt="2021-10-06T01:20:20.266" v="1225" actId="20577"/>
          <ac:spMkLst>
            <pc:docMk/>
            <pc:sldMk cId="3260287450" sldId="260"/>
            <ac:spMk id="3" creationId="{4A0276A3-8497-4D82-BDD0-B524D3B38BEF}"/>
          </ac:spMkLst>
        </pc:spChg>
        <pc:grpChg chg="add del">
          <ac:chgData name="Dufour, Ludwig-Emmanuel" userId="fa328382-9be8-4463-a15e-1326ee48bea0" providerId="ADAL" clId="{984BD93B-75C3-4B62-858E-91A77B3C9905}" dt="2021-10-06T00:28:16.751" v="304" actId="26606"/>
          <ac:grpSpMkLst>
            <pc:docMk/>
            <pc:sldMk cId="3260287450" sldId="260"/>
            <ac:grpSpMk id="10" creationId="{93401815-9C3D-43EE-B4E4-2504090CEF01}"/>
          </ac:grpSpMkLst>
        </pc:grpChg>
        <pc:grpChg chg="add">
          <ac:chgData name="Dufour, Ludwig-Emmanuel" userId="fa328382-9be8-4463-a15e-1326ee48bea0" providerId="ADAL" clId="{984BD93B-75C3-4B62-858E-91A77B3C9905}" dt="2021-10-06T00:28:16.751" v="304" actId="26606"/>
          <ac:grpSpMkLst>
            <pc:docMk/>
            <pc:sldMk cId="3260287450" sldId="260"/>
            <ac:grpSpMk id="17" creationId="{93401815-9C3D-43EE-B4E4-2504090CEF01}"/>
          </ac:grpSpMkLst>
        </pc:grpChg>
        <pc:picChg chg="add del mod">
          <ac:chgData name="Dufour, Ludwig-Emmanuel" userId="fa328382-9be8-4463-a15e-1326ee48bea0" providerId="ADAL" clId="{984BD93B-75C3-4B62-858E-91A77B3C9905}" dt="2021-10-06T00:28:10.877" v="300" actId="478"/>
          <ac:picMkLst>
            <pc:docMk/>
            <pc:sldMk cId="3260287450" sldId="260"/>
            <ac:picMk id="5" creationId="{2432EEB9-F7D2-4634-8DE4-ABF7BF0E29B6}"/>
          </ac:picMkLst>
        </pc:picChg>
        <pc:picChg chg="add mod">
          <ac:chgData name="Dufour, Ludwig-Emmanuel" userId="fa328382-9be8-4463-a15e-1326ee48bea0" providerId="ADAL" clId="{984BD93B-75C3-4B62-858E-91A77B3C9905}" dt="2021-10-06T00:28:16.751" v="304" actId="26606"/>
          <ac:picMkLst>
            <pc:docMk/>
            <pc:sldMk cId="3260287450" sldId="260"/>
            <ac:picMk id="7" creationId="{F030A408-B207-47C8-888D-7CF889C75759}"/>
          </ac:picMkLst>
        </pc:picChg>
      </pc:sldChg>
      <pc:sldChg chg="addSp delSp modSp mod modTransition setBg modAnim">
        <pc:chgData name="Dufour, Ludwig-Emmanuel" userId="fa328382-9be8-4463-a15e-1326ee48bea0" providerId="ADAL" clId="{984BD93B-75C3-4B62-858E-91A77B3C9905}" dt="2021-10-06T01:26:16.500" v="1458" actId="20577"/>
        <pc:sldMkLst>
          <pc:docMk/>
          <pc:sldMk cId="2491465429" sldId="261"/>
        </pc:sldMkLst>
        <pc:spChg chg="mod">
          <ac:chgData name="Dufour, Ludwig-Emmanuel" userId="fa328382-9be8-4463-a15e-1326ee48bea0" providerId="ADAL" clId="{984BD93B-75C3-4B62-858E-91A77B3C9905}" dt="2021-10-06T00:31:28.346" v="319" actId="26606"/>
          <ac:spMkLst>
            <pc:docMk/>
            <pc:sldMk cId="2491465429" sldId="261"/>
            <ac:spMk id="2" creationId="{5F6592F1-52A4-4272-8BEC-763DD6C06A8B}"/>
          </ac:spMkLst>
        </pc:spChg>
        <pc:spChg chg="del">
          <ac:chgData name="Dufour, Ludwig-Emmanuel" userId="fa328382-9be8-4463-a15e-1326ee48bea0" providerId="ADAL" clId="{984BD93B-75C3-4B62-858E-91A77B3C9905}" dt="2021-10-06T00:30:05.369" v="306"/>
          <ac:spMkLst>
            <pc:docMk/>
            <pc:sldMk cId="2491465429" sldId="261"/>
            <ac:spMk id="3" creationId="{71107047-BB8C-4EA3-BB1F-E2C78CA80939}"/>
          </ac:spMkLst>
        </pc:spChg>
        <pc:spChg chg="add del mod">
          <ac:chgData name="Dufour, Ludwig-Emmanuel" userId="fa328382-9be8-4463-a15e-1326ee48bea0" providerId="ADAL" clId="{984BD93B-75C3-4B62-858E-91A77B3C9905}" dt="2021-10-06T00:30:21.362" v="310"/>
          <ac:spMkLst>
            <pc:docMk/>
            <pc:sldMk cId="2491465429" sldId="261"/>
            <ac:spMk id="7" creationId="{82699D78-C132-4492-ACB8-D79DA4F510E2}"/>
          </ac:spMkLst>
        </pc:spChg>
        <pc:spChg chg="add del mod">
          <ac:chgData name="Dufour, Ludwig-Emmanuel" userId="fa328382-9be8-4463-a15e-1326ee48bea0" providerId="ADAL" clId="{984BD93B-75C3-4B62-858E-91A77B3C9905}" dt="2021-10-06T01:26:16.500" v="1458" actId="20577"/>
          <ac:spMkLst>
            <pc:docMk/>
            <pc:sldMk cId="2491465429" sldId="261"/>
            <ac:spMk id="13" creationId="{2C5D2412-2DE0-4EE9-8732-76F814D94021}"/>
          </ac:spMkLst>
        </pc:spChg>
        <pc:spChg chg="add del">
          <ac:chgData name="Dufour, Ludwig-Emmanuel" userId="fa328382-9be8-4463-a15e-1326ee48bea0" providerId="ADAL" clId="{984BD93B-75C3-4B62-858E-91A77B3C9905}" dt="2021-10-06T00:31:28.345" v="318" actId="26606"/>
          <ac:spMkLst>
            <pc:docMk/>
            <pc:sldMk cId="2491465429" sldId="261"/>
            <ac:spMk id="18" creationId="{35C3D674-3D59-4E93-80CA-0C0A9095E816}"/>
          </ac:spMkLst>
        </pc:spChg>
        <pc:spChg chg="add mod">
          <ac:chgData name="Dufour, Ludwig-Emmanuel" userId="fa328382-9be8-4463-a15e-1326ee48bea0" providerId="ADAL" clId="{984BD93B-75C3-4B62-858E-91A77B3C9905}" dt="2021-10-06T00:39:11.235" v="514" actId="20577"/>
          <ac:spMkLst>
            <pc:docMk/>
            <pc:sldMk cId="2491465429" sldId="261"/>
            <ac:spMk id="19" creationId="{958D3D35-CF08-4A83-9D0E-72D03E880BA0}"/>
          </ac:spMkLst>
        </pc:spChg>
        <pc:spChg chg="add del">
          <ac:chgData name="Dufour, Ludwig-Emmanuel" userId="fa328382-9be8-4463-a15e-1326ee48bea0" providerId="ADAL" clId="{984BD93B-75C3-4B62-858E-91A77B3C9905}" dt="2021-10-06T00:31:28.345" v="318" actId="26606"/>
          <ac:spMkLst>
            <pc:docMk/>
            <pc:sldMk cId="2491465429" sldId="261"/>
            <ac:spMk id="22" creationId="{EF2A81E1-BCBE-426B-8C09-33274E69409D}"/>
          </ac:spMkLst>
        </pc:spChg>
        <pc:picChg chg="add del mod">
          <ac:chgData name="Dufour, Ludwig-Emmanuel" userId="fa328382-9be8-4463-a15e-1326ee48bea0" providerId="ADAL" clId="{984BD93B-75C3-4B62-858E-91A77B3C9905}" dt="2021-10-06T00:30:09.110" v="309" actId="478"/>
          <ac:picMkLst>
            <pc:docMk/>
            <pc:sldMk cId="2491465429" sldId="261"/>
            <ac:picMk id="5" creationId="{A9F75DCB-E6FB-4140-BED8-E6CCF8F373B6}"/>
          </ac:picMkLst>
        </pc:picChg>
        <pc:picChg chg="add del mod">
          <ac:chgData name="Dufour, Ludwig-Emmanuel" userId="fa328382-9be8-4463-a15e-1326ee48bea0" providerId="ADAL" clId="{984BD93B-75C3-4B62-858E-91A77B3C9905}" dt="2021-10-06T00:31:16.880" v="314" actId="478"/>
          <ac:picMkLst>
            <pc:docMk/>
            <pc:sldMk cId="2491465429" sldId="261"/>
            <ac:picMk id="9" creationId="{7B440700-A327-4E43-A749-5845B549802F}"/>
          </ac:picMkLst>
        </pc:picChg>
        <pc:picChg chg="add mod ord">
          <ac:chgData name="Dufour, Ludwig-Emmanuel" userId="fa328382-9be8-4463-a15e-1326ee48bea0" providerId="ADAL" clId="{984BD93B-75C3-4B62-858E-91A77B3C9905}" dt="2021-10-06T00:31:28.346" v="319" actId="26606"/>
          <ac:picMkLst>
            <pc:docMk/>
            <pc:sldMk cId="2491465429" sldId="261"/>
            <ac:picMk id="11" creationId="{76FF2588-8296-4131-A1CA-270ACE736A79}"/>
          </ac:picMkLst>
        </pc:picChg>
        <pc:picChg chg="add del mod">
          <ac:chgData name="Dufour, Ludwig-Emmanuel" userId="fa328382-9be8-4463-a15e-1326ee48bea0" providerId="ADAL" clId="{984BD93B-75C3-4B62-858E-91A77B3C9905}" dt="2021-10-06T00:32:12.612" v="332"/>
          <ac:picMkLst>
            <pc:docMk/>
            <pc:sldMk cId="2491465429" sldId="261"/>
            <ac:picMk id="15" creationId="{22E37177-0A35-49AA-B544-CD20AE87EA5F}"/>
          </ac:picMkLst>
        </pc:picChg>
        <pc:picChg chg="add del mod">
          <ac:chgData name="Dufour, Ludwig-Emmanuel" userId="fa328382-9be8-4463-a15e-1326ee48bea0" providerId="ADAL" clId="{984BD93B-75C3-4B62-858E-91A77B3C9905}" dt="2021-10-06T00:32:11.772" v="329"/>
          <ac:picMkLst>
            <pc:docMk/>
            <pc:sldMk cId="2491465429" sldId="261"/>
            <ac:picMk id="17" creationId="{52C8EEC5-F450-402A-A4CE-1A94ACB91F9D}"/>
          </ac:picMkLst>
        </pc:picChg>
        <pc:picChg chg="add del">
          <ac:chgData name="Dufour, Ludwig-Emmanuel" userId="fa328382-9be8-4463-a15e-1326ee48bea0" providerId="ADAL" clId="{984BD93B-75C3-4B62-858E-91A77B3C9905}" dt="2021-10-06T00:31:28.345" v="318" actId="26606"/>
          <ac:picMkLst>
            <pc:docMk/>
            <pc:sldMk cId="2491465429" sldId="261"/>
            <ac:picMk id="24" creationId="{39D1DDD4-5BB3-45BA-B9B3-06B62299AD79}"/>
          </ac:picMkLst>
        </pc:picChg>
        <pc:cxnChg chg="add del">
          <ac:chgData name="Dufour, Ludwig-Emmanuel" userId="fa328382-9be8-4463-a15e-1326ee48bea0" providerId="ADAL" clId="{984BD93B-75C3-4B62-858E-91A77B3C9905}" dt="2021-10-06T00:31:28.345" v="318" actId="26606"/>
          <ac:cxnSpMkLst>
            <pc:docMk/>
            <pc:sldMk cId="2491465429" sldId="261"/>
            <ac:cxnSpMk id="20" creationId="{C884B8F8-FDC9-498B-9960-5D7260AFCB03}"/>
          </ac:cxnSpMkLst>
        </pc:cxnChg>
        <pc:cxnChg chg="add del">
          <ac:chgData name="Dufour, Ludwig-Emmanuel" userId="fa328382-9be8-4463-a15e-1326ee48bea0" providerId="ADAL" clId="{984BD93B-75C3-4B62-858E-91A77B3C9905}" dt="2021-10-06T00:31:28.345" v="318" actId="26606"/>
          <ac:cxnSpMkLst>
            <pc:docMk/>
            <pc:sldMk cId="2491465429" sldId="261"/>
            <ac:cxnSpMk id="26" creationId="{A24DAE64-2302-42EA-8239-F2F0775CA5AD}"/>
          </ac:cxnSpMkLst>
        </pc:cxnChg>
      </pc:sldChg>
      <pc:sldChg chg="addSp modSp mod modTransition setBg modAnim">
        <pc:chgData name="Dufour, Ludwig-Emmanuel" userId="fa328382-9be8-4463-a15e-1326ee48bea0" providerId="ADAL" clId="{984BD93B-75C3-4B62-858E-91A77B3C9905}" dt="2021-10-06T01:22:03.683" v="1331" actId="20577"/>
        <pc:sldMkLst>
          <pc:docMk/>
          <pc:sldMk cId="3015351906" sldId="262"/>
        </pc:sldMkLst>
        <pc:spChg chg="mod">
          <ac:chgData name="Dufour, Ludwig-Emmanuel" userId="fa328382-9be8-4463-a15e-1326ee48bea0" providerId="ADAL" clId="{984BD93B-75C3-4B62-858E-91A77B3C9905}" dt="2021-10-06T00:36:50.649" v="455" actId="26606"/>
          <ac:spMkLst>
            <pc:docMk/>
            <pc:sldMk cId="3015351906" sldId="262"/>
            <ac:spMk id="2" creationId="{5F6592F1-52A4-4272-8BEC-763DD6C06A8B}"/>
          </ac:spMkLst>
        </pc:spChg>
        <pc:spChg chg="mod">
          <ac:chgData name="Dufour, Ludwig-Emmanuel" userId="fa328382-9be8-4463-a15e-1326ee48bea0" providerId="ADAL" clId="{984BD93B-75C3-4B62-858E-91A77B3C9905}" dt="2021-10-06T01:22:03.683" v="1331" actId="20577"/>
          <ac:spMkLst>
            <pc:docMk/>
            <pc:sldMk cId="3015351906" sldId="262"/>
            <ac:spMk id="3" creationId="{71107047-BB8C-4EA3-BB1F-E2C78CA80939}"/>
          </ac:spMkLst>
        </pc:spChg>
        <pc:picChg chg="add mod">
          <ac:chgData name="Dufour, Ludwig-Emmanuel" userId="fa328382-9be8-4463-a15e-1326ee48bea0" providerId="ADAL" clId="{984BD93B-75C3-4B62-858E-91A77B3C9905}" dt="2021-10-06T00:36:50.649" v="455" actId="26606"/>
          <ac:picMkLst>
            <pc:docMk/>
            <pc:sldMk cId="3015351906" sldId="262"/>
            <ac:picMk id="5" creationId="{933F70BA-97F7-4A4F-AA65-A718AC4E09BE}"/>
          </ac:picMkLst>
        </pc:picChg>
      </pc:sldChg>
      <pc:sldChg chg="addSp delSp modSp mod modTransition modAnim">
        <pc:chgData name="Dufour, Ludwig-Emmanuel" userId="fa328382-9be8-4463-a15e-1326ee48bea0" providerId="ADAL" clId="{984BD93B-75C3-4B62-858E-91A77B3C9905}" dt="2021-10-06T02:33:24.904" v="1836"/>
        <pc:sldMkLst>
          <pc:docMk/>
          <pc:sldMk cId="1984834126" sldId="263"/>
        </pc:sldMkLst>
        <pc:spChg chg="mod">
          <ac:chgData name="Dufour, Ludwig-Emmanuel" userId="fa328382-9be8-4463-a15e-1326ee48bea0" providerId="ADAL" clId="{984BD93B-75C3-4B62-858E-91A77B3C9905}" dt="2021-10-06T02:33:14.660" v="1834" actId="313"/>
          <ac:spMkLst>
            <pc:docMk/>
            <pc:sldMk cId="1984834126" sldId="263"/>
            <ac:spMk id="3" creationId="{DE103AE8-C8B8-4695-9959-A688241FF64F}"/>
          </ac:spMkLst>
        </pc:spChg>
        <pc:spChg chg="add mod">
          <ac:chgData name="Dufour, Ludwig-Emmanuel" userId="fa328382-9be8-4463-a15e-1326ee48bea0" providerId="ADAL" clId="{984BD93B-75C3-4B62-858E-91A77B3C9905}" dt="2021-10-06T00:46:42.341" v="752" actId="1076"/>
          <ac:spMkLst>
            <pc:docMk/>
            <pc:sldMk cId="1984834126" sldId="263"/>
            <ac:spMk id="4" creationId="{BB702705-C51E-478F-9334-55974E979E81}"/>
          </ac:spMkLst>
        </pc:spChg>
        <pc:spChg chg="add mod">
          <ac:chgData name="Dufour, Ludwig-Emmanuel" userId="fa328382-9be8-4463-a15e-1326ee48bea0" providerId="ADAL" clId="{984BD93B-75C3-4B62-858E-91A77B3C9905}" dt="2021-10-06T00:46:40.219" v="751" actId="1076"/>
          <ac:spMkLst>
            <pc:docMk/>
            <pc:sldMk cId="1984834126" sldId="263"/>
            <ac:spMk id="5" creationId="{EC248170-0E22-4935-8BDF-C21946434DB9}"/>
          </ac:spMkLst>
        </pc:spChg>
        <pc:picChg chg="add del mod">
          <ac:chgData name="Dufour, Ludwig-Emmanuel" userId="fa328382-9be8-4463-a15e-1326ee48bea0" providerId="ADAL" clId="{984BD93B-75C3-4B62-858E-91A77B3C9905}" dt="2021-10-06T00:48:54.667" v="764" actId="478"/>
          <ac:picMkLst>
            <pc:docMk/>
            <pc:sldMk cId="1984834126" sldId="263"/>
            <ac:picMk id="7" creationId="{05ADFAD0-2D5D-4219-9D45-7405CD24A157}"/>
          </ac:picMkLst>
        </pc:picChg>
        <pc:picChg chg="add del mod">
          <ac:chgData name="Dufour, Ludwig-Emmanuel" userId="fa328382-9be8-4463-a15e-1326ee48bea0" providerId="ADAL" clId="{984BD93B-75C3-4B62-858E-91A77B3C9905}" dt="2021-10-06T00:48:55.250" v="766" actId="478"/>
          <ac:picMkLst>
            <pc:docMk/>
            <pc:sldMk cId="1984834126" sldId="263"/>
            <ac:picMk id="9" creationId="{35E06999-84B7-4D60-90EA-2927ABCD3116}"/>
          </ac:picMkLst>
        </pc:picChg>
        <pc:picChg chg="add del mod">
          <ac:chgData name="Dufour, Ludwig-Emmanuel" userId="fa328382-9be8-4463-a15e-1326ee48bea0" providerId="ADAL" clId="{984BD93B-75C3-4B62-858E-91A77B3C9905}" dt="2021-10-06T00:49:00.187" v="769" actId="478"/>
          <ac:picMkLst>
            <pc:docMk/>
            <pc:sldMk cId="1984834126" sldId="263"/>
            <ac:picMk id="11" creationId="{7FC3DB1D-DE48-4650-B5DB-0B813DAD7947}"/>
          </ac:picMkLst>
        </pc:picChg>
        <pc:picChg chg="add del mod">
          <ac:chgData name="Dufour, Ludwig-Emmanuel" userId="fa328382-9be8-4463-a15e-1326ee48bea0" providerId="ADAL" clId="{984BD93B-75C3-4B62-858E-91A77B3C9905}" dt="2021-10-06T00:49:07.125" v="772" actId="478"/>
          <ac:picMkLst>
            <pc:docMk/>
            <pc:sldMk cId="1984834126" sldId="263"/>
            <ac:picMk id="13" creationId="{7B4F67C5-4C83-41A3-B509-18129840FBCD}"/>
          </ac:picMkLst>
        </pc:picChg>
        <pc:picChg chg="add del mod">
          <ac:chgData name="Dufour, Ludwig-Emmanuel" userId="fa328382-9be8-4463-a15e-1326ee48bea0" providerId="ADAL" clId="{984BD93B-75C3-4B62-858E-91A77B3C9905}" dt="2021-10-06T00:50:13.635" v="785" actId="478"/>
          <ac:picMkLst>
            <pc:docMk/>
            <pc:sldMk cId="1984834126" sldId="263"/>
            <ac:picMk id="15" creationId="{A453A894-08B7-4BEE-97E1-4F59B2CAF4D2}"/>
          </ac:picMkLst>
        </pc:picChg>
        <pc:picChg chg="add mod">
          <ac:chgData name="Dufour, Ludwig-Emmanuel" userId="fa328382-9be8-4463-a15e-1326ee48bea0" providerId="ADAL" clId="{984BD93B-75C3-4B62-858E-91A77B3C9905}" dt="2021-10-06T00:51:03.609" v="795" actId="14100"/>
          <ac:picMkLst>
            <pc:docMk/>
            <pc:sldMk cId="1984834126" sldId="263"/>
            <ac:picMk id="17" creationId="{6FEC6670-1BE8-45CC-8163-FA311BE6FBF9}"/>
          </ac:picMkLst>
        </pc:picChg>
      </pc:sldChg>
      <pc:sldChg chg="addSp delSp modSp mod modTransition setBg modAnim">
        <pc:chgData name="Dufour, Ludwig-Emmanuel" userId="fa328382-9be8-4463-a15e-1326ee48bea0" providerId="ADAL" clId="{984BD93B-75C3-4B62-858E-91A77B3C9905}" dt="2021-10-06T00:57:34.001" v="944" actId="1076"/>
        <pc:sldMkLst>
          <pc:docMk/>
          <pc:sldMk cId="1598528115" sldId="264"/>
        </pc:sldMkLst>
        <pc:spChg chg="mod">
          <ac:chgData name="Dufour, Ludwig-Emmanuel" userId="fa328382-9be8-4463-a15e-1326ee48bea0" providerId="ADAL" clId="{984BD93B-75C3-4B62-858E-91A77B3C9905}" dt="2021-10-06T00:54:04.485" v="896" actId="26606"/>
          <ac:spMkLst>
            <pc:docMk/>
            <pc:sldMk cId="1598528115" sldId="264"/>
            <ac:spMk id="2" creationId="{0ED7D63A-C024-4AC4-A040-BB9474D424FA}"/>
          </ac:spMkLst>
        </pc:spChg>
        <pc:spChg chg="del">
          <ac:chgData name="Dufour, Ludwig-Emmanuel" userId="fa328382-9be8-4463-a15e-1326ee48bea0" providerId="ADAL" clId="{984BD93B-75C3-4B62-858E-91A77B3C9905}" dt="2021-10-06T00:53:16.474" v="874"/>
          <ac:spMkLst>
            <pc:docMk/>
            <pc:sldMk cId="1598528115" sldId="264"/>
            <ac:spMk id="3" creationId="{C6A32353-BF01-4A52-A3AD-7AD5453099A1}"/>
          </ac:spMkLst>
        </pc:spChg>
        <pc:spChg chg="add">
          <ac:chgData name="Dufour, Ludwig-Emmanuel" userId="fa328382-9be8-4463-a15e-1326ee48bea0" providerId="ADAL" clId="{984BD93B-75C3-4B62-858E-91A77B3C9905}" dt="2021-10-06T00:54:04.485" v="896" actId="26606"/>
          <ac:spMkLst>
            <pc:docMk/>
            <pc:sldMk cId="1598528115" sldId="264"/>
            <ac:spMk id="24" creationId="{905CFAD9-EABE-4F83-B098-604752164E6A}"/>
          </ac:spMkLst>
        </pc:spChg>
        <pc:spChg chg="add">
          <ac:chgData name="Dufour, Ludwig-Emmanuel" userId="fa328382-9be8-4463-a15e-1326ee48bea0" providerId="ADAL" clId="{984BD93B-75C3-4B62-858E-91A77B3C9905}" dt="2021-10-06T00:54:04.485" v="896" actId="26606"/>
          <ac:spMkLst>
            <pc:docMk/>
            <pc:sldMk cId="1598528115" sldId="264"/>
            <ac:spMk id="32" creationId="{D9926FA0-8ED1-4F3A-B23B-FD94D82C74B5}"/>
          </ac:spMkLst>
        </pc:spChg>
        <pc:spChg chg="add">
          <ac:chgData name="Dufour, Ludwig-Emmanuel" userId="fa328382-9be8-4463-a15e-1326ee48bea0" providerId="ADAL" clId="{984BD93B-75C3-4B62-858E-91A77B3C9905}" dt="2021-10-06T00:54:04.485" v="896" actId="26606"/>
          <ac:spMkLst>
            <pc:docMk/>
            <pc:sldMk cId="1598528115" sldId="264"/>
            <ac:spMk id="34" creationId="{3A102CD9-C25A-4A86-B9D3-D7280D91428B}"/>
          </ac:spMkLst>
        </pc:spChg>
        <pc:picChg chg="add mod">
          <ac:chgData name="Dufour, Ludwig-Emmanuel" userId="fa328382-9be8-4463-a15e-1326ee48bea0" providerId="ADAL" clId="{984BD93B-75C3-4B62-858E-91A77B3C9905}" dt="2021-10-06T00:54:04.485" v="896" actId="26606"/>
          <ac:picMkLst>
            <pc:docMk/>
            <pc:sldMk cId="1598528115" sldId="264"/>
            <ac:picMk id="5" creationId="{53450BEA-F9F5-4D16-A1C1-F89AD6276976}"/>
          </ac:picMkLst>
        </pc:picChg>
        <pc:picChg chg="add del mod">
          <ac:chgData name="Dufour, Ludwig-Emmanuel" userId="fa328382-9be8-4463-a15e-1326ee48bea0" providerId="ADAL" clId="{984BD93B-75C3-4B62-858E-91A77B3C9905}" dt="2021-10-06T00:53:26.091" v="878" actId="478"/>
          <ac:picMkLst>
            <pc:docMk/>
            <pc:sldMk cId="1598528115" sldId="264"/>
            <ac:picMk id="7" creationId="{704AC43E-5113-43A7-AC1B-34EA9DA7971F}"/>
          </ac:picMkLst>
        </pc:picChg>
        <pc:picChg chg="add mod ord">
          <ac:chgData name="Dufour, Ludwig-Emmanuel" userId="fa328382-9be8-4463-a15e-1326ee48bea0" providerId="ADAL" clId="{984BD93B-75C3-4B62-858E-91A77B3C9905}" dt="2021-10-06T00:54:40.855" v="903" actId="1076"/>
          <ac:picMkLst>
            <pc:docMk/>
            <pc:sldMk cId="1598528115" sldId="264"/>
            <ac:picMk id="9" creationId="{A9305BDA-6935-4A63-8BBB-EAD6892CC74A}"/>
          </ac:picMkLst>
        </pc:picChg>
        <pc:picChg chg="add del mod">
          <ac:chgData name="Dufour, Ludwig-Emmanuel" userId="fa328382-9be8-4463-a15e-1326ee48bea0" providerId="ADAL" clId="{984BD93B-75C3-4B62-858E-91A77B3C9905}" dt="2021-10-06T00:53:36.824" v="886" actId="478"/>
          <ac:picMkLst>
            <pc:docMk/>
            <pc:sldMk cId="1598528115" sldId="264"/>
            <ac:picMk id="11" creationId="{92FFD158-440D-4419-A1C3-5147D3FED54D}"/>
          </ac:picMkLst>
        </pc:picChg>
        <pc:picChg chg="add del mod">
          <ac:chgData name="Dufour, Ludwig-Emmanuel" userId="fa328382-9be8-4463-a15e-1326ee48bea0" providerId="ADAL" clId="{984BD93B-75C3-4B62-858E-91A77B3C9905}" dt="2021-10-06T00:53:40.896" v="888" actId="478"/>
          <ac:picMkLst>
            <pc:docMk/>
            <pc:sldMk cId="1598528115" sldId="264"/>
            <ac:picMk id="13" creationId="{EA52CB01-D416-49DB-8F35-C1A51CB51318}"/>
          </ac:picMkLst>
        </pc:picChg>
        <pc:picChg chg="add mod">
          <ac:chgData name="Dufour, Ludwig-Emmanuel" userId="fa328382-9be8-4463-a15e-1326ee48bea0" providerId="ADAL" clId="{984BD93B-75C3-4B62-858E-91A77B3C9905}" dt="2021-10-06T00:54:43.104" v="904" actId="1076"/>
          <ac:picMkLst>
            <pc:docMk/>
            <pc:sldMk cId="1598528115" sldId="264"/>
            <ac:picMk id="15" creationId="{AA931FA4-839C-4320-B236-A1DB967176FC}"/>
          </ac:picMkLst>
        </pc:picChg>
        <pc:picChg chg="add del mod">
          <ac:chgData name="Dufour, Ludwig-Emmanuel" userId="fa328382-9be8-4463-a15e-1326ee48bea0" providerId="ADAL" clId="{984BD93B-75C3-4B62-858E-91A77B3C9905}" dt="2021-10-06T00:53:54.386" v="893" actId="478"/>
          <ac:picMkLst>
            <pc:docMk/>
            <pc:sldMk cId="1598528115" sldId="264"/>
            <ac:picMk id="17" creationId="{CDC25028-A236-4004-863F-B674D9B77B8F}"/>
          </ac:picMkLst>
        </pc:picChg>
        <pc:picChg chg="add mod">
          <ac:chgData name="Dufour, Ludwig-Emmanuel" userId="fa328382-9be8-4463-a15e-1326ee48bea0" providerId="ADAL" clId="{984BD93B-75C3-4B62-858E-91A77B3C9905}" dt="2021-10-06T00:54:21.633" v="901" actId="1076"/>
          <ac:picMkLst>
            <pc:docMk/>
            <pc:sldMk cId="1598528115" sldId="264"/>
            <ac:picMk id="19" creationId="{08DF91D1-6FE7-45DA-BAAB-CF2CD5ACA994}"/>
          </ac:picMkLst>
        </pc:picChg>
        <pc:picChg chg="add del mod">
          <ac:chgData name="Dufour, Ludwig-Emmanuel" userId="fa328382-9be8-4463-a15e-1326ee48bea0" providerId="ADAL" clId="{984BD93B-75C3-4B62-858E-91A77B3C9905}" dt="2021-10-06T00:55:18.946" v="909" actId="478"/>
          <ac:picMkLst>
            <pc:docMk/>
            <pc:sldMk cId="1598528115" sldId="264"/>
            <ac:picMk id="21" creationId="{C56F0193-1DC1-4D53-9D0D-4EC42DD92E3F}"/>
          </ac:picMkLst>
        </pc:picChg>
        <pc:picChg chg="add mod modCrop">
          <ac:chgData name="Dufour, Ludwig-Emmanuel" userId="fa328382-9be8-4463-a15e-1326ee48bea0" providerId="ADAL" clId="{984BD93B-75C3-4B62-858E-91A77B3C9905}" dt="2021-10-06T00:57:34.001" v="944" actId="1076"/>
          <ac:picMkLst>
            <pc:docMk/>
            <pc:sldMk cId="1598528115" sldId="264"/>
            <ac:picMk id="23" creationId="{ABF5BF2C-00FE-4443-A502-24759F5502D1}"/>
          </ac:picMkLst>
        </pc:picChg>
        <pc:picChg chg="add">
          <ac:chgData name="Dufour, Ludwig-Emmanuel" userId="fa328382-9be8-4463-a15e-1326ee48bea0" providerId="ADAL" clId="{984BD93B-75C3-4B62-858E-91A77B3C9905}" dt="2021-10-06T00:54:04.485" v="896" actId="26606"/>
          <ac:picMkLst>
            <pc:docMk/>
            <pc:sldMk cId="1598528115" sldId="264"/>
            <ac:picMk id="26" creationId="{C99610E4-6194-4817-B152-498995E77181}"/>
          </ac:picMkLst>
        </pc:picChg>
        <pc:picChg chg="add">
          <ac:chgData name="Dufour, Ludwig-Emmanuel" userId="fa328382-9be8-4463-a15e-1326ee48bea0" providerId="ADAL" clId="{984BD93B-75C3-4B62-858E-91A77B3C9905}" dt="2021-10-06T00:54:04.485" v="896" actId="26606"/>
          <ac:picMkLst>
            <pc:docMk/>
            <pc:sldMk cId="1598528115" sldId="264"/>
            <ac:picMk id="38" creationId="{3509D85C-1896-4695-A144-B562AFC58EB2}"/>
          </ac:picMkLst>
        </pc:picChg>
        <pc:cxnChg chg="add">
          <ac:chgData name="Dufour, Ludwig-Emmanuel" userId="fa328382-9be8-4463-a15e-1326ee48bea0" providerId="ADAL" clId="{984BD93B-75C3-4B62-858E-91A77B3C9905}" dt="2021-10-06T00:54:04.485" v="896" actId="26606"/>
          <ac:cxnSpMkLst>
            <pc:docMk/>
            <pc:sldMk cId="1598528115" sldId="264"/>
            <ac:cxnSpMk id="28" creationId="{D885E9F4-7DB6-4B77-B1FF-80BFCE81277B}"/>
          </ac:cxnSpMkLst>
        </pc:cxnChg>
        <pc:cxnChg chg="add">
          <ac:chgData name="Dufour, Ludwig-Emmanuel" userId="fa328382-9be8-4463-a15e-1326ee48bea0" providerId="ADAL" clId="{984BD93B-75C3-4B62-858E-91A77B3C9905}" dt="2021-10-06T00:54:04.485" v="896" actId="26606"/>
          <ac:cxnSpMkLst>
            <pc:docMk/>
            <pc:sldMk cId="1598528115" sldId="264"/>
            <ac:cxnSpMk id="30" creationId="{DB639A2B-C30C-4F6F-B847-6960F3CF8A64}"/>
          </ac:cxnSpMkLst>
        </pc:cxnChg>
        <pc:cxnChg chg="add">
          <ac:chgData name="Dufour, Ludwig-Emmanuel" userId="fa328382-9be8-4463-a15e-1326ee48bea0" providerId="ADAL" clId="{984BD93B-75C3-4B62-858E-91A77B3C9905}" dt="2021-10-06T00:54:04.485" v="896" actId="26606"/>
          <ac:cxnSpMkLst>
            <pc:docMk/>
            <pc:sldMk cId="1598528115" sldId="264"/>
            <ac:cxnSpMk id="36" creationId="{90676B93-40FB-4FA7-8E89-C24B7B1F8F57}"/>
          </ac:cxnSpMkLst>
        </pc:cxnChg>
        <pc:cxnChg chg="add">
          <ac:chgData name="Dufour, Ludwig-Emmanuel" userId="fa328382-9be8-4463-a15e-1326ee48bea0" providerId="ADAL" clId="{984BD93B-75C3-4B62-858E-91A77B3C9905}" dt="2021-10-06T00:54:04.485" v="896" actId="26606"/>
          <ac:cxnSpMkLst>
            <pc:docMk/>
            <pc:sldMk cId="1598528115" sldId="264"/>
            <ac:cxnSpMk id="40" creationId="{6D9F55CD-CB1D-4CB9-98D3-2BC602BC430E}"/>
          </ac:cxnSpMkLst>
        </pc:cxnChg>
      </pc:sldChg>
      <pc:sldChg chg="addSp modSp mod modTransition setBg modAnim">
        <pc:chgData name="Dufour, Ludwig-Emmanuel" userId="fa328382-9be8-4463-a15e-1326ee48bea0" providerId="ADAL" clId="{984BD93B-75C3-4B62-858E-91A77B3C9905}" dt="2021-10-06T02:33:30.847" v="1837"/>
        <pc:sldMkLst>
          <pc:docMk/>
          <pc:sldMk cId="3800623894" sldId="265"/>
        </pc:sldMkLst>
        <pc:spChg chg="mod">
          <ac:chgData name="Dufour, Ludwig-Emmanuel" userId="fa328382-9be8-4463-a15e-1326ee48bea0" providerId="ADAL" clId="{984BD93B-75C3-4B62-858E-91A77B3C9905}" dt="2021-10-06T00:49:45.022" v="777" actId="26606"/>
          <ac:spMkLst>
            <pc:docMk/>
            <pc:sldMk cId="3800623894" sldId="265"/>
            <ac:spMk id="2" creationId="{64665784-CD43-4C53-A119-D66BF3B1A402}"/>
          </ac:spMkLst>
        </pc:spChg>
        <pc:spChg chg="mod">
          <ac:chgData name="Dufour, Ludwig-Emmanuel" userId="fa328382-9be8-4463-a15e-1326ee48bea0" providerId="ADAL" clId="{984BD93B-75C3-4B62-858E-91A77B3C9905}" dt="2021-10-06T01:24:04.048" v="1451" actId="313"/>
          <ac:spMkLst>
            <pc:docMk/>
            <pc:sldMk cId="3800623894" sldId="265"/>
            <ac:spMk id="3" creationId="{DE103AE8-C8B8-4695-9959-A688241FF64F}"/>
          </ac:spMkLst>
        </pc:spChg>
        <pc:grpChg chg="add">
          <ac:chgData name="Dufour, Ludwig-Emmanuel" userId="fa328382-9be8-4463-a15e-1326ee48bea0" providerId="ADAL" clId="{984BD93B-75C3-4B62-858E-91A77B3C9905}" dt="2021-10-06T00:49:45.022" v="777" actId="26606"/>
          <ac:grpSpMkLst>
            <pc:docMk/>
            <pc:sldMk cId="3800623894" sldId="265"/>
            <ac:grpSpMk id="10" creationId="{93401815-9C3D-43EE-B4E4-2504090CEF01}"/>
          </ac:grpSpMkLst>
        </pc:grpChg>
        <pc:picChg chg="add mod">
          <ac:chgData name="Dufour, Ludwig-Emmanuel" userId="fa328382-9be8-4463-a15e-1326ee48bea0" providerId="ADAL" clId="{984BD93B-75C3-4B62-858E-91A77B3C9905}" dt="2021-10-06T00:49:45.022" v="777" actId="26606"/>
          <ac:picMkLst>
            <pc:docMk/>
            <pc:sldMk cId="3800623894" sldId="265"/>
            <ac:picMk id="5" creationId="{D9FF9F8C-938B-4B21-B129-BC4017236E4F}"/>
          </ac:picMkLst>
        </pc:picChg>
      </pc:sldChg>
      <pc:sldMasterChg chg="modTransition modSldLayout">
        <pc:chgData name="Dufour, Ludwig-Emmanuel" userId="fa328382-9be8-4463-a15e-1326ee48bea0" providerId="ADAL" clId="{984BD93B-75C3-4B62-858E-91A77B3C9905}" dt="2021-10-06T00:22:36.450" v="286"/>
        <pc:sldMasterMkLst>
          <pc:docMk/>
          <pc:sldMasterMk cId="0" sldId="2147483648"/>
        </pc:sldMasterMkLst>
        <pc:sldLayoutChg chg="modTransition">
          <pc:chgData name="Dufour, Ludwig-Emmanuel" userId="fa328382-9be8-4463-a15e-1326ee48bea0" providerId="ADAL" clId="{984BD93B-75C3-4B62-858E-91A77B3C9905}" dt="2021-10-06T00:22:36.450" v="286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Dufour, Ludwig-Emmanuel" userId="fa328382-9be8-4463-a15e-1326ee48bea0" providerId="ADAL" clId="{984BD93B-75C3-4B62-858E-91A77B3C9905}" dt="2021-10-06T00:22:36.450" v="286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Dufour, Ludwig-Emmanuel" userId="fa328382-9be8-4463-a15e-1326ee48bea0" providerId="ADAL" clId="{984BD93B-75C3-4B62-858E-91A77B3C9905}" dt="2021-10-06T00:22:36.450" v="286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Dufour, Ludwig-Emmanuel" userId="fa328382-9be8-4463-a15e-1326ee48bea0" providerId="ADAL" clId="{984BD93B-75C3-4B62-858E-91A77B3C9905}" dt="2021-10-06T00:22:36.450" v="286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Dufour, Ludwig-Emmanuel" userId="fa328382-9be8-4463-a15e-1326ee48bea0" providerId="ADAL" clId="{984BD93B-75C3-4B62-858E-91A77B3C9905}" dt="2021-10-06T00:22:36.450" v="286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Dufour, Ludwig-Emmanuel" userId="fa328382-9be8-4463-a15e-1326ee48bea0" providerId="ADAL" clId="{984BD93B-75C3-4B62-858E-91A77B3C9905}" dt="2021-10-06T00:22:36.450" v="286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Dufour, Ludwig-Emmanuel" userId="fa328382-9be8-4463-a15e-1326ee48bea0" providerId="ADAL" clId="{984BD93B-75C3-4B62-858E-91A77B3C9905}" dt="2021-10-06T00:22:36.450" v="286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Dufour, Ludwig-Emmanuel" userId="fa328382-9be8-4463-a15e-1326ee48bea0" providerId="ADAL" clId="{984BD93B-75C3-4B62-858E-91A77B3C9905}" dt="2021-10-06T00:22:36.450" v="286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Dufour, Ludwig-Emmanuel" userId="fa328382-9be8-4463-a15e-1326ee48bea0" providerId="ADAL" clId="{984BD93B-75C3-4B62-858E-91A77B3C9905}" dt="2021-10-06T00:22:36.450" v="286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Dufour, Ludwig-Emmanuel" userId="fa328382-9be8-4463-a15e-1326ee48bea0" providerId="ADAL" clId="{984BD93B-75C3-4B62-858E-91A77B3C9905}" dt="2021-10-06T00:22:36.450" v="286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Dufour, Ludwig-Emmanuel" userId="fa328382-9be8-4463-a15e-1326ee48bea0" providerId="ADAL" clId="{984BD93B-75C3-4B62-858E-91A77B3C9905}" dt="2021-10-06T00:22:36.450" v="286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55D7D-9F58-4394-A426-3AAB161B1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Travail pratique rédaction numérique</a:t>
            </a:r>
            <a:endParaRPr lang="en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E5EC5A-7146-448C-BF4D-450285C6D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Recherche d’emploi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6945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E8028D-CC82-481E-B2B5-4A708249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fr-CA" dirty="0"/>
              <a:t>Présentation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A30935-DF79-4EF0-A6D3-FE908D2A1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Mes intérêts et compétences:</a:t>
            </a:r>
          </a:p>
          <a:p>
            <a:r>
              <a:rPr lang="fr-CA" dirty="0"/>
              <a:t>Art visuel et le sport</a:t>
            </a:r>
          </a:p>
          <a:p>
            <a:r>
              <a:rPr lang="fr-CA" dirty="0"/>
              <a:t>Adaptatif</a:t>
            </a:r>
          </a:p>
          <a:p>
            <a:r>
              <a:rPr lang="fr-CA" dirty="0"/>
              <a:t>Débrouillard </a:t>
            </a:r>
          </a:p>
          <a:p>
            <a:r>
              <a:rPr lang="fr-CA" dirty="0"/>
              <a:t>Créatif et innovateur</a:t>
            </a:r>
          </a:p>
          <a:p>
            <a:endParaRPr lang="fr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10" name="Graphic 6" descr="Head with Gears">
            <a:extLst>
              <a:ext uri="{FF2B5EF4-FFF2-40B4-BE49-F238E27FC236}">
                <a16:creationId xmlns:a16="http://schemas.microsoft.com/office/drawing/2014/main" id="{AAD7D0FA-57A8-45F2-BF20-0C34F0C76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9326" y="2015734"/>
            <a:ext cx="3450613" cy="345061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4727A4F-1AFA-4566-9EB6-A8064A835B98}"/>
              </a:ext>
            </a:extLst>
          </p:cNvPr>
          <p:cNvSpPr txBox="1"/>
          <p:nvPr/>
        </p:nvSpPr>
        <p:spPr>
          <a:xfrm>
            <a:off x="2919370" y="4820016"/>
            <a:ext cx="2482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3 emplois dans mes champs d’intérêts</a:t>
            </a:r>
          </a:p>
        </p:txBody>
      </p:sp>
    </p:spTree>
    <p:extLst>
      <p:ext uri="{BB962C8B-B14F-4D97-AF65-F5344CB8AC3E}">
        <p14:creationId xmlns:p14="http://schemas.microsoft.com/office/powerpoint/2010/main" val="4009353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1ED3E-BE27-4513-8AA0-3F664F37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fr-CA" dirty="0"/>
              <a:t>développeur 3d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634EF6-5AE0-4227-BE67-D657756B4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r>
              <a:rPr lang="fr-CA" dirty="0"/>
              <a:t>Ubisoft Saguenay</a:t>
            </a:r>
          </a:p>
          <a:p>
            <a:r>
              <a:rPr lang="fr-CA" dirty="0"/>
              <a:t>Génie ou bac informatique</a:t>
            </a:r>
          </a:p>
          <a:p>
            <a:r>
              <a:rPr lang="fr-CA" dirty="0"/>
              <a:t>5 ans d’expérience en programmation</a:t>
            </a:r>
          </a:p>
          <a:p>
            <a:r>
              <a:rPr lang="fr-CA" dirty="0"/>
              <a:t>C++, C#, HLSC et DirectX</a:t>
            </a:r>
          </a:p>
          <a:p>
            <a:r>
              <a:rPr lang="fr-CA" dirty="0"/>
              <a:t>Conception et optimisation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88B8D8E4-3631-42C5-93BF-42CBCE6F5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756" y="2402351"/>
            <a:ext cx="2926098" cy="267737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EC791CA-65DE-40FF-98F2-E67F569958DD}"/>
              </a:ext>
            </a:extLst>
          </p:cNvPr>
          <p:cNvSpPr txBox="1"/>
          <p:nvPr/>
        </p:nvSpPr>
        <p:spPr>
          <a:xfrm>
            <a:off x="8036653" y="5293453"/>
            <a:ext cx="344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Conception et distribution </a:t>
            </a:r>
          </a:p>
          <a:p>
            <a:pPr algn="ctr"/>
            <a:r>
              <a:rPr lang="fr-CA" dirty="0"/>
              <a:t>Jeux vidéo</a:t>
            </a:r>
          </a:p>
        </p:txBody>
      </p:sp>
    </p:spTree>
    <p:extLst>
      <p:ext uri="{BB962C8B-B14F-4D97-AF65-F5344CB8AC3E}">
        <p14:creationId xmlns:p14="http://schemas.microsoft.com/office/powerpoint/2010/main" val="4044633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90270F-AE9D-40C9-940E-EB8E7DF6C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fr-CA" dirty="0"/>
              <a:t>développeur 3d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0276A3-8497-4D82-BDD0-B524D3B3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58849" cy="3450613"/>
          </a:xfrm>
        </p:spPr>
        <p:txBody>
          <a:bodyPr>
            <a:normAutofit/>
          </a:bodyPr>
          <a:lstStyle/>
          <a:p>
            <a:r>
              <a:rPr lang="fr-CA" dirty="0"/>
              <a:t>Impact direct sur les graphismes</a:t>
            </a:r>
          </a:p>
          <a:p>
            <a:r>
              <a:rPr lang="fr-CA" dirty="0"/>
              <a:t>Compagnie international</a:t>
            </a:r>
          </a:p>
          <a:p>
            <a:r>
              <a:rPr lang="fr-CA" dirty="0"/>
              <a:t>Poste de travail isolé</a:t>
            </a:r>
          </a:p>
          <a:p>
            <a:r>
              <a:rPr lang="fr-CA" dirty="0"/>
              <a:t>Équilibre entre la vie urbaine et la nature</a:t>
            </a:r>
          </a:p>
          <a:p>
            <a:r>
              <a:rPr lang="fr-CA" dirty="0"/>
              <a:t>Terre inconnue du Saguenay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401815-9C3D-43EE-B4E4-2504090CE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C52205-72B7-41BE-99DF-6B24F25E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98BFFC9-C8B3-41FE-B9CC-C492B079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 6" descr="Une image contenant texte, nature, extérieur, crépuscule&#10;&#10;Description générée automatiquement">
            <a:extLst>
              <a:ext uri="{FF2B5EF4-FFF2-40B4-BE49-F238E27FC236}">
                <a16:creationId xmlns:a16="http://schemas.microsoft.com/office/drawing/2014/main" id="{F030A408-B207-47C8-888D-7CF889C75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0" r="10213"/>
          <a:stretch/>
        </p:blipFill>
        <p:spPr>
          <a:xfrm>
            <a:off x="6277257" y="2174242"/>
            <a:ext cx="4613872" cy="31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87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592F1-52A4-4272-8BEC-763DD6C0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fr-CA" dirty="0"/>
              <a:t>Développeur web </a:t>
            </a:r>
            <a:r>
              <a:rPr lang="fr-CA" dirty="0" err="1"/>
              <a:t>c#</a:t>
            </a:r>
            <a:endParaRPr lang="en-CA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2C5D2412-2DE0-4EE9-8732-76F814D94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fr-CA" dirty="0"/>
              <a:t>Expérience &gt; Études</a:t>
            </a:r>
          </a:p>
          <a:p>
            <a:r>
              <a:rPr lang="fr-CA" dirty="0"/>
              <a:t>C#/.NET et </a:t>
            </a:r>
            <a:r>
              <a:rPr lang="fr-CA" dirty="0" err="1"/>
              <a:t>Angular</a:t>
            </a:r>
            <a:endParaRPr lang="fr-CA" dirty="0"/>
          </a:p>
          <a:p>
            <a:r>
              <a:rPr lang="fr-CA" dirty="0"/>
              <a:t>Création en entretiens de code</a:t>
            </a:r>
          </a:p>
          <a:p>
            <a:r>
              <a:rPr lang="fr-CA" dirty="0"/>
              <a:t>Révision et correction</a:t>
            </a:r>
          </a:p>
        </p:txBody>
      </p:sp>
      <p:pic>
        <p:nvPicPr>
          <p:cNvPr id="11" name="Image 10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6FF2588-8296-4131-A1CA-270ACE736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835760"/>
            <a:ext cx="4960443" cy="181056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958D3D35-CF08-4A83-9D0E-72D03E880BA0}"/>
              </a:ext>
            </a:extLst>
          </p:cNvPr>
          <p:cNvSpPr txBox="1"/>
          <p:nvPr/>
        </p:nvSpPr>
        <p:spPr>
          <a:xfrm>
            <a:off x="6604000" y="4913745"/>
            <a:ext cx="367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Accès à distance et gestion MDP</a:t>
            </a:r>
          </a:p>
        </p:txBody>
      </p:sp>
    </p:spTree>
    <p:extLst>
      <p:ext uri="{BB962C8B-B14F-4D97-AF65-F5344CB8AC3E}">
        <p14:creationId xmlns:p14="http://schemas.microsoft.com/office/powerpoint/2010/main" val="2491465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592F1-52A4-4272-8BEC-763DD6C0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fr-CA" dirty="0"/>
              <a:t>Développeur web </a:t>
            </a:r>
            <a:r>
              <a:rPr lang="fr-CA" dirty="0" err="1"/>
              <a:t>c#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107047-BB8C-4EA3-BB1F-E2C78CA80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r>
              <a:rPr lang="fr-CA" dirty="0"/>
              <a:t>Créativité</a:t>
            </a:r>
          </a:p>
          <a:p>
            <a:r>
              <a:rPr lang="fr-CA" dirty="0"/>
              <a:t>PME</a:t>
            </a:r>
          </a:p>
          <a:p>
            <a:r>
              <a:rPr lang="fr-CA" dirty="0"/>
              <a:t>Touche à tout</a:t>
            </a:r>
          </a:p>
          <a:p>
            <a:r>
              <a:rPr lang="fr-CA" dirty="0"/>
              <a:t>Du logement à la mise en forme</a:t>
            </a:r>
          </a:p>
          <a:p>
            <a:r>
              <a:rPr lang="fr-CA" dirty="0"/>
              <a:t>Terre connue de Lavaltrie</a:t>
            </a:r>
          </a:p>
          <a:p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3F70BA-97F7-4A4F-AA65-A718AC4E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51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65784-CD43-4C53-A119-D66BF3B1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Développeur logiciel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103AE8-C8B8-4695-9959-A688241F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Organisme humanitaire</a:t>
            </a:r>
          </a:p>
          <a:p>
            <a:r>
              <a:rPr lang="fr-CA" dirty="0"/>
              <a:t>Créatif et innovateur</a:t>
            </a:r>
          </a:p>
          <a:p>
            <a:r>
              <a:rPr lang="fr-CA" dirty="0"/>
              <a:t>Service web, application et design interface</a:t>
            </a:r>
          </a:p>
          <a:p>
            <a:r>
              <a:rPr lang="fr-CA" dirty="0"/>
              <a:t>Développer 	 Livraison      Collaboration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BB702705-C51E-478F-9334-55974E979E81}"/>
              </a:ext>
            </a:extLst>
          </p:cNvPr>
          <p:cNvSpPr/>
          <p:nvPr/>
        </p:nvSpPr>
        <p:spPr>
          <a:xfrm>
            <a:off x="3061982" y="3690704"/>
            <a:ext cx="268447" cy="10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EC248170-0E22-4935-8BDF-C21946434DB9}"/>
              </a:ext>
            </a:extLst>
          </p:cNvPr>
          <p:cNvSpPr/>
          <p:nvPr/>
        </p:nvSpPr>
        <p:spPr>
          <a:xfrm>
            <a:off x="4464341" y="3690704"/>
            <a:ext cx="268447" cy="10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FEC6670-1BE8-45CC-8163-FA311BE6F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448" y="2253672"/>
            <a:ext cx="2851560" cy="26609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84834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65784-CD43-4C53-A119-D66BF3B1A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fr-CA" dirty="0"/>
              <a:t>Développeur logiciel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103AE8-C8B8-4695-9959-A688241FF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58849" cy="3450613"/>
          </a:xfrm>
        </p:spPr>
        <p:txBody>
          <a:bodyPr>
            <a:normAutofit/>
          </a:bodyPr>
          <a:lstStyle/>
          <a:p>
            <a:r>
              <a:rPr lang="fr-CA" dirty="0"/>
              <a:t>Impact direct sur la société</a:t>
            </a:r>
          </a:p>
          <a:p>
            <a:r>
              <a:rPr lang="fr-CA" dirty="0"/>
              <a:t>International</a:t>
            </a:r>
          </a:p>
          <a:p>
            <a:r>
              <a:rPr lang="fr-CA" dirty="0"/>
              <a:t>Touche à tout</a:t>
            </a:r>
          </a:p>
          <a:p>
            <a:r>
              <a:rPr lang="fr-CA" dirty="0"/>
              <a:t>Horaire détendu</a:t>
            </a:r>
          </a:p>
          <a:p>
            <a:r>
              <a:rPr lang="fr-CA" dirty="0"/>
              <a:t>Bureaux situés à Montréal</a:t>
            </a:r>
          </a:p>
          <a:p>
            <a:endParaRPr lang="en-CA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401815-9C3D-43EE-B4E4-2504090CE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C52205-72B7-41BE-99DF-6B24F25E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8BFFC9-C8B3-41FE-B9CC-C492B079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 descr="Une image contenant texte, personne, extérieur, gens&#10;&#10;Description générée automatiquement">
            <a:extLst>
              <a:ext uri="{FF2B5EF4-FFF2-40B4-BE49-F238E27FC236}">
                <a16:creationId xmlns:a16="http://schemas.microsoft.com/office/drawing/2014/main" id="{D9FF9F8C-938B-4B21-B129-BC4017236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7" r="2" b="5165"/>
          <a:stretch/>
        </p:blipFill>
        <p:spPr>
          <a:xfrm>
            <a:off x="6277257" y="2174242"/>
            <a:ext cx="4613872" cy="31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23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05CFAD9-EABE-4F83-B098-604752164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99610E4-6194-4817-B152-498995E77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85E9F4-7DB6-4B77-B1FF-80BFCE812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639A2B-C30C-4F6F-B847-6960F3CF8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9926FA0-8ED1-4F3A-B23B-FD94D82C7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102CD9-C25A-4A86-B9D3-D7280D914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D7D63A-C024-4AC4-A040-BB9474D4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/>
              <a:t>Conclusion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3450BEA-F9F5-4D16-A1C1-F89AD6276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4356" y="481108"/>
            <a:ext cx="2723395" cy="249190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A931FA4-839C-4320-B236-A1DB96717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335" y="4747288"/>
            <a:ext cx="885511" cy="885511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0676B93-40FB-4FA7-8E89-C24B7B1F8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A9305BDA-6935-4A63-8BBB-EAD6892CC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7305" y="3887867"/>
            <a:ext cx="3693150" cy="134799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8DF91D1-6FE7-45DA-BAAB-CF2CD5ACA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2372" y="1580539"/>
            <a:ext cx="2491907" cy="24919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509D85C-1896-4695-A144-B562AFC58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D9F55CD-CB1D-4CB9-98D3-2BC602BC4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ABF5BF2C-00FE-4443-A502-24759F5502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668009">
            <a:off x="10166465" y="949094"/>
            <a:ext cx="1126270" cy="11262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98528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207</TotalTime>
  <Words>164</Words>
  <Application>Microsoft Office PowerPoint</Application>
  <PresentationFormat>Grand écran</PresentationFormat>
  <Paragraphs>49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Galerie</vt:lpstr>
      <vt:lpstr>Travail pratique rédaction numérique</vt:lpstr>
      <vt:lpstr>Présentation</vt:lpstr>
      <vt:lpstr>développeur 3d</vt:lpstr>
      <vt:lpstr>développeur 3d</vt:lpstr>
      <vt:lpstr>Développeur web c#</vt:lpstr>
      <vt:lpstr>Développeur web c#</vt:lpstr>
      <vt:lpstr>Développeur logiciel</vt:lpstr>
      <vt:lpstr>Développeur logiciel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Travail pratique rédaction numérique</dc:title>
  <dc:creator>Dufour, Ludwig-Emmanuel</dc:creator>
  <cp:lastModifiedBy>Dufour, Ludwig-Emmanuel</cp:lastModifiedBy>
  <cp:revision>1</cp:revision>
  <dcterms:created xsi:type="dcterms:W3CDTF">2021-10-05T00:25:40Z</dcterms:created>
  <dcterms:modified xsi:type="dcterms:W3CDTF">2021-10-06T02:34:05Z</dcterms:modified>
</cp:coreProperties>
</file>