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ABB8-2B7D-4BFC-B380-665650F7C11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3A47-79BC-4749-8E95-4C6D5E26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Unit test in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AngularJS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Jasmine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	Jasmine is a behavior driven development framework for JavaScript that has become the most popular choice for testing Angular applications</a:t>
            </a:r>
          </a:p>
          <a:p>
            <a:pPr marL="0" indent="0">
              <a:buNone/>
            </a:pP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  <a:cs typeface="Adobe Arabic" panose="02040503050201020203" pitchFamily="18" charset="-78"/>
              </a:rPr>
              <a:t>describe</a:t>
            </a: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Adobe Arabic" panose="02040503050201020203" pitchFamily="18" charset="-78"/>
              </a:rPr>
              <a:t>'sorting the list of users</a:t>
            </a: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', function() {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  <a:cs typeface="Adobe Arabic" panose="02040503050201020203" pitchFamily="18" charset="-78"/>
              </a:rPr>
              <a:t>it</a:t>
            </a: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Adobe Arabic" panose="02040503050201020203" pitchFamily="18" charset="-78"/>
              </a:rPr>
              <a:t>'sorts in descending order by default</a:t>
            </a: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', function() {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    // your test assertion goes here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  });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cs typeface="Adobe Arabic" panose="02040503050201020203" pitchFamily="18" charset="-78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50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Angular-mocks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Angular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also provides the </a:t>
            </a:r>
            <a:r>
              <a:rPr lang="en-US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ngMock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module, which provides mocking for your tests. This is used to inject and mock Angular services within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unit.</a:t>
            </a: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of the most useful parts of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ngMock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is </a:t>
            </a: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r>
              <a:rPr lang="en-US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httpBackend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which lets us mock XHR requests in tests, and return sample data instead.</a:t>
            </a:r>
          </a:p>
        </p:txBody>
      </p:sp>
    </p:spTree>
    <p:extLst>
      <p:ext uri="{BB962C8B-B14F-4D97-AF65-F5344CB8AC3E}">
        <p14:creationId xmlns:p14="http://schemas.microsoft.com/office/powerpoint/2010/main" val="2089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4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Arabic</vt:lpstr>
      <vt:lpstr>Aharoni</vt:lpstr>
      <vt:lpstr>Arial</vt:lpstr>
      <vt:lpstr>Arial Narrow</vt:lpstr>
      <vt:lpstr>Calibri</vt:lpstr>
      <vt:lpstr>Calibri Light</vt:lpstr>
      <vt:lpstr>Office Theme</vt:lpstr>
      <vt:lpstr>Unit test in AngularJS</vt:lpstr>
      <vt:lpstr>Jasmine</vt:lpstr>
      <vt:lpstr>Angular-mocks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in AngularJS</dc:title>
  <dc:creator>Didas</dc:creator>
  <cp:lastModifiedBy>Didas</cp:lastModifiedBy>
  <cp:revision>2</cp:revision>
  <dcterms:created xsi:type="dcterms:W3CDTF">2016-01-25T20:40:25Z</dcterms:created>
  <dcterms:modified xsi:type="dcterms:W3CDTF">2016-01-25T20:51:21Z</dcterms:modified>
</cp:coreProperties>
</file>