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0" r:id="rId8"/>
    <p:sldId id="269" r:id="rId9"/>
    <p:sldId id="271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131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2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68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19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61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1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0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2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57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38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84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7D78-CF20-461A-86B4-A4E769077D55}" type="datetimeFigureOut">
              <a:rPr lang="hu-HU" smtClean="0"/>
              <a:t>2023. 04. 16.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FAD1-A8AD-4DF3-990E-A072F4272C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71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Visual_Studio_Code" TargetMode="External"/><Relationship Id="rId2" Type="http://schemas.openxmlformats.org/officeDocument/2006/relationships/hyperlink" Target="https://www.macworld.com/article/812847/how-to-switch-to-single-page-view-in-microsoft-word-and-the-preview-ap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92.hu/binaries/content/gallery/p92website/technologies/htmlcssjs-details.png" TargetMode="External"/><Relationship Id="rId5" Type="http://schemas.openxmlformats.org/officeDocument/2006/relationships/hyperlink" Target="https://webcapital.hu/storage/blog-img/php-tortenete.png" TargetMode="External"/><Relationship Id="rId4" Type="http://schemas.openxmlformats.org/officeDocument/2006/relationships/hyperlink" Target="https://upload.wikimedia.org/wikipedia/en/thumb/7/78/XAMPP_logo.svg/1200px-XAMPP_logo.svg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Pawnshop and Jewellery Store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Made by: </a:t>
            </a:r>
            <a:r>
              <a:rPr lang="en-GB" dirty="0" err="1"/>
              <a:t>Patrik</a:t>
            </a:r>
            <a:r>
              <a:rPr lang="en-GB" dirty="0"/>
              <a:t> </a:t>
            </a:r>
            <a:r>
              <a:rPr lang="en-GB" dirty="0" err="1"/>
              <a:t>Götz</a:t>
            </a:r>
            <a:r>
              <a:rPr lang="en-GB" dirty="0"/>
              <a:t>, Luca </a:t>
            </a:r>
            <a:r>
              <a:rPr lang="en-GB" dirty="0" err="1"/>
              <a:t>Lukács</a:t>
            </a:r>
            <a:r>
              <a:rPr lang="en-GB" dirty="0"/>
              <a:t>, </a:t>
            </a:r>
            <a:r>
              <a:rPr lang="en-GB" dirty="0" err="1"/>
              <a:t>Máté</a:t>
            </a:r>
            <a:r>
              <a:rPr lang="en-GB" dirty="0"/>
              <a:t> </a:t>
            </a:r>
            <a:r>
              <a:rPr lang="en-GB" dirty="0" err="1"/>
              <a:t>Farkas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0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sharing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Patrik: HTML, website </a:t>
            </a:r>
            <a:r>
              <a:rPr lang="hu-HU" dirty="0" err="1"/>
              <a:t>structure</a:t>
            </a:r>
            <a:endParaRPr lang="hu-HU" dirty="0"/>
          </a:p>
          <a:p>
            <a:r>
              <a:rPr lang="hu-HU" dirty="0"/>
              <a:t>Máté: JavaScript, </a:t>
            </a:r>
            <a:r>
              <a:rPr lang="hu-HU" dirty="0" err="1"/>
              <a:t>PhP</a:t>
            </a:r>
            <a:r>
              <a:rPr lang="hu-HU" dirty="0"/>
              <a:t>, </a:t>
            </a:r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/>
              <a:t>Luca: CSS, design</a:t>
            </a:r>
          </a:p>
        </p:txBody>
      </p:sp>
    </p:spTree>
    <p:extLst>
      <p:ext uri="{BB962C8B-B14F-4D97-AF65-F5344CB8AC3E}">
        <p14:creationId xmlns:p14="http://schemas.microsoft.com/office/powerpoint/2010/main" val="79105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upgrades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Creat</a:t>
            </a:r>
            <a:r>
              <a:rPr lang="hu-HU" dirty="0"/>
              <a:t>ing</a:t>
            </a:r>
            <a:r>
              <a:rPr lang="en-GB" dirty="0"/>
              <a:t> a bidding page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Pawning</a:t>
            </a:r>
            <a:r>
              <a:rPr lang="hu-HU" dirty="0"/>
              <a:t> of </a:t>
            </a:r>
            <a:r>
              <a:rPr lang="hu-HU" dirty="0" err="1"/>
              <a:t>Jewellery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Registration</a:t>
            </a:r>
            <a:r>
              <a:rPr lang="hu-HU" dirty="0"/>
              <a:t> site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1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49" y="1690688"/>
            <a:ext cx="6470302" cy="4319318"/>
          </a:xfrm>
        </p:spPr>
      </p:pic>
    </p:spTree>
    <p:extLst>
      <p:ext uri="{BB962C8B-B14F-4D97-AF65-F5344CB8AC3E}">
        <p14:creationId xmlns:p14="http://schemas.microsoft.com/office/powerpoint/2010/main" val="128218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>
                <a:hlinkClick r:id="rId2"/>
              </a:rPr>
              <a:t>https://www.macworld.com/article/812847/how-to-switch-to-single-page-view-in-microsoft-word-and-the-preview-app.html</a:t>
            </a:r>
            <a:endParaRPr lang="hu-HU" sz="1600" dirty="0"/>
          </a:p>
          <a:p>
            <a:r>
              <a:rPr lang="hu-HU" sz="1600" dirty="0">
                <a:hlinkClick r:id="rId3"/>
              </a:rPr>
              <a:t>https://en.wikiversity.org/wiki/Visual_Studio_Code</a:t>
            </a:r>
            <a:endParaRPr lang="hu-HU" sz="1600" dirty="0"/>
          </a:p>
          <a:p>
            <a:r>
              <a:rPr lang="hu-HU" sz="1600" dirty="0">
                <a:hlinkClick r:id="rId4"/>
              </a:rPr>
              <a:t>https://upload.wikimedia.org/wikipedia/en/thumb/7/78/XAMPP_logo.svg/1200px-XAMPP_logo.svg.png</a:t>
            </a:r>
            <a:endParaRPr lang="hu-HU" sz="1600" dirty="0"/>
          </a:p>
          <a:p>
            <a:r>
              <a:rPr lang="hu-HU" sz="1600" dirty="0">
                <a:hlinkClick r:id="rId5"/>
              </a:rPr>
              <a:t>https://webcapital.hu/storage/blog-img/php-tortenete.png</a:t>
            </a:r>
            <a:endParaRPr lang="hu-HU" sz="1600" dirty="0"/>
          </a:p>
          <a:p>
            <a:r>
              <a:rPr lang="hu-HU" sz="1600" dirty="0">
                <a:hlinkClick r:id="rId6"/>
              </a:rPr>
              <a:t>https://www.p92.hu/binaries/content/gallery/p92website/technologies/htmlcssjs-details.png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endParaRPr lang="hu-HU" sz="1600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64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Programs</a:t>
            </a:r>
            <a:r>
              <a:rPr lang="hu-HU" dirty="0"/>
              <a:t> we </a:t>
            </a:r>
            <a:r>
              <a:rPr lang="hu-HU" dirty="0" err="1"/>
              <a:t>used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 err="1"/>
              <a:t>Xampp</a:t>
            </a:r>
            <a:endParaRPr lang="hu-HU" dirty="0"/>
          </a:p>
          <a:p>
            <a:r>
              <a:rPr lang="hu-HU" dirty="0"/>
              <a:t>Word 2016</a:t>
            </a:r>
          </a:p>
          <a:p>
            <a:r>
              <a:rPr lang="hu-HU" dirty="0" err="1"/>
              <a:t>Trello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614" y="310340"/>
            <a:ext cx="2319262" cy="2160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11" y="3086790"/>
            <a:ext cx="2160000" cy="2160000"/>
          </a:xfrm>
          <a:prstGeom prst="rect">
            <a:avLst/>
          </a:prstGeom>
        </p:spPr>
      </p:pic>
      <p:pic>
        <p:nvPicPr>
          <p:cNvPr id="6" name="Tartalom hely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84" y="3893125"/>
            <a:ext cx="213132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Languages we used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</a:t>
            </a:r>
          </a:p>
          <a:p>
            <a:r>
              <a:rPr lang="hu-HU" dirty="0"/>
              <a:t>JavaScript</a:t>
            </a:r>
          </a:p>
          <a:p>
            <a:r>
              <a:rPr lang="hu-HU" dirty="0"/>
              <a:t>CSS</a:t>
            </a:r>
          </a:p>
          <a:p>
            <a:r>
              <a:rPr lang="hu-HU" dirty="0" err="1"/>
              <a:t>PhP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32" y="723424"/>
            <a:ext cx="2953870" cy="2061555"/>
          </a:xfrm>
          <a:prstGeom prst="rect">
            <a:avLst/>
          </a:prstGeom>
        </p:spPr>
      </p:pic>
      <p:pic>
        <p:nvPicPr>
          <p:cNvPr id="5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94" y="3983138"/>
            <a:ext cx="6886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slideshow about the types of products</a:t>
            </a:r>
          </a:p>
          <a:p>
            <a:r>
              <a:rPr lang="en-GB" dirty="0"/>
              <a:t>Pictures are sliding automatically</a:t>
            </a:r>
          </a:p>
          <a:p>
            <a:r>
              <a:rPr lang="en-GB" dirty="0"/>
              <a:t>On the footer you can see the contacts</a:t>
            </a:r>
          </a:p>
          <a:p>
            <a:r>
              <a:rPr lang="en-GB" dirty="0"/>
              <a:t>In the </a:t>
            </a:r>
            <a:r>
              <a:rPr lang="en-GB" dirty="0" err="1"/>
              <a:t>navbar</a:t>
            </a:r>
            <a:r>
              <a:rPr lang="en-GB" dirty="0"/>
              <a:t> you can choose the </a:t>
            </a:r>
            <a:r>
              <a:rPr lang="en-GB" dirty="0" err="1"/>
              <a:t>Webshop</a:t>
            </a:r>
            <a:r>
              <a:rPr lang="en-GB" dirty="0"/>
              <a:t> and the Registration or Log in buttons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2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" y="156119"/>
            <a:ext cx="5240600" cy="333901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95" y="2259"/>
            <a:ext cx="6014705" cy="214437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546" y="2146632"/>
            <a:ext cx="3322387" cy="46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9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5" y="1027906"/>
            <a:ext cx="8873070" cy="499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Webshop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 here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choose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basket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basket</a:t>
            </a:r>
            <a:r>
              <a:rPr lang="hu-HU" dirty="0"/>
              <a:t> is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bottom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90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6" y="0"/>
            <a:ext cx="4707395" cy="389866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2648"/>
            <a:ext cx="9071500" cy="243626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465" y="0"/>
            <a:ext cx="3824842" cy="53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7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5" y="3889556"/>
            <a:ext cx="5548321" cy="2485118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468" y="365125"/>
            <a:ext cx="5667463" cy="30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Office PowerPoint</Application>
  <PresentationFormat>Szélesvásznú</PresentationFormat>
  <Paragraphs>39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Pawnshop and Jewellery Store</vt:lpstr>
      <vt:lpstr>Programs we used:</vt:lpstr>
      <vt:lpstr>Languages we used:</vt:lpstr>
      <vt:lpstr>Main page</vt:lpstr>
      <vt:lpstr>PowerPoint-bemutató</vt:lpstr>
      <vt:lpstr>PowerPoint-bemutató</vt:lpstr>
      <vt:lpstr>Webshop</vt:lpstr>
      <vt:lpstr>PowerPoint-bemutató</vt:lpstr>
      <vt:lpstr>PowerPoint-bemutató</vt:lpstr>
      <vt:lpstr>Work sharing</vt:lpstr>
      <vt:lpstr>Possible upgrades in the future</vt:lpstr>
      <vt:lpstr>Thank you for your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Pawnshop and Jewelry Store</dc:title>
  <dc:creator>14c</dc:creator>
  <cp:lastModifiedBy>EDU_MIKK_4343@diakoffice.onmicrosoft.com</cp:lastModifiedBy>
  <cp:revision>29</cp:revision>
  <dcterms:created xsi:type="dcterms:W3CDTF">2023-02-13T09:20:11Z</dcterms:created>
  <dcterms:modified xsi:type="dcterms:W3CDTF">2023-04-16T15:25:04Z</dcterms:modified>
</cp:coreProperties>
</file>