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27C7F-7E8B-4BAF-964C-CA3CC752496B}" type="doc">
      <dgm:prSet loTypeId="urn:microsoft.com/office/officeart/2005/8/layout/chevron2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94F24C6C-CC31-4D17-BD31-A12ED1923B03}">
      <dgm:prSet phldrT="[Text]"/>
      <dgm:spPr/>
      <dgm:t>
        <a:bodyPr/>
        <a:lstStyle/>
        <a:p>
          <a:endParaRPr lang="en-US" dirty="0"/>
        </a:p>
      </dgm:t>
    </dgm:pt>
    <dgm:pt modelId="{F97D129F-3502-46AF-9CA5-68C502BCDE24}" type="parTrans" cxnId="{08653DA8-6769-4DF7-9CE9-1D206E54BF3C}">
      <dgm:prSet/>
      <dgm:spPr/>
      <dgm:t>
        <a:bodyPr/>
        <a:lstStyle/>
        <a:p>
          <a:endParaRPr lang="en-US"/>
        </a:p>
      </dgm:t>
    </dgm:pt>
    <dgm:pt modelId="{05B50370-400A-461D-9F16-5168A00D0D26}" type="sibTrans" cxnId="{08653DA8-6769-4DF7-9CE9-1D206E54BF3C}">
      <dgm:prSet/>
      <dgm:spPr/>
      <dgm:t>
        <a:bodyPr/>
        <a:lstStyle/>
        <a:p>
          <a:endParaRPr lang="en-US"/>
        </a:p>
      </dgm:t>
    </dgm:pt>
    <dgm:pt modelId="{5DEAD28C-47CB-4303-9065-9F5C09B79EF4}">
      <dgm:prSet phldrT="[Text]"/>
      <dgm:spPr/>
      <dgm:t>
        <a:bodyPr/>
        <a:lstStyle/>
        <a:p>
          <a:r>
            <a:rPr lang="en-US" dirty="0" smtClean="0">
              <a:solidFill>
                <a:schemeClr val="accent6"/>
              </a:solidFill>
            </a:rPr>
            <a:t>Abstract</a:t>
          </a:r>
          <a:r>
            <a:rPr lang="en-US" dirty="0" smtClean="0"/>
            <a:t> </a:t>
          </a:r>
          <a:endParaRPr lang="en-US" dirty="0"/>
        </a:p>
      </dgm:t>
    </dgm:pt>
    <dgm:pt modelId="{168CAA74-DB71-47F2-97A5-177FCF7E9B0D}" type="parTrans" cxnId="{0DA43C20-79E0-4EA6-B7A3-FFFF50229969}">
      <dgm:prSet/>
      <dgm:spPr/>
      <dgm:t>
        <a:bodyPr/>
        <a:lstStyle/>
        <a:p>
          <a:endParaRPr lang="en-US"/>
        </a:p>
      </dgm:t>
    </dgm:pt>
    <dgm:pt modelId="{C9EA0539-8036-4F85-9E24-1EBF14343664}" type="sibTrans" cxnId="{0DA43C20-79E0-4EA6-B7A3-FFFF50229969}">
      <dgm:prSet/>
      <dgm:spPr/>
      <dgm:t>
        <a:bodyPr/>
        <a:lstStyle/>
        <a:p>
          <a:endParaRPr lang="en-US"/>
        </a:p>
      </dgm:t>
    </dgm:pt>
    <dgm:pt modelId="{BF42B2AC-A419-4A5E-9B19-CC1924327C06}">
      <dgm:prSet phldrT="[Text]"/>
      <dgm:spPr/>
      <dgm:t>
        <a:bodyPr/>
        <a:lstStyle/>
        <a:p>
          <a:endParaRPr lang="en-US" dirty="0"/>
        </a:p>
      </dgm:t>
    </dgm:pt>
    <dgm:pt modelId="{96AC0AE0-8928-4778-8CA1-C600964D0FAF}" type="parTrans" cxnId="{2AB8AA00-B167-4064-A7AB-A0931E205C13}">
      <dgm:prSet/>
      <dgm:spPr/>
      <dgm:t>
        <a:bodyPr/>
        <a:lstStyle/>
        <a:p>
          <a:endParaRPr lang="en-US"/>
        </a:p>
      </dgm:t>
    </dgm:pt>
    <dgm:pt modelId="{34EB067C-4F13-4866-B9EC-B63A533F2A36}" type="sibTrans" cxnId="{2AB8AA00-B167-4064-A7AB-A0931E205C13}">
      <dgm:prSet/>
      <dgm:spPr/>
      <dgm:t>
        <a:bodyPr/>
        <a:lstStyle/>
        <a:p>
          <a:endParaRPr lang="en-US"/>
        </a:p>
      </dgm:t>
    </dgm:pt>
    <dgm:pt modelId="{E9860D0A-A3DE-444B-87AE-519ECAB68370}">
      <dgm:prSet phldrT="[Text]"/>
      <dgm:spPr/>
      <dgm:t>
        <a:bodyPr/>
        <a:lstStyle/>
        <a:p>
          <a:r>
            <a:rPr lang="en-US" dirty="0" smtClean="0">
              <a:solidFill>
                <a:schemeClr val="accent6"/>
              </a:solidFill>
            </a:rPr>
            <a:t>Data</a:t>
          </a:r>
          <a:r>
            <a:rPr lang="en-US" dirty="0" smtClean="0"/>
            <a:t> </a:t>
          </a:r>
          <a:r>
            <a:rPr lang="en-US" dirty="0" smtClean="0">
              <a:solidFill>
                <a:schemeClr val="accent6"/>
              </a:solidFill>
            </a:rPr>
            <a:t>Description</a:t>
          </a:r>
          <a:endParaRPr lang="en-US" dirty="0">
            <a:solidFill>
              <a:schemeClr val="accent6"/>
            </a:solidFill>
          </a:endParaRPr>
        </a:p>
      </dgm:t>
    </dgm:pt>
    <dgm:pt modelId="{FB74A299-7607-40CC-AA81-4F2397369008}" type="parTrans" cxnId="{BCEAF73E-83F6-4363-BC70-6E83DB573239}">
      <dgm:prSet/>
      <dgm:spPr/>
      <dgm:t>
        <a:bodyPr/>
        <a:lstStyle/>
        <a:p>
          <a:endParaRPr lang="en-US"/>
        </a:p>
      </dgm:t>
    </dgm:pt>
    <dgm:pt modelId="{7578F509-277D-49DF-A6AF-C0C06B9BAE76}" type="sibTrans" cxnId="{BCEAF73E-83F6-4363-BC70-6E83DB573239}">
      <dgm:prSet/>
      <dgm:spPr/>
      <dgm:t>
        <a:bodyPr/>
        <a:lstStyle/>
        <a:p>
          <a:endParaRPr lang="en-US"/>
        </a:p>
      </dgm:t>
    </dgm:pt>
    <dgm:pt modelId="{6238B114-8A64-4BDE-99B5-648038A4E3FB}">
      <dgm:prSet phldrT="[Text]"/>
      <dgm:spPr/>
      <dgm:t>
        <a:bodyPr/>
        <a:lstStyle/>
        <a:p>
          <a:endParaRPr lang="en-US" dirty="0"/>
        </a:p>
      </dgm:t>
    </dgm:pt>
    <dgm:pt modelId="{0FD93927-A6E7-4370-AE7E-CC05AA4CFC04}" type="parTrans" cxnId="{77D888D1-39E2-4AA1-B331-76012F2F8A75}">
      <dgm:prSet/>
      <dgm:spPr/>
      <dgm:t>
        <a:bodyPr/>
        <a:lstStyle/>
        <a:p>
          <a:endParaRPr lang="en-US"/>
        </a:p>
      </dgm:t>
    </dgm:pt>
    <dgm:pt modelId="{8D7922F2-5CD6-42A2-A93A-85302F3348E0}" type="sibTrans" cxnId="{77D888D1-39E2-4AA1-B331-76012F2F8A75}">
      <dgm:prSet/>
      <dgm:spPr/>
      <dgm:t>
        <a:bodyPr/>
        <a:lstStyle/>
        <a:p>
          <a:endParaRPr lang="en-US"/>
        </a:p>
      </dgm:t>
    </dgm:pt>
    <dgm:pt modelId="{1B353370-D08D-4B2C-88CD-154E3F580116}">
      <dgm:prSet phldrT="[Text]"/>
      <dgm:spPr/>
      <dgm:t>
        <a:bodyPr/>
        <a:lstStyle/>
        <a:p>
          <a:r>
            <a:rPr lang="en-US" dirty="0" smtClean="0">
              <a:solidFill>
                <a:schemeClr val="accent6"/>
              </a:solidFill>
            </a:rPr>
            <a:t>EDA</a:t>
          </a:r>
          <a:endParaRPr lang="en-US" dirty="0">
            <a:solidFill>
              <a:schemeClr val="accent6"/>
            </a:solidFill>
          </a:endParaRPr>
        </a:p>
      </dgm:t>
    </dgm:pt>
    <dgm:pt modelId="{EE0F5188-852B-495D-BD57-768B4F6D606F}" type="parTrans" cxnId="{689C5191-C182-463F-98B5-C5D476931033}">
      <dgm:prSet/>
      <dgm:spPr/>
      <dgm:t>
        <a:bodyPr/>
        <a:lstStyle/>
        <a:p>
          <a:endParaRPr lang="en-US"/>
        </a:p>
      </dgm:t>
    </dgm:pt>
    <dgm:pt modelId="{F41CAC1F-1316-4CCD-B0CB-4AF188257850}" type="sibTrans" cxnId="{689C5191-C182-463F-98B5-C5D476931033}">
      <dgm:prSet/>
      <dgm:spPr/>
      <dgm:t>
        <a:bodyPr/>
        <a:lstStyle/>
        <a:p>
          <a:endParaRPr lang="en-US"/>
        </a:p>
      </dgm:t>
    </dgm:pt>
    <dgm:pt modelId="{EED63659-C4B4-48C6-886A-4E9659D2F8CF}">
      <dgm:prSet phldrT="[Text]"/>
      <dgm:spPr/>
      <dgm:t>
        <a:bodyPr/>
        <a:lstStyle/>
        <a:p>
          <a:endParaRPr lang="en-US" dirty="0"/>
        </a:p>
      </dgm:t>
    </dgm:pt>
    <dgm:pt modelId="{95604F98-8104-455E-AFEF-19DA0B679FCD}" type="parTrans" cxnId="{05F1E688-C892-4E69-87B3-CF8FD40186EA}">
      <dgm:prSet/>
      <dgm:spPr/>
      <dgm:t>
        <a:bodyPr/>
        <a:lstStyle/>
        <a:p>
          <a:endParaRPr lang="en-US"/>
        </a:p>
      </dgm:t>
    </dgm:pt>
    <dgm:pt modelId="{966528A9-572D-4123-B82A-5EC6E4B7F908}" type="sibTrans" cxnId="{05F1E688-C892-4E69-87B3-CF8FD40186EA}">
      <dgm:prSet/>
      <dgm:spPr/>
      <dgm:t>
        <a:bodyPr/>
        <a:lstStyle/>
        <a:p>
          <a:endParaRPr lang="en-US"/>
        </a:p>
      </dgm:t>
    </dgm:pt>
    <dgm:pt modelId="{38E03507-6E45-47C4-A1BA-B4D4AC5531AB}">
      <dgm:prSet/>
      <dgm:spPr/>
      <dgm:t>
        <a:bodyPr/>
        <a:lstStyle/>
        <a:p>
          <a:r>
            <a:rPr lang="en-US" dirty="0" smtClean="0">
              <a:solidFill>
                <a:schemeClr val="accent6"/>
              </a:solidFill>
            </a:rPr>
            <a:t>Re-Processing</a:t>
          </a:r>
          <a:endParaRPr lang="en-US" dirty="0">
            <a:solidFill>
              <a:schemeClr val="accent6"/>
            </a:solidFill>
          </a:endParaRPr>
        </a:p>
      </dgm:t>
    </dgm:pt>
    <dgm:pt modelId="{CD45F724-A0DA-4E03-9C8E-041456B25184}" type="parTrans" cxnId="{1B932A12-9EA5-41E0-946C-8B8F59E0B3DF}">
      <dgm:prSet/>
      <dgm:spPr/>
      <dgm:t>
        <a:bodyPr/>
        <a:lstStyle/>
        <a:p>
          <a:endParaRPr lang="en-US"/>
        </a:p>
      </dgm:t>
    </dgm:pt>
    <dgm:pt modelId="{953BE2C5-EACE-4DB9-BFFD-632C244C1090}" type="sibTrans" cxnId="{1B932A12-9EA5-41E0-946C-8B8F59E0B3DF}">
      <dgm:prSet/>
      <dgm:spPr/>
      <dgm:t>
        <a:bodyPr/>
        <a:lstStyle/>
        <a:p>
          <a:endParaRPr lang="en-US"/>
        </a:p>
      </dgm:t>
    </dgm:pt>
    <dgm:pt modelId="{CAEA36E3-1968-483E-B683-ABD306D7893D}">
      <dgm:prSet/>
      <dgm:spPr/>
      <dgm:t>
        <a:bodyPr/>
        <a:lstStyle/>
        <a:p>
          <a:endParaRPr lang="en-US" dirty="0">
            <a:solidFill>
              <a:schemeClr val="accent6"/>
            </a:solidFill>
          </a:endParaRPr>
        </a:p>
      </dgm:t>
    </dgm:pt>
    <dgm:pt modelId="{46DDA56C-657B-482D-A373-AB5D50CF4C5D}" type="parTrans" cxnId="{3F1DD8FB-42EC-47B9-AE72-F41785308CC2}">
      <dgm:prSet/>
      <dgm:spPr/>
      <dgm:t>
        <a:bodyPr/>
        <a:lstStyle/>
        <a:p>
          <a:endParaRPr lang="en-US"/>
        </a:p>
      </dgm:t>
    </dgm:pt>
    <dgm:pt modelId="{BFC937B6-D765-46C6-B989-9F31455904CC}" type="sibTrans" cxnId="{3F1DD8FB-42EC-47B9-AE72-F41785308CC2}">
      <dgm:prSet/>
      <dgm:spPr/>
      <dgm:t>
        <a:bodyPr/>
        <a:lstStyle/>
        <a:p>
          <a:endParaRPr lang="en-US"/>
        </a:p>
      </dgm:t>
    </dgm:pt>
    <dgm:pt modelId="{2125A129-6DE8-41B8-903A-919277DB5388}">
      <dgm:prSet/>
      <dgm:spPr/>
      <dgm:t>
        <a:bodyPr/>
        <a:lstStyle/>
        <a:p>
          <a:r>
            <a:rPr lang="en-US" dirty="0" smtClean="0">
              <a:solidFill>
                <a:schemeClr val="accent6"/>
              </a:solidFill>
            </a:rPr>
            <a:t>Model</a:t>
          </a:r>
          <a:r>
            <a:rPr lang="en-US" dirty="0" smtClean="0"/>
            <a:t> </a:t>
          </a:r>
          <a:r>
            <a:rPr lang="en-US" dirty="0" smtClean="0">
              <a:solidFill>
                <a:schemeClr val="accent6"/>
              </a:solidFill>
            </a:rPr>
            <a:t>Evaluation</a:t>
          </a:r>
          <a:endParaRPr lang="en-US" dirty="0">
            <a:solidFill>
              <a:schemeClr val="accent6"/>
            </a:solidFill>
          </a:endParaRPr>
        </a:p>
      </dgm:t>
    </dgm:pt>
    <dgm:pt modelId="{73BDD5EF-59A8-49A8-A531-68B2D3BB602E}" type="parTrans" cxnId="{49F22BDA-5C77-4A49-871E-CE845E2E6A92}">
      <dgm:prSet/>
      <dgm:spPr/>
      <dgm:t>
        <a:bodyPr/>
        <a:lstStyle/>
        <a:p>
          <a:endParaRPr lang="en-US"/>
        </a:p>
      </dgm:t>
    </dgm:pt>
    <dgm:pt modelId="{2BEBED8B-6F2D-4D90-9643-E99493BAC6AE}" type="sibTrans" cxnId="{49F22BDA-5C77-4A49-871E-CE845E2E6A92}">
      <dgm:prSet/>
      <dgm:spPr/>
      <dgm:t>
        <a:bodyPr/>
        <a:lstStyle/>
        <a:p>
          <a:endParaRPr lang="en-US"/>
        </a:p>
      </dgm:t>
    </dgm:pt>
    <dgm:pt modelId="{C49D6A82-8BE6-4916-B030-837459C69358}" type="pres">
      <dgm:prSet presAssocID="{08B27C7F-7E8B-4BAF-964C-CA3CC752496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337C87-DC97-443D-8476-5BA08D3D99D5}" type="pres">
      <dgm:prSet presAssocID="{94F24C6C-CC31-4D17-BD31-A12ED1923B03}" presName="composite" presStyleCnt="0"/>
      <dgm:spPr/>
    </dgm:pt>
    <dgm:pt modelId="{AA358CC0-8D8E-418A-B535-D03159CA520A}" type="pres">
      <dgm:prSet presAssocID="{94F24C6C-CC31-4D17-BD31-A12ED1923B0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819F5-59E6-4FA1-8171-09234717546C}" type="pres">
      <dgm:prSet presAssocID="{94F24C6C-CC31-4D17-BD31-A12ED1923B03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E7F9C-AB41-44F1-BB27-AAE9EF055820}" type="pres">
      <dgm:prSet presAssocID="{05B50370-400A-461D-9F16-5168A00D0D26}" presName="sp" presStyleCnt="0"/>
      <dgm:spPr/>
    </dgm:pt>
    <dgm:pt modelId="{6D4A470C-EA16-44AC-8A60-3FDE907E7895}" type="pres">
      <dgm:prSet presAssocID="{BF42B2AC-A419-4A5E-9B19-CC1924327C06}" presName="composite" presStyleCnt="0"/>
      <dgm:spPr/>
    </dgm:pt>
    <dgm:pt modelId="{7514DE23-E35C-4CAA-A9C4-0E5EAB5723E2}" type="pres">
      <dgm:prSet presAssocID="{BF42B2AC-A419-4A5E-9B19-CC1924327C0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03F0E-A8CD-4FB2-B670-D8A3B76EBCDB}" type="pres">
      <dgm:prSet presAssocID="{BF42B2AC-A419-4A5E-9B19-CC1924327C0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206F5-DF9C-47AD-8BD3-86B56899CC99}" type="pres">
      <dgm:prSet presAssocID="{34EB067C-4F13-4866-B9EC-B63A533F2A36}" presName="sp" presStyleCnt="0"/>
      <dgm:spPr/>
    </dgm:pt>
    <dgm:pt modelId="{60B93986-5B3F-47B2-979F-E59138A6968E}" type="pres">
      <dgm:prSet presAssocID="{6238B114-8A64-4BDE-99B5-648038A4E3FB}" presName="composite" presStyleCnt="0"/>
      <dgm:spPr/>
    </dgm:pt>
    <dgm:pt modelId="{024FB716-30A9-423A-B284-C3B5F336948C}" type="pres">
      <dgm:prSet presAssocID="{6238B114-8A64-4BDE-99B5-648038A4E3F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C3E6F-1357-4967-A38E-83F78B3D2735}" type="pres">
      <dgm:prSet presAssocID="{6238B114-8A64-4BDE-99B5-648038A4E3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040F5-2737-4E28-9AE2-307A3FD06610}" type="pres">
      <dgm:prSet presAssocID="{8D7922F2-5CD6-42A2-A93A-85302F3348E0}" presName="sp" presStyleCnt="0"/>
      <dgm:spPr/>
    </dgm:pt>
    <dgm:pt modelId="{67AA1784-83D2-4EAE-8C69-0143969973E2}" type="pres">
      <dgm:prSet presAssocID="{EED63659-C4B4-48C6-886A-4E9659D2F8CF}" presName="composite" presStyleCnt="0"/>
      <dgm:spPr/>
    </dgm:pt>
    <dgm:pt modelId="{E54193B8-4629-4E34-A699-D068EE45F4B9}" type="pres">
      <dgm:prSet presAssocID="{EED63659-C4B4-48C6-886A-4E9659D2F8C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35035-61A0-41D4-94F0-AAD103F43568}" type="pres">
      <dgm:prSet presAssocID="{EED63659-C4B4-48C6-886A-4E9659D2F8C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A549F-EF22-4ED9-9E38-61E5CCBAEA15}" type="pres">
      <dgm:prSet presAssocID="{966528A9-572D-4123-B82A-5EC6E4B7F908}" presName="sp" presStyleCnt="0"/>
      <dgm:spPr/>
    </dgm:pt>
    <dgm:pt modelId="{96E536DF-9C90-4925-8D1E-386E928DAA44}" type="pres">
      <dgm:prSet presAssocID="{CAEA36E3-1968-483E-B683-ABD306D7893D}" presName="composite" presStyleCnt="0"/>
      <dgm:spPr/>
    </dgm:pt>
    <dgm:pt modelId="{416C8BF5-BFA9-46B7-AC8B-2D009F4EC466}" type="pres">
      <dgm:prSet presAssocID="{CAEA36E3-1968-483E-B683-ABD306D7893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FE51A-5D2D-4CD3-BCEA-E8CBFC85C1E4}" type="pres">
      <dgm:prSet presAssocID="{CAEA36E3-1968-483E-B683-ABD306D7893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66192-1487-48BC-BA20-222295603C4F}" type="presOf" srcId="{2125A129-6DE8-41B8-903A-919277DB5388}" destId="{C2DFE51A-5D2D-4CD3-BCEA-E8CBFC85C1E4}" srcOrd="0" destOrd="0" presId="urn:microsoft.com/office/officeart/2005/8/layout/chevron2"/>
    <dgm:cxn modelId="{49F22BDA-5C77-4A49-871E-CE845E2E6A92}" srcId="{CAEA36E3-1968-483E-B683-ABD306D7893D}" destId="{2125A129-6DE8-41B8-903A-919277DB5388}" srcOrd="0" destOrd="0" parTransId="{73BDD5EF-59A8-49A8-A531-68B2D3BB602E}" sibTransId="{2BEBED8B-6F2D-4D90-9643-E99493BAC6AE}"/>
    <dgm:cxn modelId="{1B932A12-9EA5-41E0-946C-8B8F59E0B3DF}" srcId="{EED63659-C4B4-48C6-886A-4E9659D2F8CF}" destId="{38E03507-6E45-47C4-A1BA-B4D4AC5531AB}" srcOrd="0" destOrd="0" parTransId="{CD45F724-A0DA-4E03-9C8E-041456B25184}" sibTransId="{953BE2C5-EACE-4DB9-BFFD-632C244C1090}"/>
    <dgm:cxn modelId="{777B8BBC-945E-4099-97FE-39456C4779FC}" type="presOf" srcId="{08B27C7F-7E8B-4BAF-964C-CA3CC752496B}" destId="{C49D6A82-8BE6-4916-B030-837459C69358}" srcOrd="0" destOrd="0" presId="urn:microsoft.com/office/officeart/2005/8/layout/chevron2"/>
    <dgm:cxn modelId="{2AB8AA00-B167-4064-A7AB-A0931E205C13}" srcId="{08B27C7F-7E8B-4BAF-964C-CA3CC752496B}" destId="{BF42B2AC-A419-4A5E-9B19-CC1924327C06}" srcOrd="1" destOrd="0" parTransId="{96AC0AE0-8928-4778-8CA1-C600964D0FAF}" sibTransId="{34EB067C-4F13-4866-B9EC-B63A533F2A36}"/>
    <dgm:cxn modelId="{77D888D1-39E2-4AA1-B331-76012F2F8A75}" srcId="{08B27C7F-7E8B-4BAF-964C-CA3CC752496B}" destId="{6238B114-8A64-4BDE-99B5-648038A4E3FB}" srcOrd="2" destOrd="0" parTransId="{0FD93927-A6E7-4370-AE7E-CC05AA4CFC04}" sibTransId="{8D7922F2-5CD6-42A2-A93A-85302F3348E0}"/>
    <dgm:cxn modelId="{07E3D7FA-68AC-4DA1-8994-80C5B11AD2EE}" type="presOf" srcId="{CAEA36E3-1968-483E-B683-ABD306D7893D}" destId="{416C8BF5-BFA9-46B7-AC8B-2D009F4EC466}" srcOrd="0" destOrd="0" presId="urn:microsoft.com/office/officeart/2005/8/layout/chevron2"/>
    <dgm:cxn modelId="{91541D06-57A8-4857-829D-2F83D1C33D5E}" type="presOf" srcId="{EED63659-C4B4-48C6-886A-4E9659D2F8CF}" destId="{E54193B8-4629-4E34-A699-D068EE45F4B9}" srcOrd="0" destOrd="0" presId="urn:microsoft.com/office/officeart/2005/8/layout/chevron2"/>
    <dgm:cxn modelId="{FF91411C-956F-40F6-9E61-ED8446A57AD4}" type="presOf" srcId="{6238B114-8A64-4BDE-99B5-648038A4E3FB}" destId="{024FB716-30A9-423A-B284-C3B5F336948C}" srcOrd="0" destOrd="0" presId="urn:microsoft.com/office/officeart/2005/8/layout/chevron2"/>
    <dgm:cxn modelId="{8978C2D9-6121-402D-9A1B-7DC47E076854}" type="presOf" srcId="{94F24C6C-CC31-4D17-BD31-A12ED1923B03}" destId="{AA358CC0-8D8E-418A-B535-D03159CA520A}" srcOrd="0" destOrd="0" presId="urn:microsoft.com/office/officeart/2005/8/layout/chevron2"/>
    <dgm:cxn modelId="{BCEAF73E-83F6-4363-BC70-6E83DB573239}" srcId="{BF42B2AC-A419-4A5E-9B19-CC1924327C06}" destId="{E9860D0A-A3DE-444B-87AE-519ECAB68370}" srcOrd="0" destOrd="0" parTransId="{FB74A299-7607-40CC-AA81-4F2397369008}" sibTransId="{7578F509-277D-49DF-A6AF-C0C06B9BAE76}"/>
    <dgm:cxn modelId="{3F1DD8FB-42EC-47B9-AE72-F41785308CC2}" srcId="{08B27C7F-7E8B-4BAF-964C-CA3CC752496B}" destId="{CAEA36E3-1968-483E-B683-ABD306D7893D}" srcOrd="4" destOrd="0" parTransId="{46DDA56C-657B-482D-A373-AB5D50CF4C5D}" sibTransId="{BFC937B6-D765-46C6-B989-9F31455904CC}"/>
    <dgm:cxn modelId="{689C5191-C182-463F-98B5-C5D476931033}" srcId="{6238B114-8A64-4BDE-99B5-648038A4E3FB}" destId="{1B353370-D08D-4B2C-88CD-154E3F580116}" srcOrd="0" destOrd="0" parTransId="{EE0F5188-852B-495D-BD57-768B4F6D606F}" sibTransId="{F41CAC1F-1316-4CCD-B0CB-4AF188257850}"/>
    <dgm:cxn modelId="{C9136789-D2F0-4B6D-ABA2-249452FEA8C8}" type="presOf" srcId="{E9860D0A-A3DE-444B-87AE-519ECAB68370}" destId="{6FE03F0E-A8CD-4FB2-B670-D8A3B76EBCDB}" srcOrd="0" destOrd="0" presId="urn:microsoft.com/office/officeart/2005/8/layout/chevron2"/>
    <dgm:cxn modelId="{0DA43C20-79E0-4EA6-B7A3-FFFF50229969}" srcId="{94F24C6C-CC31-4D17-BD31-A12ED1923B03}" destId="{5DEAD28C-47CB-4303-9065-9F5C09B79EF4}" srcOrd="0" destOrd="0" parTransId="{168CAA74-DB71-47F2-97A5-177FCF7E9B0D}" sibTransId="{C9EA0539-8036-4F85-9E24-1EBF14343664}"/>
    <dgm:cxn modelId="{903EBC46-8CEB-4782-8770-D2FDA05DADC8}" type="presOf" srcId="{BF42B2AC-A419-4A5E-9B19-CC1924327C06}" destId="{7514DE23-E35C-4CAA-A9C4-0E5EAB5723E2}" srcOrd="0" destOrd="0" presId="urn:microsoft.com/office/officeart/2005/8/layout/chevron2"/>
    <dgm:cxn modelId="{988DEE31-44DE-4DC1-8C4C-8B75913AE4CA}" type="presOf" srcId="{38E03507-6E45-47C4-A1BA-B4D4AC5531AB}" destId="{A9635035-61A0-41D4-94F0-AAD103F43568}" srcOrd="0" destOrd="0" presId="urn:microsoft.com/office/officeart/2005/8/layout/chevron2"/>
    <dgm:cxn modelId="{C12DCE8C-829B-41EA-A883-BDA662AC5E0B}" type="presOf" srcId="{5DEAD28C-47CB-4303-9065-9F5C09B79EF4}" destId="{718819F5-59E6-4FA1-8171-09234717546C}" srcOrd="0" destOrd="0" presId="urn:microsoft.com/office/officeart/2005/8/layout/chevron2"/>
    <dgm:cxn modelId="{05F1E688-C892-4E69-87B3-CF8FD40186EA}" srcId="{08B27C7F-7E8B-4BAF-964C-CA3CC752496B}" destId="{EED63659-C4B4-48C6-886A-4E9659D2F8CF}" srcOrd="3" destOrd="0" parTransId="{95604F98-8104-455E-AFEF-19DA0B679FCD}" sibTransId="{966528A9-572D-4123-B82A-5EC6E4B7F908}"/>
    <dgm:cxn modelId="{B61A3E38-9B0A-4E66-BCDD-6D547E5AAAB4}" type="presOf" srcId="{1B353370-D08D-4B2C-88CD-154E3F580116}" destId="{48EC3E6F-1357-4967-A38E-83F78B3D2735}" srcOrd="0" destOrd="0" presId="urn:microsoft.com/office/officeart/2005/8/layout/chevron2"/>
    <dgm:cxn modelId="{08653DA8-6769-4DF7-9CE9-1D206E54BF3C}" srcId="{08B27C7F-7E8B-4BAF-964C-CA3CC752496B}" destId="{94F24C6C-CC31-4D17-BD31-A12ED1923B03}" srcOrd="0" destOrd="0" parTransId="{F97D129F-3502-46AF-9CA5-68C502BCDE24}" sibTransId="{05B50370-400A-461D-9F16-5168A00D0D26}"/>
    <dgm:cxn modelId="{91260C60-D056-436A-BF0B-5953E878A84C}" type="presParOf" srcId="{C49D6A82-8BE6-4916-B030-837459C69358}" destId="{4B337C87-DC97-443D-8476-5BA08D3D99D5}" srcOrd="0" destOrd="0" presId="urn:microsoft.com/office/officeart/2005/8/layout/chevron2"/>
    <dgm:cxn modelId="{A720A03D-3492-4C11-B7DC-756AFC12031C}" type="presParOf" srcId="{4B337C87-DC97-443D-8476-5BA08D3D99D5}" destId="{AA358CC0-8D8E-418A-B535-D03159CA520A}" srcOrd="0" destOrd="0" presId="urn:microsoft.com/office/officeart/2005/8/layout/chevron2"/>
    <dgm:cxn modelId="{1EAA74B5-3FDF-4A56-A652-78C92A807082}" type="presParOf" srcId="{4B337C87-DC97-443D-8476-5BA08D3D99D5}" destId="{718819F5-59E6-4FA1-8171-09234717546C}" srcOrd="1" destOrd="0" presId="urn:microsoft.com/office/officeart/2005/8/layout/chevron2"/>
    <dgm:cxn modelId="{F65D03B4-8D9B-4E7A-9C0F-595D1998CE99}" type="presParOf" srcId="{C49D6A82-8BE6-4916-B030-837459C69358}" destId="{AD1E7F9C-AB41-44F1-BB27-AAE9EF055820}" srcOrd="1" destOrd="0" presId="urn:microsoft.com/office/officeart/2005/8/layout/chevron2"/>
    <dgm:cxn modelId="{26F11FB1-0E26-4613-B642-12346845D012}" type="presParOf" srcId="{C49D6A82-8BE6-4916-B030-837459C69358}" destId="{6D4A470C-EA16-44AC-8A60-3FDE907E7895}" srcOrd="2" destOrd="0" presId="urn:microsoft.com/office/officeart/2005/8/layout/chevron2"/>
    <dgm:cxn modelId="{F5B6F038-F582-4EA4-99C3-F91524E2B4B2}" type="presParOf" srcId="{6D4A470C-EA16-44AC-8A60-3FDE907E7895}" destId="{7514DE23-E35C-4CAA-A9C4-0E5EAB5723E2}" srcOrd="0" destOrd="0" presId="urn:microsoft.com/office/officeart/2005/8/layout/chevron2"/>
    <dgm:cxn modelId="{72104EBC-6317-440B-AA2E-A0430FDE8458}" type="presParOf" srcId="{6D4A470C-EA16-44AC-8A60-3FDE907E7895}" destId="{6FE03F0E-A8CD-4FB2-B670-D8A3B76EBCDB}" srcOrd="1" destOrd="0" presId="urn:microsoft.com/office/officeart/2005/8/layout/chevron2"/>
    <dgm:cxn modelId="{006B40C6-AE5E-4E3B-AD24-7B01D9D00395}" type="presParOf" srcId="{C49D6A82-8BE6-4916-B030-837459C69358}" destId="{48D206F5-DF9C-47AD-8BD3-86B56899CC99}" srcOrd="3" destOrd="0" presId="urn:microsoft.com/office/officeart/2005/8/layout/chevron2"/>
    <dgm:cxn modelId="{F977F38F-BE61-42E3-B962-EE60F4FB91BE}" type="presParOf" srcId="{C49D6A82-8BE6-4916-B030-837459C69358}" destId="{60B93986-5B3F-47B2-979F-E59138A6968E}" srcOrd="4" destOrd="0" presId="urn:microsoft.com/office/officeart/2005/8/layout/chevron2"/>
    <dgm:cxn modelId="{39E7B139-05AC-4E5D-ABA8-D284D187A5C7}" type="presParOf" srcId="{60B93986-5B3F-47B2-979F-E59138A6968E}" destId="{024FB716-30A9-423A-B284-C3B5F336948C}" srcOrd="0" destOrd="0" presId="urn:microsoft.com/office/officeart/2005/8/layout/chevron2"/>
    <dgm:cxn modelId="{558703D8-FB16-48E3-949D-3B513425F6D2}" type="presParOf" srcId="{60B93986-5B3F-47B2-979F-E59138A6968E}" destId="{48EC3E6F-1357-4967-A38E-83F78B3D2735}" srcOrd="1" destOrd="0" presId="urn:microsoft.com/office/officeart/2005/8/layout/chevron2"/>
    <dgm:cxn modelId="{A9D91404-411C-48ED-9D40-021F5C9D1554}" type="presParOf" srcId="{C49D6A82-8BE6-4916-B030-837459C69358}" destId="{FDA040F5-2737-4E28-9AE2-307A3FD06610}" srcOrd="5" destOrd="0" presId="urn:microsoft.com/office/officeart/2005/8/layout/chevron2"/>
    <dgm:cxn modelId="{E6EDFABE-5065-4AD5-AF86-C3B171D31ADB}" type="presParOf" srcId="{C49D6A82-8BE6-4916-B030-837459C69358}" destId="{67AA1784-83D2-4EAE-8C69-0143969973E2}" srcOrd="6" destOrd="0" presId="urn:microsoft.com/office/officeart/2005/8/layout/chevron2"/>
    <dgm:cxn modelId="{C8946930-827A-4872-927E-FD7AC159D376}" type="presParOf" srcId="{67AA1784-83D2-4EAE-8C69-0143969973E2}" destId="{E54193B8-4629-4E34-A699-D068EE45F4B9}" srcOrd="0" destOrd="0" presId="urn:microsoft.com/office/officeart/2005/8/layout/chevron2"/>
    <dgm:cxn modelId="{5E370BDA-DA04-43DD-83C6-55FBCF79118C}" type="presParOf" srcId="{67AA1784-83D2-4EAE-8C69-0143969973E2}" destId="{A9635035-61A0-41D4-94F0-AAD103F43568}" srcOrd="1" destOrd="0" presId="urn:microsoft.com/office/officeart/2005/8/layout/chevron2"/>
    <dgm:cxn modelId="{97116041-5234-42EC-9FA4-1EE3146AA898}" type="presParOf" srcId="{C49D6A82-8BE6-4916-B030-837459C69358}" destId="{758A549F-EF22-4ED9-9E38-61E5CCBAEA15}" srcOrd="7" destOrd="0" presId="urn:microsoft.com/office/officeart/2005/8/layout/chevron2"/>
    <dgm:cxn modelId="{07CA80D2-51D6-4C22-822F-D4328ABF7FA6}" type="presParOf" srcId="{C49D6A82-8BE6-4916-B030-837459C69358}" destId="{96E536DF-9C90-4925-8D1E-386E928DAA44}" srcOrd="8" destOrd="0" presId="urn:microsoft.com/office/officeart/2005/8/layout/chevron2"/>
    <dgm:cxn modelId="{FB4869E0-573E-42EC-8FA9-2B60FC26EB2A}" type="presParOf" srcId="{96E536DF-9C90-4925-8D1E-386E928DAA44}" destId="{416C8BF5-BFA9-46B7-AC8B-2D009F4EC466}" srcOrd="0" destOrd="0" presId="urn:microsoft.com/office/officeart/2005/8/layout/chevron2"/>
    <dgm:cxn modelId="{94D95797-9D23-4B58-9835-3B0A4A28C038}" type="presParOf" srcId="{96E536DF-9C90-4925-8D1E-386E928DAA44}" destId="{C2DFE51A-5D2D-4CD3-BCEA-E8CBFC85C1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F51EC-5FD4-44E8-9FBD-E1F7D7520B84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CF83B73-C6EC-4FE6-B4B2-E3BA5BFD870A}">
      <dgm:prSet phldrT="[Text]"/>
      <dgm:spPr/>
      <dgm:t>
        <a:bodyPr/>
        <a:lstStyle/>
        <a:p>
          <a:r>
            <a:rPr lang="en-US" dirty="0" smtClean="0"/>
            <a:t>Airlines strive to satisfy the passengers in all respects .</a:t>
          </a:r>
          <a:endParaRPr lang="en-US" dirty="0"/>
        </a:p>
      </dgm:t>
    </dgm:pt>
    <dgm:pt modelId="{F97AECF3-AE50-4EA4-9F95-080F47C34D77}" type="parTrans" cxnId="{C7E6F973-6D29-4ED5-ADF4-D36EBA5A3707}">
      <dgm:prSet/>
      <dgm:spPr/>
      <dgm:t>
        <a:bodyPr/>
        <a:lstStyle/>
        <a:p>
          <a:endParaRPr lang="en-US"/>
        </a:p>
      </dgm:t>
    </dgm:pt>
    <dgm:pt modelId="{0A5B1BCB-EAA5-423F-AF1F-14ACD1BF21C6}" type="sibTrans" cxnId="{C7E6F973-6D29-4ED5-ADF4-D36EBA5A3707}">
      <dgm:prSet/>
      <dgm:spPr/>
      <dgm:t>
        <a:bodyPr/>
        <a:lstStyle/>
        <a:p>
          <a:endParaRPr lang="en-US"/>
        </a:p>
      </dgm:t>
    </dgm:pt>
    <dgm:pt modelId="{3833842D-F2C3-46D7-852E-D686924A5BFC}">
      <dgm:prSet phldrT="[Text]"/>
      <dgm:spPr/>
      <dgm:t>
        <a:bodyPr/>
        <a:lstStyle/>
        <a:p>
          <a:r>
            <a:rPr lang="en-US" smtClean="0"/>
            <a:t>Through Technology and Advanced science, Airline companies can predict the satisfaction of the traveler.</a:t>
          </a:r>
          <a:endParaRPr lang="en-US" dirty="0"/>
        </a:p>
      </dgm:t>
    </dgm:pt>
    <dgm:pt modelId="{902B8451-327F-4156-A325-EEA2BFE97DCB}" type="parTrans" cxnId="{B27BB363-3C5D-4AEA-87DF-95758B47D71D}">
      <dgm:prSet/>
      <dgm:spPr/>
      <dgm:t>
        <a:bodyPr/>
        <a:lstStyle/>
        <a:p>
          <a:endParaRPr lang="en-US"/>
        </a:p>
      </dgm:t>
    </dgm:pt>
    <dgm:pt modelId="{5DB0103F-ED70-489E-B0C4-E4187B1D3C43}" type="sibTrans" cxnId="{B27BB363-3C5D-4AEA-87DF-95758B47D71D}">
      <dgm:prSet/>
      <dgm:spPr/>
      <dgm:t>
        <a:bodyPr/>
        <a:lstStyle/>
        <a:p>
          <a:endParaRPr lang="en-US"/>
        </a:p>
      </dgm:t>
    </dgm:pt>
    <dgm:pt modelId="{88533137-5A49-46F2-A6D5-1616F7CDC194}" type="pres">
      <dgm:prSet presAssocID="{C13F51EC-5FD4-44E8-9FBD-E1F7D7520B8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2D3EB1F-9B42-4ECA-84F8-D6E727A53715}" type="pres">
      <dgm:prSet presAssocID="{C13F51EC-5FD4-44E8-9FBD-E1F7D7520B84}" presName="Name1" presStyleCnt="0"/>
      <dgm:spPr/>
    </dgm:pt>
    <dgm:pt modelId="{6AE078F5-8270-4F50-9ADC-37819C5F0102}" type="pres">
      <dgm:prSet presAssocID="{C13F51EC-5FD4-44E8-9FBD-E1F7D7520B84}" presName="cycle" presStyleCnt="0"/>
      <dgm:spPr/>
    </dgm:pt>
    <dgm:pt modelId="{F23E4332-E4FD-4FE1-A2ED-E5CFC6A5EEBB}" type="pres">
      <dgm:prSet presAssocID="{C13F51EC-5FD4-44E8-9FBD-E1F7D7520B84}" presName="srcNode" presStyleLbl="node1" presStyleIdx="0" presStyleCnt="2"/>
      <dgm:spPr/>
    </dgm:pt>
    <dgm:pt modelId="{8BB3D063-BE2B-4198-9553-03DF25A893C5}" type="pres">
      <dgm:prSet presAssocID="{C13F51EC-5FD4-44E8-9FBD-E1F7D7520B84}" presName="conn" presStyleLbl="parChTrans1D2" presStyleIdx="0" presStyleCnt="1"/>
      <dgm:spPr/>
      <dgm:t>
        <a:bodyPr/>
        <a:lstStyle/>
        <a:p>
          <a:endParaRPr lang="en-US"/>
        </a:p>
      </dgm:t>
    </dgm:pt>
    <dgm:pt modelId="{42849597-468F-4C6B-96F4-37D84B522C70}" type="pres">
      <dgm:prSet presAssocID="{C13F51EC-5FD4-44E8-9FBD-E1F7D7520B84}" presName="extraNode" presStyleLbl="node1" presStyleIdx="0" presStyleCnt="2"/>
      <dgm:spPr/>
    </dgm:pt>
    <dgm:pt modelId="{E428CF93-803C-4872-B3E8-552D00D82F31}" type="pres">
      <dgm:prSet presAssocID="{C13F51EC-5FD4-44E8-9FBD-E1F7D7520B84}" presName="dstNode" presStyleLbl="node1" presStyleIdx="0" presStyleCnt="2"/>
      <dgm:spPr/>
    </dgm:pt>
    <dgm:pt modelId="{26604503-6EAD-4017-ADD4-CF130992ADA1}" type="pres">
      <dgm:prSet presAssocID="{8CF83B73-C6EC-4FE6-B4B2-E3BA5BFD870A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6E078-FD1B-4146-9B5E-DFFD80C8F7AE}" type="pres">
      <dgm:prSet presAssocID="{8CF83B73-C6EC-4FE6-B4B2-E3BA5BFD870A}" presName="accent_1" presStyleCnt="0"/>
      <dgm:spPr/>
    </dgm:pt>
    <dgm:pt modelId="{88947E7E-A895-4D2D-AE0B-76871E1FF1CF}" type="pres">
      <dgm:prSet presAssocID="{8CF83B73-C6EC-4FE6-B4B2-E3BA5BFD870A}" presName="accentRepeatNode" presStyleLbl="solidFgAcc1" presStyleIdx="0" presStyleCnt="2"/>
      <dgm:spPr/>
    </dgm:pt>
    <dgm:pt modelId="{3E9C748A-A7D8-4664-ACF4-A0263930522B}" type="pres">
      <dgm:prSet presAssocID="{3833842D-F2C3-46D7-852E-D686924A5BFC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1459B-CE87-4D8D-89B0-5BCEDFFD04C9}" type="pres">
      <dgm:prSet presAssocID="{3833842D-F2C3-46D7-852E-D686924A5BFC}" presName="accent_2" presStyleCnt="0"/>
      <dgm:spPr/>
    </dgm:pt>
    <dgm:pt modelId="{20BFE4F1-1E30-4763-83E8-FC1FD737B713}" type="pres">
      <dgm:prSet presAssocID="{3833842D-F2C3-46D7-852E-D686924A5BFC}" presName="accentRepeatNode" presStyleLbl="solidFgAcc1" presStyleIdx="1" presStyleCnt="2"/>
      <dgm:spPr/>
    </dgm:pt>
  </dgm:ptLst>
  <dgm:cxnLst>
    <dgm:cxn modelId="{B27BB363-3C5D-4AEA-87DF-95758B47D71D}" srcId="{C13F51EC-5FD4-44E8-9FBD-E1F7D7520B84}" destId="{3833842D-F2C3-46D7-852E-D686924A5BFC}" srcOrd="1" destOrd="0" parTransId="{902B8451-327F-4156-A325-EEA2BFE97DCB}" sibTransId="{5DB0103F-ED70-489E-B0C4-E4187B1D3C43}"/>
    <dgm:cxn modelId="{33BD3D8E-7D4F-47AC-B348-148992EC6BB3}" type="presOf" srcId="{C13F51EC-5FD4-44E8-9FBD-E1F7D7520B84}" destId="{88533137-5A49-46F2-A6D5-1616F7CDC194}" srcOrd="0" destOrd="0" presId="urn:microsoft.com/office/officeart/2008/layout/VerticalCurvedList"/>
    <dgm:cxn modelId="{D12FE065-6CB2-458E-89EB-C0A791094668}" type="presOf" srcId="{0A5B1BCB-EAA5-423F-AF1F-14ACD1BF21C6}" destId="{8BB3D063-BE2B-4198-9553-03DF25A893C5}" srcOrd="0" destOrd="0" presId="urn:microsoft.com/office/officeart/2008/layout/VerticalCurvedList"/>
    <dgm:cxn modelId="{21EE3D04-0A9B-4654-B058-8B6B635FF85A}" type="presOf" srcId="{3833842D-F2C3-46D7-852E-D686924A5BFC}" destId="{3E9C748A-A7D8-4664-ACF4-A0263930522B}" srcOrd="0" destOrd="0" presId="urn:microsoft.com/office/officeart/2008/layout/VerticalCurvedList"/>
    <dgm:cxn modelId="{C7E6F973-6D29-4ED5-ADF4-D36EBA5A3707}" srcId="{C13F51EC-5FD4-44E8-9FBD-E1F7D7520B84}" destId="{8CF83B73-C6EC-4FE6-B4B2-E3BA5BFD870A}" srcOrd="0" destOrd="0" parTransId="{F97AECF3-AE50-4EA4-9F95-080F47C34D77}" sibTransId="{0A5B1BCB-EAA5-423F-AF1F-14ACD1BF21C6}"/>
    <dgm:cxn modelId="{3A8A5062-3BBB-43FD-A7FC-C80B3A1D1A04}" type="presOf" srcId="{8CF83B73-C6EC-4FE6-B4B2-E3BA5BFD870A}" destId="{26604503-6EAD-4017-ADD4-CF130992ADA1}" srcOrd="0" destOrd="0" presId="urn:microsoft.com/office/officeart/2008/layout/VerticalCurvedList"/>
    <dgm:cxn modelId="{B6460EC1-7166-4911-974F-D0E1A2742B6F}" type="presParOf" srcId="{88533137-5A49-46F2-A6D5-1616F7CDC194}" destId="{92D3EB1F-9B42-4ECA-84F8-D6E727A53715}" srcOrd="0" destOrd="0" presId="urn:microsoft.com/office/officeart/2008/layout/VerticalCurvedList"/>
    <dgm:cxn modelId="{61EADCC4-D1F0-47CF-9777-1373EDF4A3CB}" type="presParOf" srcId="{92D3EB1F-9B42-4ECA-84F8-D6E727A53715}" destId="{6AE078F5-8270-4F50-9ADC-37819C5F0102}" srcOrd="0" destOrd="0" presId="urn:microsoft.com/office/officeart/2008/layout/VerticalCurvedList"/>
    <dgm:cxn modelId="{87DA9594-6D09-40FD-9C75-0511F2C90196}" type="presParOf" srcId="{6AE078F5-8270-4F50-9ADC-37819C5F0102}" destId="{F23E4332-E4FD-4FE1-A2ED-E5CFC6A5EEBB}" srcOrd="0" destOrd="0" presId="urn:microsoft.com/office/officeart/2008/layout/VerticalCurvedList"/>
    <dgm:cxn modelId="{2090C07E-D19F-4FB1-AB8B-5F9FA981A190}" type="presParOf" srcId="{6AE078F5-8270-4F50-9ADC-37819C5F0102}" destId="{8BB3D063-BE2B-4198-9553-03DF25A893C5}" srcOrd="1" destOrd="0" presId="urn:microsoft.com/office/officeart/2008/layout/VerticalCurvedList"/>
    <dgm:cxn modelId="{41A3B420-5686-40EA-893C-8C40A62AFC96}" type="presParOf" srcId="{6AE078F5-8270-4F50-9ADC-37819C5F0102}" destId="{42849597-468F-4C6B-96F4-37D84B522C70}" srcOrd="2" destOrd="0" presId="urn:microsoft.com/office/officeart/2008/layout/VerticalCurvedList"/>
    <dgm:cxn modelId="{458821CC-CA5B-4F36-BF1C-F2BCE5113404}" type="presParOf" srcId="{6AE078F5-8270-4F50-9ADC-37819C5F0102}" destId="{E428CF93-803C-4872-B3E8-552D00D82F31}" srcOrd="3" destOrd="0" presId="urn:microsoft.com/office/officeart/2008/layout/VerticalCurvedList"/>
    <dgm:cxn modelId="{499B0EAF-29EB-4698-911E-9B4C390EF115}" type="presParOf" srcId="{92D3EB1F-9B42-4ECA-84F8-D6E727A53715}" destId="{26604503-6EAD-4017-ADD4-CF130992ADA1}" srcOrd="1" destOrd="0" presId="urn:microsoft.com/office/officeart/2008/layout/VerticalCurvedList"/>
    <dgm:cxn modelId="{081D279A-72C8-49D8-BBC3-4BB5264C71A2}" type="presParOf" srcId="{92D3EB1F-9B42-4ECA-84F8-D6E727A53715}" destId="{FFE6E078-FD1B-4146-9B5E-DFFD80C8F7AE}" srcOrd="2" destOrd="0" presId="urn:microsoft.com/office/officeart/2008/layout/VerticalCurvedList"/>
    <dgm:cxn modelId="{0839B7E1-D933-4EA1-9906-C22009A1F1E3}" type="presParOf" srcId="{FFE6E078-FD1B-4146-9B5E-DFFD80C8F7AE}" destId="{88947E7E-A895-4D2D-AE0B-76871E1FF1CF}" srcOrd="0" destOrd="0" presId="urn:microsoft.com/office/officeart/2008/layout/VerticalCurvedList"/>
    <dgm:cxn modelId="{B159F73A-C867-4927-8256-99E4EB5ACBA6}" type="presParOf" srcId="{92D3EB1F-9B42-4ECA-84F8-D6E727A53715}" destId="{3E9C748A-A7D8-4664-ACF4-A0263930522B}" srcOrd="3" destOrd="0" presId="urn:microsoft.com/office/officeart/2008/layout/VerticalCurvedList"/>
    <dgm:cxn modelId="{D1FC21B1-FEAC-4D54-93B2-908C8A737372}" type="presParOf" srcId="{92D3EB1F-9B42-4ECA-84F8-D6E727A53715}" destId="{DE01459B-CE87-4D8D-89B0-5BCEDFFD04C9}" srcOrd="4" destOrd="0" presId="urn:microsoft.com/office/officeart/2008/layout/VerticalCurvedList"/>
    <dgm:cxn modelId="{B0189FB2-BAF9-4A4F-8764-1F704B592D1C}" type="presParOf" srcId="{DE01459B-CE87-4D8D-89B0-5BCEDFFD04C9}" destId="{20BFE4F1-1E30-4763-83E8-FC1FD737B7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8CC0-8D8E-418A-B535-D03159CA520A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351811"/>
        <a:ext cx="699225" cy="299669"/>
      </dsp:txXfrm>
    </dsp:sp>
    <dsp:sp modelId="{718819F5-59E6-4FA1-8171-09234717546C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chemeClr val="accent6"/>
              </a:solidFill>
            </a:rPr>
            <a:t>Abstract</a:t>
          </a:r>
          <a:r>
            <a:rPr lang="en-US" sz="3800" kern="1200" dirty="0" smtClean="0"/>
            <a:t> </a:t>
          </a:r>
          <a:endParaRPr lang="en-US" sz="3800" kern="1200" dirty="0"/>
        </a:p>
      </dsp:txBody>
      <dsp:txXfrm rot="-5400000">
        <a:off x="699226" y="33894"/>
        <a:ext cx="7498679" cy="585891"/>
      </dsp:txXfrm>
    </dsp:sp>
    <dsp:sp modelId="{7514DE23-E35C-4CAA-A9C4-0E5EAB5723E2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6">
            <a:shade val="80000"/>
            <a:hueOff val="59804"/>
            <a:satOff val="-3213"/>
            <a:lumOff val="7079"/>
            <a:alphaOff val="0"/>
          </a:schemeClr>
        </a:solidFill>
        <a:ln w="25400" cap="flat" cmpd="sng" algn="ctr">
          <a:solidFill>
            <a:schemeClr val="accent6">
              <a:shade val="80000"/>
              <a:hueOff val="59804"/>
              <a:satOff val="-3213"/>
              <a:lumOff val="7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1232479"/>
        <a:ext cx="699225" cy="299669"/>
      </dsp:txXfrm>
    </dsp:sp>
    <dsp:sp modelId="{6FE03F0E-A8CD-4FB2-B670-D8A3B76EBCDB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59804"/>
              <a:satOff val="-3213"/>
              <a:lumOff val="7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chemeClr val="accent6"/>
              </a:solidFill>
            </a:rPr>
            <a:t>Data</a:t>
          </a:r>
          <a:r>
            <a:rPr lang="en-US" sz="3800" kern="1200" dirty="0" smtClean="0"/>
            <a:t> </a:t>
          </a:r>
          <a:r>
            <a:rPr lang="en-US" sz="3800" kern="1200" dirty="0" smtClean="0">
              <a:solidFill>
                <a:schemeClr val="accent6"/>
              </a:solidFill>
            </a:rPr>
            <a:t>Description</a:t>
          </a:r>
          <a:endParaRPr lang="en-US" sz="3800" kern="1200" dirty="0">
            <a:solidFill>
              <a:schemeClr val="accent6"/>
            </a:solidFill>
          </a:endParaRPr>
        </a:p>
      </dsp:txBody>
      <dsp:txXfrm rot="-5400000">
        <a:off x="699226" y="914562"/>
        <a:ext cx="7498679" cy="585891"/>
      </dsp:txXfrm>
    </dsp:sp>
    <dsp:sp modelId="{024FB716-30A9-423A-B284-C3B5F336948C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6">
            <a:shade val="80000"/>
            <a:hueOff val="119607"/>
            <a:satOff val="-6425"/>
            <a:lumOff val="14159"/>
            <a:alphaOff val="0"/>
          </a:schemeClr>
        </a:solidFill>
        <a:ln w="25400" cap="flat" cmpd="sng" algn="ctr">
          <a:solidFill>
            <a:schemeClr val="accent6">
              <a:shade val="80000"/>
              <a:hueOff val="119607"/>
              <a:satOff val="-6425"/>
              <a:lumOff val="14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2113147"/>
        <a:ext cx="699225" cy="299669"/>
      </dsp:txXfrm>
    </dsp:sp>
    <dsp:sp modelId="{48EC3E6F-1357-4967-A38E-83F78B3D2735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119607"/>
              <a:satOff val="-6425"/>
              <a:lumOff val="14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chemeClr val="accent6"/>
              </a:solidFill>
            </a:rPr>
            <a:t>EDA</a:t>
          </a:r>
          <a:endParaRPr lang="en-US" sz="3800" kern="1200" dirty="0">
            <a:solidFill>
              <a:schemeClr val="accent6"/>
            </a:solidFill>
          </a:endParaRPr>
        </a:p>
      </dsp:txBody>
      <dsp:txXfrm rot="-5400000">
        <a:off x="699226" y="1795229"/>
        <a:ext cx="7498679" cy="585891"/>
      </dsp:txXfrm>
    </dsp:sp>
    <dsp:sp modelId="{E54193B8-4629-4E34-A699-D068EE45F4B9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6">
            <a:shade val="80000"/>
            <a:hueOff val="179411"/>
            <a:satOff val="-9638"/>
            <a:lumOff val="21238"/>
            <a:alphaOff val="0"/>
          </a:schemeClr>
        </a:solidFill>
        <a:ln w="25400" cap="flat" cmpd="sng" algn="ctr">
          <a:solidFill>
            <a:schemeClr val="accent6">
              <a:shade val="80000"/>
              <a:hueOff val="179411"/>
              <a:satOff val="-9638"/>
              <a:lumOff val="21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1" y="2993815"/>
        <a:ext cx="699225" cy="299669"/>
      </dsp:txXfrm>
    </dsp:sp>
    <dsp:sp modelId="{A9635035-61A0-41D4-94F0-AAD103F43568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179411"/>
              <a:satOff val="-9638"/>
              <a:lumOff val="21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chemeClr val="accent6"/>
              </a:solidFill>
            </a:rPr>
            <a:t>Re-Processing</a:t>
          </a:r>
          <a:endParaRPr lang="en-US" sz="3800" kern="1200" dirty="0">
            <a:solidFill>
              <a:schemeClr val="accent6"/>
            </a:solidFill>
          </a:endParaRPr>
        </a:p>
      </dsp:txBody>
      <dsp:txXfrm rot="-5400000">
        <a:off x="699226" y="2675897"/>
        <a:ext cx="7498679" cy="585891"/>
      </dsp:txXfrm>
    </dsp:sp>
    <dsp:sp modelId="{416C8BF5-BFA9-46B7-AC8B-2D009F4EC466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6">
            <a:shade val="80000"/>
            <a:hueOff val="239214"/>
            <a:satOff val="-12851"/>
            <a:lumOff val="28317"/>
            <a:alphaOff val="0"/>
          </a:schemeClr>
        </a:solidFill>
        <a:ln w="25400" cap="flat" cmpd="sng" algn="ctr">
          <a:solidFill>
            <a:schemeClr val="accent6">
              <a:shade val="80000"/>
              <a:hueOff val="239214"/>
              <a:satOff val="-12851"/>
              <a:lumOff val="28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solidFill>
              <a:schemeClr val="accent6"/>
            </a:solidFill>
          </a:endParaRPr>
        </a:p>
      </dsp:txBody>
      <dsp:txXfrm rot="-5400000">
        <a:off x="1" y="3874483"/>
        <a:ext cx="699225" cy="299669"/>
      </dsp:txXfrm>
    </dsp:sp>
    <dsp:sp modelId="{C2DFE51A-5D2D-4CD3-BCEA-E8CBFC85C1E4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239214"/>
              <a:satOff val="-12851"/>
              <a:lumOff val="28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solidFill>
                <a:schemeClr val="accent6"/>
              </a:solidFill>
            </a:rPr>
            <a:t>Model</a:t>
          </a:r>
          <a:r>
            <a:rPr lang="en-US" sz="3800" kern="1200" dirty="0" smtClean="0"/>
            <a:t> </a:t>
          </a:r>
          <a:r>
            <a:rPr lang="en-US" sz="3800" kern="1200" dirty="0" smtClean="0">
              <a:solidFill>
                <a:schemeClr val="accent6"/>
              </a:solidFill>
            </a:rPr>
            <a:t>Evaluation</a:t>
          </a:r>
          <a:endParaRPr lang="en-US" sz="3800" kern="1200" dirty="0">
            <a:solidFill>
              <a:schemeClr val="accent6"/>
            </a:solidFill>
          </a:endParaRPr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3D063-BE2B-4198-9553-03DF25A893C5}">
      <dsp:nvSpPr>
        <dsp:cNvPr id="0" name=""/>
        <dsp:cNvSpPr/>
      </dsp:nvSpPr>
      <dsp:spPr>
        <a:xfrm>
          <a:off x="-5078383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4503-6EAD-4017-ADD4-CF130992ADA1}">
      <dsp:nvSpPr>
        <dsp:cNvPr id="0" name=""/>
        <dsp:cNvSpPr/>
      </dsp:nvSpPr>
      <dsp:spPr>
        <a:xfrm>
          <a:off x="831985" y="646579"/>
          <a:ext cx="7373740" cy="129297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Airlines strive to satisfy the passengers in all respects .</a:t>
          </a:r>
          <a:endParaRPr lang="en-US" sz="2700" kern="1200" dirty="0"/>
        </a:p>
      </dsp:txBody>
      <dsp:txXfrm>
        <a:off x="831985" y="646579"/>
        <a:ext cx="7373740" cy="1292977"/>
      </dsp:txXfrm>
    </dsp:sp>
    <dsp:sp modelId="{88947E7E-A895-4D2D-AE0B-76871E1FF1CF}">
      <dsp:nvSpPr>
        <dsp:cNvPr id="0" name=""/>
        <dsp:cNvSpPr/>
      </dsp:nvSpPr>
      <dsp:spPr>
        <a:xfrm>
          <a:off x="23874" y="484956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C748A-A7D8-4664-ACF4-A0263930522B}">
      <dsp:nvSpPr>
        <dsp:cNvPr id="0" name=""/>
        <dsp:cNvSpPr/>
      </dsp:nvSpPr>
      <dsp:spPr>
        <a:xfrm>
          <a:off x="831985" y="2586406"/>
          <a:ext cx="7373740" cy="129297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Through Technology and Advanced science, Airline companies can predict the satisfaction of the traveler.</a:t>
          </a:r>
          <a:endParaRPr lang="en-US" sz="2700" kern="1200" dirty="0"/>
        </a:p>
      </dsp:txBody>
      <dsp:txXfrm>
        <a:off x="831985" y="2586406"/>
        <a:ext cx="7373740" cy="1292977"/>
      </dsp:txXfrm>
    </dsp:sp>
    <dsp:sp modelId="{20BFE4F1-1E30-4763-83E8-FC1FD737B713}">
      <dsp:nvSpPr>
        <dsp:cNvPr id="0" name=""/>
        <dsp:cNvSpPr/>
      </dsp:nvSpPr>
      <dsp:spPr>
        <a:xfrm>
          <a:off x="23874" y="2424784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A8E0-EB2C-4A0B-AF32-C9F41BFBC52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7BEE-1B00-4FBA-88F8-CD80C74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5638800" cy="1371600"/>
          </a:xfr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Airline Passenger Satisfaction </a:t>
            </a:r>
          </a:p>
          <a:p>
            <a:r>
              <a:rPr lang="en-US" b="1" dirty="0" err="1" smtClean="0">
                <a:solidFill>
                  <a:srgbClr val="002060"/>
                </a:solidFill>
              </a:rPr>
              <a:t>Luluh</a:t>
            </a:r>
            <a:r>
              <a:rPr lang="en-US" b="1" dirty="0" smtClean="0">
                <a:solidFill>
                  <a:srgbClr val="002060"/>
                </a:solidFill>
              </a:rPr>
              <a:t> Al </a:t>
            </a:r>
            <a:r>
              <a:rPr lang="en-US" b="1" dirty="0" err="1" smtClean="0">
                <a:solidFill>
                  <a:srgbClr val="002060"/>
                </a:solidFill>
              </a:rPr>
              <a:t>Quraishi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Model Evaluation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accent6"/>
                </a:solidFill>
              </a:rPr>
              <a:t>Logistic </a:t>
            </a:r>
            <a:r>
              <a:rPr lang="en-US" dirty="0">
                <a:solidFill>
                  <a:schemeClr val="accent6"/>
                </a:solidFill>
              </a:rPr>
              <a:t>Regression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5867400" cy="274320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accent6"/>
                </a:solidFill>
              </a:rPr>
              <a:t>Model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sz="6000" b="1" dirty="0" smtClean="0">
                <a:solidFill>
                  <a:schemeClr val="accent6"/>
                </a:solidFill>
              </a:rPr>
              <a:t>Evaluation</a:t>
            </a:r>
            <a:endParaRPr lang="en-US" sz="6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2) 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162800" cy="320040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2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Thank You ..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" y="2943225"/>
            <a:ext cx="9120996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4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genda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435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Abstract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226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690563" cy="69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98" y="4495800"/>
            <a:ext cx="690563" cy="69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Data Description 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1"/>
            <a:ext cx="6248400" cy="1981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1295400" cy="100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37053"/>
            <a:ext cx="1198609" cy="93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8564" y="4316420"/>
            <a:ext cx="5257800" cy="1137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Target</a:t>
            </a:r>
            <a:r>
              <a:rPr lang="en-US" dirty="0" smtClean="0">
                <a:solidFill>
                  <a:schemeClr val="accent6"/>
                </a:solidFill>
              </a:rPr>
              <a:t> -&gt; </a:t>
            </a:r>
            <a:r>
              <a:rPr lang="en-US" b="1" dirty="0" smtClean="0">
                <a:solidFill>
                  <a:srgbClr val="00B050"/>
                </a:solidFill>
              </a:rPr>
              <a:t>Satisfied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8564" y="1879852"/>
            <a:ext cx="5257800" cy="1701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/>
                </a:solidFill>
              </a:rPr>
              <a:t>Around </a:t>
            </a:r>
            <a:r>
              <a:rPr lang="en-US" b="1" dirty="0" smtClean="0">
                <a:solidFill>
                  <a:schemeClr val="accent6"/>
                </a:solidFill>
              </a:rPr>
              <a:t>130,000 </a:t>
            </a:r>
            <a:r>
              <a:rPr lang="en-US" dirty="0" smtClean="0">
                <a:solidFill>
                  <a:schemeClr val="accent6"/>
                </a:solidFill>
              </a:rPr>
              <a:t>survey entries.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b="1" dirty="0" smtClean="0">
                <a:solidFill>
                  <a:schemeClr val="accent6"/>
                </a:solidFill>
              </a:rPr>
              <a:t>23</a:t>
            </a:r>
            <a:r>
              <a:rPr lang="en-US" dirty="0" smtClean="0">
                <a:solidFill>
                  <a:schemeClr val="accent6"/>
                </a:solidFill>
              </a:rPr>
              <a:t> feature columns and  the passengers rate the flight experience on a scale of 1 to 5.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Exploratory Data Analysis (EDA)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53030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74165" y="2594080"/>
            <a:ext cx="1720269" cy="229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Balanced Dataset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Exploratory Data Analysis (EDA)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695450"/>
            <a:ext cx="749617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Exploratory Data Analysis (EDA)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38300"/>
            <a:ext cx="75342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Re-Processing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Cleansing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There is a NULL value in of the columns .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654440"/>
            <a:ext cx="1980390" cy="2276856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1"/>
            <a:ext cx="1984248" cy="2285999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276600" y="4648200"/>
            <a:ext cx="1371600" cy="533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Re-Processing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Split 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The data has been split to Train data &amp; Test Data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DACDBA"/>
      </a:dk1>
      <a:lt1>
        <a:srgbClr val="E6DED1"/>
      </a:lt1>
      <a:dk2>
        <a:srgbClr val="DACDBA"/>
      </a:dk2>
      <a:lt2>
        <a:srgbClr val="E6DED1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660</TotalTime>
  <Words>128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Abstract</vt:lpstr>
      <vt:lpstr>Data Description </vt:lpstr>
      <vt:lpstr>Exploratory Data Analysis (EDA)</vt:lpstr>
      <vt:lpstr>Exploratory Data Analysis (EDA)</vt:lpstr>
      <vt:lpstr>Exploratory Data Analysis (EDA)</vt:lpstr>
      <vt:lpstr>Re-Processing</vt:lpstr>
      <vt:lpstr>Re-Processing</vt:lpstr>
      <vt:lpstr>Model Evaluation</vt:lpstr>
      <vt:lpstr>Model Evaluation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Qurashi, Lulu</dc:creator>
  <cp:lastModifiedBy>Qurashi, Lulu</cp:lastModifiedBy>
  <cp:revision>14</cp:revision>
  <dcterms:created xsi:type="dcterms:W3CDTF">2021-11-17T17:51:24Z</dcterms:created>
  <dcterms:modified xsi:type="dcterms:W3CDTF">2021-11-18T04:52:11Z</dcterms:modified>
</cp:coreProperties>
</file>