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Trochut" charset="1" panose="02000503070000020003"/>
      <p:regular r:id="rId14"/>
    </p:embeddedFont>
    <p:embeddedFont>
      <p:font typeface="Trochut Bold" charset="1" panose="02000805080000020003"/>
      <p:regular r:id="rId15"/>
    </p:embeddedFont>
    <p:embeddedFont>
      <p:font typeface="Trochut Italics" charset="1" panose="020005030700000900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slides/slide1.xml" Type="http://schemas.openxmlformats.org/officeDocument/2006/relationships/slide"/><Relationship Id="rId18" Target="slides/slide2.xml" Type="http://schemas.openxmlformats.org/officeDocument/2006/relationships/slide"/><Relationship Id="rId19" Target="slides/slide3.xml" Type="http://schemas.openxmlformats.org/officeDocument/2006/relationships/slide"/><Relationship Id="rId2" Target="presProps.xml" Type="http://schemas.openxmlformats.org/officeDocument/2006/relationships/presProps"/><Relationship Id="rId20" Target="slides/slide4.xml" Type="http://schemas.openxmlformats.org/officeDocument/2006/relationships/slide"/><Relationship Id="rId21" Target="slides/slide5.xml" Type="http://schemas.openxmlformats.org/officeDocument/2006/relationships/slide"/><Relationship Id="rId22" Target="slides/slide6.xml" Type="http://schemas.openxmlformats.org/officeDocument/2006/relationships/slide"/><Relationship Id="rId23" Target="slides/slide7.xml" Type="http://schemas.openxmlformats.org/officeDocument/2006/relationships/slide"/><Relationship Id="rId24" Target="slides/slide8.xml" Type="http://schemas.openxmlformats.org/officeDocument/2006/relationships/slide"/><Relationship Id="rId25" Target="slides/slide9.xml" Type="http://schemas.openxmlformats.org/officeDocument/2006/relationships/slide"/><Relationship Id="rId26" Target="slides/slide10.xml" Type="http://schemas.openxmlformats.org/officeDocument/2006/relationships/slide"/><Relationship Id="rId27" Target="slides/slide11.xml" Type="http://schemas.openxmlformats.org/officeDocument/2006/relationships/slide"/><Relationship Id="rId28" Target="slides/slide12.xml" Type="http://schemas.openxmlformats.org/officeDocument/2006/relationships/slide"/><Relationship Id="rId29" Target="slides/slide13.xml" Type="http://schemas.openxmlformats.org/officeDocument/2006/relationships/slide"/><Relationship Id="rId3" Target="viewProps.xml" Type="http://schemas.openxmlformats.org/officeDocument/2006/relationships/viewProps"/><Relationship Id="rId30" Target="slides/slide14.xml" Type="http://schemas.openxmlformats.org/officeDocument/2006/relationships/slide"/><Relationship Id="rId31" Target="slides/slide15.xml" Type="http://schemas.openxmlformats.org/officeDocument/2006/relationships/slide"/><Relationship Id="rId32" Target="slides/slide16.xml" Type="http://schemas.openxmlformats.org/officeDocument/2006/relationships/slide"/><Relationship Id="rId33" Target="slides/slide1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50917" y="739234"/>
            <a:ext cx="16146935" cy="9277148"/>
          </a:xfrm>
          <a:custGeom>
            <a:avLst/>
            <a:gdLst/>
            <a:ahLst/>
            <a:cxnLst/>
            <a:rect r="r" b="b" t="t" l="l"/>
            <a:pathLst>
              <a:path h="9277148" w="16146935">
                <a:moveTo>
                  <a:pt x="0" y="0"/>
                </a:moveTo>
                <a:lnTo>
                  <a:pt x="16146935" y="0"/>
                </a:lnTo>
                <a:lnTo>
                  <a:pt x="16146935" y="9277148"/>
                </a:lnTo>
                <a:lnTo>
                  <a:pt x="0" y="92771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2500851">
            <a:off x="-145525" y="755131"/>
            <a:ext cx="3971289" cy="1712619"/>
          </a:xfrm>
          <a:custGeom>
            <a:avLst/>
            <a:gdLst/>
            <a:ahLst/>
            <a:cxnLst/>
            <a:rect r="r" b="b" t="t" l="l"/>
            <a:pathLst>
              <a:path h="1712619" w="3971289">
                <a:moveTo>
                  <a:pt x="3971289" y="0"/>
                </a:moveTo>
                <a:lnTo>
                  <a:pt x="0" y="0"/>
                </a:lnTo>
                <a:lnTo>
                  <a:pt x="0" y="1712619"/>
                </a:lnTo>
                <a:lnTo>
                  <a:pt x="3971289" y="1712619"/>
                </a:lnTo>
                <a:lnTo>
                  <a:pt x="3971289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-3167965">
            <a:off x="14632059" y="7679865"/>
            <a:ext cx="3971289" cy="1712619"/>
          </a:xfrm>
          <a:custGeom>
            <a:avLst/>
            <a:gdLst/>
            <a:ahLst/>
            <a:cxnLst/>
            <a:rect r="r" b="b" t="t" l="l"/>
            <a:pathLst>
              <a:path h="1712619" w="3971289">
                <a:moveTo>
                  <a:pt x="3971289" y="1712619"/>
                </a:moveTo>
                <a:lnTo>
                  <a:pt x="0" y="1712619"/>
                </a:lnTo>
                <a:lnTo>
                  <a:pt x="0" y="0"/>
                </a:lnTo>
                <a:lnTo>
                  <a:pt x="3971289" y="0"/>
                </a:lnTo>
                <a:lnTo>
                  <a:pt x="3971289" y="1712619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834284" y="1468566"/>
            <a:ext cx="10180201" cy="634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11"/>
              </a:lnSpc>
            </a:pPr>
            <a:r>
              <a:rPr lang="en-US" sz="7222">
                <a:solidFill>
                  <a:srgbClr val="000000"/>
                </a:solidFill>
                <a:latin typeface="Glacial Indifference"/>
              </a:rPr>
              <a:t>PRESENTASI PROJECT</a:t>
            </a:r>
          </a:p>
          <a:p>
            <a:pPr algn="ctr">
              <a:lnSpc>
                <a:spcPts val="10111"/>
              </a:lnSpc>
            </a:pPr>
            <a:r>
              <a:rPr lang="en-US" sz="7222">
                <a:solidFill>
                  <a:srgbClr val="000000"/>
                </a:solidFill>
                <a:latin typeface="Glacial Indifference"/>
              </a:rPr>
              <a:t>LULUK DWI KUNCORO</a:t>
            </a:r>
          </a:p>
          <a:p>
            <a:pPr algn="ctr">
              <a:lnSpc>
                <a:spcPts val="10111"/>
              </a:lnSpc>
            </a:pPr>
            <a:r>
              <a:rPr lang="en-US" sz="7222">
                <a:solidFill>
                  <a:srgbClr val="000000"/>
                </a:solidFill>
                <a:latin typeface="Glacial Indifference"/>
              </a:rPr>
              <a:t>TI07</a:t>
            </a:r>
          </a:p>
          <a:p>
            <a:pPr algn="ctr">
              <a:lnSpc>
                <a:spcPts val="10111"/>
              </a:lnSpc>
            </a:pPr>
            <a:r>
              <a:rPr lang="en-US" sz="7222">
                <a:solidFill>
                  <a:srgbClr val="000000"/>
                </a:solidFill>
                <a:latin typeface="Glacial Indifference"/>
              </a:rPr>
              <a:t>0110223203</a:t>
            </a:r>
          </a:p>
          <a:p>
            <a:pPr algn="ctr">
              <a:lnSpc>
                <a:spcPts val="10111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33" t="0" r="-3333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33" t="0" r="-3333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33" t="0" r="-3333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33" t="0" r="-3333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33" t="0" r="-3333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33" t="0" r="-3333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0" t="0" r="-334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41283" y="1663851"/>
            <a:ext cx="14061806" cy="7248747"/>
          </a:xfrm>
          <a:custGeom>
            <a:avLst/>
            <a:gdLst/>
            <a:ahLst/>
            <a:cxnLst/>
            <a:rect r="r" b="b" t="t" l="l"/>
            <a:pathLst>
              <a:path h="7248747" w="14061806">
                <a:moveTo>
                  <a:pt x="0" y="0"/>
                </a:moveTo>
                <a:lnTo>
                  <a:pt x="14061806" y="0"/>
                </a:lnTo>
                <a:lnTo>
                  <a:pt x="14061806" y="7248747"/>
                </a:lnTo>
                <a:lnTo>
                  <a:pt x="0" y="72487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8293023">
            <a:off x="425764" y="1786780"/>
            <a:ext cx="5321778" cy="2295017"/>
          </a:xfrm>
          <a:custGeom>
            <a:avLst/>
            <a:gdLst/>
            <a:ahLst/>
            <a:cxnLst/>
            <a:rect r="r" b="b" t="t" l="l"/>
            <a:pathLst>
              <a:path h="2295017" w="5321778">
                <a:moveTo>
                  <a:pt x="5321777" y="2295016"/>
                </a:moveTo>
                <a:lnTo>
                  <a:pt x="0" y="2295016"/>
                </a:lnTo>
                <a:lnTo>
                  <a:pt x="0" y="0"/>
                </a:lnTo>
                <a:lnTo>
                  <a:pt x="5321777" y="0"/>
                </a:lnTo>
                <a:lnTo>
                  <a:pt x="5321777" y="2295016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-3167965">
            <a:off x="13442200" y="6020596"/>
            <a:ext cx="5321778" cy="2295017"/>
          </a:xfrm>
          <a:custGeom>
            <a:avLst/>
            <a:gdLst/>
            <a:ahLst/>
            <a:cxnLst/>
            <a:rect r="r" b="b" t="t" l="l"/>
            <a:pathLst>
              <a:path h="2295017" w="5321778">
                <a:moveTo>
                  <a:pt x="5321778" y="2295017"/>
                </a:moveTo>
                <a:lnTo>
                  <a:pt x="0" y="2295017"/>
                </a:lnTo>
                <a:lnTo>
                  <a:pt x="0" y="0"/>
                </a:lnTo>
                <a:lnTo>
                  <a:pt x="5321778" y="0"/>
                </a:lnTo>
                <a:lnTo>
                  <a:pt x="5321778" y="2295017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75556" y="3136583"/>
            <a:ext cx="14736889" cy="374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25"/>
              </a:lnSpc>
            </a:pPr>
            <a:r>
              <a:rPr lang="en-US" sz="12500" spc="1337">
                <a:solidFill>
                  <a:srgbClr val="000000"/>
                </a:solidFill>
                <a:latin typeface="Trochut"/>
              </a:rPr>
              <a:t>THANK </a:t>
            </a:r>
          </a:p>
          <a:p>
            <a:pPr algn="ctr" marL="0" indent="0" lvl="0">
              <a:lnSpc>
                <a:spcPts val="14625"/>
              </a:lnSpc>
              <a:spcBef>
                <a:spcPct val="0"/>
              </a:spcBef>
            </a:pPr>
            <a:r>
              <a:rPr lang="en-US" sz="12500" spc="1337">
                <a:solidFill>
                  <a:srgbClr val="000000"/>
                </a:solidFill>
                <a:latin typeface="Trochut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33" t="0" r="-3333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33" t="0" r="-3333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33" t="0" r="-3333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33" t="0" r="-3333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33" t="0" r="-3333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71" t="0" r="-3571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0" t="0" r="-334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33" t="0" r="-3333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DAGExbS9dRY</dc:identifier>
  <dcterms:modified xsi:type="dcterms:W3CDTF">2011-08-01T06:04:30Z</dcterms:modified>
  <cp:revision>1</cp:revision>
  <dc:title>Project1-Pweb</dc:title>
</cp:coreProperties>
</file>