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elf-star.imag.fr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Domotique : Projet iCasa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 Léo WEISSBART et Lucie MERCENNE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425" y="2097200"/>
            <a:ext cx="2928999" cy="292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5722" l="0" r="0" t="0"/>
          <a:stretch/>
        </p:blipFill>
        <p:spPr>
          <a:xfrm>
            <a:off x="304475" y="94950"/>
            <a:ext cx="1640775" cy="10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" type="subTitle"/>
          </p:nvPr>
        </p:nvSpPr>
        <p:spPr>
          <a:xfrm>
            <a:off x="7533900" y="0"/>
            <a:ext cx="1610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CS511 - Projet iCasa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p2018</a:t>
            </a:r>
            <a:endParaRPr sz="1200"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727952" y="2182975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Pistes d’amélioration :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Organisation du projet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Prise en compte de l’usure des lampes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Correction de la température plus poussée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4175" y="699175"/>
            <a:ext cx="2570826" cy="257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5722" l="0" r="0" t="0"/>
          <a:stretch/>
        </p:blipFill>
        <p:spPr>
          <a:xfrm>
            <a:off x="304475" y="94950"/>
            <a:ext cx="1640775" cy="10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>
            <p:ph idx="1" type="subTitle"/>
          </p:nvPr>
        </p:nvSpPr>
        <p:spPr>
          <a:xfrm>
            <a:off x="7533900" y="0"/>
            <a:ext cx="1610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CS511 - Projet iCasa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p2018</a:t>
            </a:r>
            <a:endParaRPr sz="1200"/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29450" y="1322450"/>
            <a:ext cx="7688100" cy="71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</a:t>
            </a:r>
            <a:endParaRPr/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646552" y="2182975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Introduction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Architecture générale du projet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Partie FollowMe : gestion de l’éclairage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Partie Temperature Management : gestion de la température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Conclusion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4925" y="553825"/>
            <a:ext cx="2000625" cy="20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 b="5722" l="0" r="0" t="0"/>
          <a:stretch/>
        </p:blipFill>
        <p:spPr>
          <a:xfrm>
            <a:off x="304475" y="94950"/>
            <a:ext cx="1640775" cy="10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idx="1" type="subTitle"/>
          </p:nvPr>
        </p:nvSpPr>
        <p:spPr>
          <a:xfrm>
            <a:off x="7533900" y="0"/>
            <a:ext cx="1610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CS511 - Projet iCasa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p2018</a:t>
            </a:r>
            <a:endParaRPr sz="1200"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653477" y="236295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Prise en main des Web Services par OSGI/iPOJO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Apprentissage par le site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http://self-star.imag.fr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Découverte de iCasa : simulation d’application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domotique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5722" l="0" r="0" t="0"/>
          <a:stretch/>
        </p:blipFill>
        <p:spPr>
          <a:xfrm>
            <a:off x="304475" y="94950"/>
            <a:ext cx="1640775" cy="10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idx="1" type="subTitle"/>
          </p:nvPr>
        </p:nvSpPr>
        <p:spPr>
          <a:xfrm>
            <a:off x="7533900" y="0"/>
            <a:ext cx="1610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CS511 - Projet iCasa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p2018</a:t>
            </a:r>
            <a:endParaRPr sz="1200"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1925" y="1093100"/>
            <a:ext cx="3166850" cy="30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des services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5722" l="0" r="0" t="0"/>
          <a:stretch/>
        </p:blipFill>
        <p:spPr>
          <a:xfrm>
            <a:off x="304475" y="94950"/>
            <a:ext cx="1640775" cy="10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" type="subTitle"/>
          </p:nvPr>
        </p:nvSpPr>
        <p:spPr>
          <a:xfrm>
            <a:off x="7533900" y="0"/>
            <a:ext cx="1610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CS511 - Projet iCasa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p2018</a:t>
            </a:r>
            <a:endParaRPr sz="1200"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675" y="3056175"/>
            <a:ext cx="3828125" cy="15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729450" y="1322450"/>
            <a:ext cx="7688100" cy="60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Fournir des services</a:t>
            </a:r>
            <a:endParaRPr sz="3000"/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727950" y="1878375"/>
            <a:ext cx="7688100" cy="71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Les fonctionnalités sont fournies en tant que service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Utilisation de commandes utilisateur 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5722" l="0" r="0" t="0"/>
          <a:stretch/>
        </p:blipFill>
        <p:spPr>
          <a:xfrm>
            <a:off x="304475" y="94950"/>
            <a:ext cx="1640775" cy="10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1" type="subTitle"/>
          </p:nvPr>
        </p:nvSpPr>
        <p:spPr>
          <a:xfrm>
            <a:off x="7533900" y="0"/>
            <a:ext cx="1610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CS511 - Projet iCasa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p2018</a:t>
            </a:r>
            <a:endParaRPr sz="1200"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00" y="3028738"/>
            <a:ext cx="4161850" cy="1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0275" y="3026425"/>
            <a:ext cx="4388075" cy="14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Première partie : gestion de l’éclairage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5722" l="0" r="0" t="0"/>
          <a:stretch/>
        </p:blipFill>
        <p:spPr>
          <a:xfrm>
            <a:off x="304475" y="94950"/>
            <a:ext cx="1640775" cy="10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idx="1" type="subTitle"/>
          </p:nvPr>
        </p:nvSpPr>
        <p:spPr>
          <a:xfrm>
            <a:off x="7533900" y="0"/>
            <a:ext cx="1610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CS511 - Projet iCasa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p2018</a:t>
            </a:r>
            <a:endParaRPr sz="1200"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925" y="2987150"/>
            <a:ext cx="3604004" cy="1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444100" y="1136700"/>
            <a:ext cx="76881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Description des fonctionnalités</a:t>
            </a:r>
            <a:endParaRPr sz="3000"/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444102" y="1958425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Prise en compte de l’éclairage des lampes et de l’énergie consommée par les lampes dans chaque pièce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L’éclairage est plus ou moins fort selon la taille de la pièce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Commandes utilisateur : set/getIlluminancePreference, set/getEnergyGoal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5722" l="0" r="0" t="0"/>
          <a:stretch/>
        </p:blipFill>
        <p:spPr>
          <a:xfrm>
            <a:off x="304475" y="94950"/>
            <a:ext cx="1640775" cy="10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idx="1" type="subTitle"/>
          </p:nvPr>
        </p:nvSpPr>
        <p:spPr>
          <a:xfrm>
            <a:off x="7533900" y="0"/>
            <a:ext cx="1610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CS511 - Projet iCasa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p2018</a:t>
            </a:r>
            <a:endParaRPr sz="1200"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5399" y="581499"/>
            <a:ext cx="2453800" cy="12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9450" y="3659450"/>
            <a:ext cx="3925100" cy="13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Deuxième partie</a:t>
            </a:r>
            <a:r>
              <a:rPr lang="en-GB"/>
              <a:t> : gestion de la température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5722" l="0" r="0" t="0"/>
          <a:stretch/>
        </p:blipFill>
        <p:spPr>
          <a:xfrm>
            <a:off x="304475" y="94950"/>
            <a:ext cx="1640775" cy="10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" type="subTitle"/>
          </p:nvPr>
        </p:nvSpPr>
        <p:spPr>
          <a:xfrm>
            <a:off x="7533900" y="0"/>
            <a:ext cx="1610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CS511 - Projet iCasa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p2018</a:t>
            </a:r>
            <a:endParaRPr sz="1200"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600" y="3014950"/>
            <a:ext cx="34861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444100" y="1109000"/>
            <a:ext cx="76881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Description des fonctionnalités</a:t>
            </a:r>
            <a:endParaRPr sz="3000"/>
          </a:p>
        </p:txBody>
      </p:sp>
      <p:sp>
        <p:nvSpPr>
          <p:cNvPr id="166" name="Shape 166"/>
          <p:cNvSpPr txBox="1"/>
          <p:nvPr>
            <p:ph idx="1" type="subTitle"/>
          </p:nvPr>
        </p:nvSpPr>
        <p:spPr>
          <a:xfrm>
            <a:off x="146427" y="18887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La température est maintenue à une valeur fixée au préalable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Utilisation d’un correcteur proportionnel pour amortir l’oscillation de la température (économie d’énergie)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Commandes utilisateur : tempTooHigh, tempTooLow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5722" l="0" r="0" t="0"/>
          <a:stretch/>
        </p:blipFill>
        <p:spPr>
          <a:xfrm>
            <a:off x="304475" y="94950"/>
            <a:ext cx="1640775" cy="10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idx="1" type="subTitle"/>
          </p:nvPr>
        </p:nvSpPr>
        <p:spPr>
          <a:xfrm>
            <a:off x="7533900" y="0"/>
            <a:ext cx="1610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CS511 - Projet iCasa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p2018</a:t>
            </a:r>
            <a:endParaRPr sz="1200"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6150" y="492650"/>
            <a:ext cx="2717850" cy="1396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7075" y="3614600"/>
            <a:ext cx="3947300" cy="13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