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insights from open data sources</a:t>
            </a:r>
          </a:p>
          <a:p>
            <a:endParaRPr lang="en-US" dirty="0"/>
          </a:p>
          <a:p>
            <a:r>
              <a:rPr lang="en-US" dirty="0" smtClean="0"/>
              <a:t>Teradata - </a:t>
            </a:r>
            <a:r>
              <a:rPr lang="en-US" dirty="0" err="1" smtClean="0"/>
              <a:t>Datathon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21/04/2018</a:t>
            </a:r>
            <a:r>
              <a:rPr lang="en-US" dirty="0"/>
              <a:t> </a:t>
            </a:r>
            <a:r>
              <a:rPr lang="en-US" dirty="0" smtClean="0"/>
              <a:t>Vienna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Civil Society Participation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07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Aim: </a:t>
            </a:r>
          </a:p>
          <a:p>
            <a:endParaRPr lang="en-US" sz="800" dirty="0"/>
          </a:p>
          <a:p>
            <a:r>
              <a:rPr lang="en-US" dirty="0" smtClean="0"/>
              <a:t>Scale: CEE countries</a:t>
            </a:r>
          </a:p>
          <a:p>
            <a:endParaRPr lang="en-US" sz="800" dirty="0"/>
          </a:p>
          <a:p>
            <a:r>
              <a:rPr lang="en-US" dirty="0" smtClean="0"/>
              <a:t>Dependent variable: civil society participation</a:t>
            </a:r>
          </a:p>
          <a:p>
            <a:endParaRPr lang="en-US" sz="800" dirty="0" smtClean="0"/>
          </a:p>
          <a:p>
            <a:r>
              <a:rPr lang="en-US" dirty="0" smtClean="0"/>
              <a:t>Independent variables: from the world bank and civil society data sources (around 400)</a:t>
            </a:r>
          </a:p>
          <a:p>
            <a:endParaRPr lang="en-GB" sz="800" dirty="0" smtClean="0"/>
          </a:p>
          <a:p>
            <a:r>
              <a:rPr lang="en-US" dirty="0" smtClean="0"/>
              <a:t>Use of Python and R</a:t>
            </a:r>
          </a:p>
        </p:txBody>
      </p:sp>
    </p:spTree>
    <p:extLst>
      <p:ext uri="{BB962C8B-B14F-4D97-AF65-F5344CB8AC3E}">
        <p14:creationId xmlns:p14="http://schemas.microsoft.com/office/powerpoint/2010/main" val="11563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civil society participation in CEE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01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 correlation </a:t>
            </a:r>
            <a:br>
              <a:rPr lang="en-US" dirty="0" smtClean="0"/>
            </a:br>
            <a:r>
              <a:rPr lang="en-US" dirty="0"/>
              <a:t>	(</a:t>
            </a:r>
            <a:r>
              <a:rPr lang="en-US" dirty="0" smtClean="0"/>
              <a:t>the case of Ukraine)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56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positive correlated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90678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CSO participatory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Forest area (% land area)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CSO Consultation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Women political participation index </a:t>
            </a:r>
            <a:r>
              <a:rPr lang="en-US" b="1" dirty="0" smtClean="0"/>
              <a:t>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Religious organization consultation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Sustainable energy for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ownership of economy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Jobs (mobile cellular subscriptions (per 100 people))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Renewable electricity output (% of total electricity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Secondary tertiary enrollment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20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negative correlated variables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447800"/>
            <a:ext cx="92202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Government attacks on judiciary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CO2 emissions (kg per 2010 US$ of GDP)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Ratio of female to male labor force participation rate (%)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Mortality rate, neonatal (per 1000 live births)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Mortality rate, </a:t>
            </a:r>
            <a:r>
              <a:rPr lang="en-US" dirty="0" smtClean="0"/>
              <a:t>under 5 months </a:t>
            </a:r>
            <a:r>
              <a:rPr lang="en-US" dirty="0"/>
              <a:t>(per 1000 live births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Freedom from forced labor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Health equality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Prevalence of anemia among children (%childrenUnder5)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Permanent cropland (% of land area)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CO2 emissions (metric tons per capita)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civil society prevents deforestation (the degree of deforestation explains the civil society participation)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Possible models (an overview for future discussion)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9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221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Perpetua</vt:lpstr>
      <vt:lpstr>Wingdings 2</vt:lpstr>
      <vt:lpstr>Equity</vt:lpstr>
      <vt:lpstr>Civil Society Participation</vt:lpstr>
      <vt:lpstr>First notes</vt:lpstr>
      <vt:lpstr>Overview of civil society participation in CEE</vt:lpstr>
      <vt:lpstr>Variables correlation   (the case of Ukraine)</vt:lpstr>
      <vt:lpstr>Top 10 positive correlated variables</vt:lpstr>
      <vt:lpstr>Top 10 negative correlated variables</vt:lpstr>
      <vt:lpstr>Ultimate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Society Participation</dc:title>
  <dc:creator>Carvalho Babo Rodrigues Regina M</dc:creator>
  <cp:lastModifiedBy>Leimgruber Fabian</cp:lastModifiedBy>
  <cp:revision>10</cp:revision>
  <dcterms:created xsi:type="dcterms:W3CDTF">2006-08-16T00:00:00Z</dcterms:created>
  <dcterms:modified xsi:type="dcterms:W3CDTF">2018-04-21T11:13:45Z</dcterms:modified>
</cp:coreProperties>
</file>