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256" r:id="rId5"/>
    <p:sldId id="386" r:id="rId6"/>
    <p:sldId id="276" r:id="rId7"/>
    <p:sldId id="387" r:id="rId8"/>
    <p:sldId id="257" r:id="rId9"/>
    <p:sldId id="272" r:id="rId10"/>
    <p:sldId id="393" r:id="rId11"/>
    <p:sldId id="392" r:id="rId12"/>
    <p:sldId id="391" r:id="rId13"/>
    <p:sldId id="388" r:id="rId14"/>
    <p:sldId id="389" r:id="rId15"/>
    <p:sldId id="390" r:id="rId16"/>
    <p:sldId id="394" r:id="rId17"/>
    <p:sldId id="395" r:id="rId18"/>
    <p:sldId id="396" r:id="rId19"/>
    <p:sldId id="397" r:id="rId20"/>
    <p:sldId id="398" r:id="rId21"/>
    <p:sldId id="400" r:id="rId22"/>
    <p:sldId id="401" r:id="rId23"/>
    <p:sldId id="402" r:id="rId24"/>
    <p:sldId id="403" r:id="rId25"/>
    <p:sldId id="404" r:id="rId26"/>
    <p:sldId id="405" r:id="rId27"/>
    <p:sldId id="406" r:id="rId28"/>
    <p:sldId id="412" r:id="rId29"/>
    <p:sldId id="407" r:id="rId30"/>
    <p:sldId id="408" r:id="rId31"/>
    <p:sldId id="410" r:id="rId32"/>
    <p:sldId id="409" r:id="rId33"/>
    <p:sldId id="411" r:id="rId34"/>
    <p:sldId id="413" r:id="rId35"/>
    <p:sldId id="414" r:id="rId36"/>
    <p:sldId id="415" r:id="rId37"/>
    <p:sldId id="416" r:id="rId38"/>
    <p:sldId id="417" r:id="rId39"/>
    <p:sldId id="418" r:id="rId40"/>
    <p:sldId id="419" r:id="rId41"/>
    <p:sldId id="2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00"/>
    <a:srgbClr val="33CCFF"/>
    <a:srgbClr val="5B2D90"/>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0704" autoAdjust="0"/>
  </p:normalViewPr>
  <p:slideViewPr>
    <p:cSldViewPr snapToGrid="0">
      <p:cViewPr varScale="1">
        <p:scale>
          <a:sx n="144" d="100"/>
          <a:sy n="144" d="100"/>
        </p:scale>
        <p:origin x="912"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2024-03-20</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12:19.802"/>
    </inkml:context>
    <inkml:brush xml:id="br0">
      <inkml:brushProperty name="width" value="0.05" units="cm"/>
      <inkml:brushProperty name="height" value="0.05" units="cm"/>
      <inkml:brushProperty name="color" value="#E71224"/>
    </inkml:brush>
  </inkml:definitions>
  <inkml:trace contextRef="#ctx0" brushRef="#br0">2 1160 24575,'-1'-90'0,"3"-97"0,7 132 0,1-18 0,-10 62 0,1 0 0,1 0 0,-1 1 0,2-1 0,-1 0 0,2 1 0,-1 0 0,1 0 0,1 0 0,0 0 0,0 1 0,1 0 0,11-13 0,-4 6 0,2 0 0,0 2 0,1 0 0,1 1 0,35-22 0,24-13 0,81-46 0,-119 75 0,41-15 0,-64 29 0,1 0 0,-1 2 0,1-1 0,0 2 0,32-1 0,117-15 0,812 19 0,-952 1 0,0 1 0,1 1 0,26 7 0,40 7 0,36 0 0,-86-9 0,-35-7 0,0 0 0,0 0 0,0-1 0,0 0 0,1 0 0,11-1 0,-18 0 0,-1 0 0,0 0 0,0 0 0,0 0 0,1 0 0,-1 0 0,0 0 0,0 0 0,1 0 0,-1 0 0,0 0 0,0 0 0,1 0 0,-1-1 0,0 1 0,0 0 0,0 0 0,1 0 0,-1 0 0,0 0 0,0 0 0,0-1 0,0 1 0,1 0 0,-1 0 0,0 0 0,0 0 0,0-1 0,0 1 0,0 0 0,1 0 0,-1 0 0,0-1 0,0 1 0,0 0 0,0 0 0,0-1 0,0 1 0,0 0 0,0 0 0,0-1 0,0 1 0,0 0 0,0 0 0,0-1 0,0 1 0,0 0 0,-10-13 0,-16-7 0,-207-148 0,207 151 0,0 1 0,-1 1 0,-53-21 0,16 8 0,34 16 0,47 26 0,163 77 0,-47-40 0,-111-44 0,0 1 0,-1 0 0,33 20 0,-45-22 0,1 0 0,-1 0 0,-1 1 0,1 0 0,-1 1 0,0 0 0,-1 0 0,0 0 0,9 15 0,-15-21 0,-1-1 0,0 0 0,0 0 0,0 0 0,1 0 0,-1 0 0,0 0 0,0 0 0,-1 1 0,1-1 0,0 0 0,0 0 0,-1 0 0,1 0 0,0 0 0,-1 0 0,1 0 0,-1 0 0,1 0 0,-1 0 0,0 0 0,1 0 0,-1 0 0,0 0 0,0-1 0,1 1 0,-1 0 0,0-1 0,0 1 0,0 0 0,0-1 0,0 1 0,0-1 0,0 1 0,0-1 0,0 0 0,-2 1 0,-47 17 0,45-16 0,-3 0-3,0 1-1,0 1 1,1-1 0,0 1-1,-1 1 1,2-1-1,-1 1 1,0 0 0,-7 8-1,-2 5 80,-27 37 0,32-39-447,-1 0 1,0-1-1,-29 26 0,32-34-6455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41.250"/>
    </inkml:context>
    <inkml:brush xml:id="br0">
      <inkml:brushProperty name="width" value="0.05" units="cm"/>
      <inkml:brushProperty name="height" value="0.05" units="cm"/>
      <inkml:brushProperty name="color" value="#66CC00"/>
    </inkml:brush>
  </inkml:definitions>
  <inkml:trace contextRef="#ctx0" brushRef="#br0">3 1 24575,'-2'102'0,"4"109"0,16-118-1365,-17-78-5461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4.067"/>
    </inkml:context>
    <inkml:brush xml:id="br0">
      <inkml:brushProperty name="width" value="0.05" units="cm"/>
      <inkml:brushProperty name="height" value="0.05" units="cm"/>
      <inkml:brushProperty name="color" value="#5B2D90"/>
    </inkml:brush>
  </inkml:definitions>
  <inkml:trace contextRef="#ctx0" brushRef="#br0">1 36 24575,'11'-1'0,"0"0"0,0-1 0,-1-1 0,1 1 0,13-7 0,-11 5 0,0 0 0,0 0 0,17-2 0,-27 6 0,1 0 0,0 0 0,0 1 0,0-1 0,0 1 0,-1-1 0,1 1 0,0 0 0,-1 1 0,1-1 0,-1 1 0,1-1 0,-1 1 0,0 0 0,0 0 0,0 1 0,0-1 0,0 1 0,0-1 0,0 1 0,-1 0 0,1 0 0,-1 0 0,0 0 0,0 1 0,2 5 0,1 0 0,-2 1 0,1-1 0,-1 0 0,-1 1 0,0 0 0,0 0 0,-1 0 0,0 0 0,-1 14 0,-1-18 0,0 0 0,0 0 0,-1 0 0,1-1 0,-1 1 0,-1 0 0,1-1 0,-1 0 0,0 0 0,0 0 0,-1 0 0,1 0 0,-1 0 0,0-1 0,0 0 0,-1 0 0,1 0 0,-1 0 0,-7 3 0,3-1 0,-1 0 0,0 0 0,-1-1 0,1-1 0,-1 0 0,0-1 0,0 0 0,-1 0 0,-12 1 0,8-3-1365,0-1-5461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4.773"/>
    </inkml:context>
    <inkml:brush xml:id="br0">
      <inkml:brushProperty name="width" value="0.05" units="cm"/>
      <inkml:brushProperty name="height" value="0.05" units="cm"/>
      <inkml:brushProperty name="color" value="#5B2D90"/>
    </inkml:brush>
  </inkml:definitions>
  <inkml:trace contextRef="#ctx0" brushRef="#br0">40 0 24575,'-1'14'0,"-1"0"0,0-1 0,-1 1 0,-8 24 0,6-24 0,1 0 0,1 0 0,0 0 0,-1 21 0,2 27 0,5 190 0,-3-249-42,1 0-1,-1 1 0,1-1 1,0 0-1,0 0 0,0 1 1,0-1-1,0 0 0,1 0 1,-1 0-1,1 0 0,0 0 1,0-1-1,0 1 0,0-1 1,0 1-1,1-1 0,-1 0 1,1 1-1,0-1 0,-1 0 1,1-1-1,0 1 0,0-1 1,0 1-1,0-1 0,1 0 1,-1 0-1,0 0 0,0 0 1,7 0-1,5 0-6783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5.668"/>
    </inkml:context>
    <inkml:brush xml:id="br0">
      <inkml:brushProperty name="width" value="0.05" units="cm"/>
      <inkml:brushProperty name="height" value="0.05" units="cm"/>
      <inkml:brushProperty name="color" value="#5B2D90"/>
    </inkml:brush>
  </inkml:definitions>
  <inkml:trace contextRef="#ctx0" brushRef="#br0">79 0 24575,'0'5'0,"-1"0"0,-1-1 0,1 1 0,-1 0 0,0-1 0,0 0 0,-3 6 0,-9 20 0,1 19 0,-18 83 0,29-118 0,0 0 0,1 1 0,1-1 0,0 1 0,1-1 0,0 1 0,5 16 0,-5-28 0,0 1 0,1-1 0,0 1 0,0-1 0,0 1 0,0-1 0,0 0 0,1 0 0,-1 0 0,1 0 0,0-1 0,0 1 0,0-1 0,0 0 0,0 1 0,1-1 0,-1-1 0,1 1 0,-1 0 0,1-1 0,-1 0 0,1 0 0,0 0 0,0 0 0,0-1 0,0 1 0,-1-1 0,1 0 0,0 0 0,6-1 0,-7 1 0,1 0 0,-1-1 0,1 1 0,-1-1 0,1 1 0,-1-1 0,0 0 0,1-1 0,-1 1 0,0 0 0,0-1 0,0 0 0,0 0 0,0 0 0,0 0 0,0 0 0,-1 0 0,1-1 0,-1 0 0,0 1 0,1-1 0,-1 0 0,-1 0 0,1 0 0,0 0 0,-1 0 0,1-1 0,-1 1 0,0 0 0,0-1 0,0 1 0,-1-1 0,1-3 0,-1 5 4,0 1-1,0-1 0,0 1 1,-1-1-1,1 1 1,-1-1-1,1 1 0,-1-1 1,1 1-1,-1-1 1,0 1-1,1 0 0,-1-1 1,0 1-1,0 0 1,0 0-1,0 0 0,0 0 1,0 0-1,-1 0 1,1 0-1,0 0 0,0 0 1,-2-1-1,-38-11-689,32 11-78,-8-2-6062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6.404"/>
    </inkml:context>
    <inkml:brush xml:id="br0">
      <inkml:brushProperty name="width" value="0.05" units="cm"/>
      <inkml:brushProperty name="height" value="0.05" units="cm"/>
      <inkml:brushProperty name="color" value="#5B2D90"/>
    </inkml:brush>
  </inkml:definitions>
  <inkml:trace contextRef="#ctx0" brushRef="#br0">1 0 24575,'1'5'0,"0"0"0,0 0 0,1 0 0,-1 0 0,1 0 0,1 0 0,-1-1 0,4 6 0,8 16 0,5 23 0,-9-25 0,-2 0 0,0 0 0,7 38 0,-14-53 0,6 37 0,3 83 0,-10-121-71,0-2 3,1 1 0,-1-1 0,0 1 0,0-1 0,-1 1-1,0-1 1,0 1 0,0-1 0,-1 1 0,0-1 0,0 0 0,-1 0 0,0 0 0,0 0-1,0-1 1,-1 1 0,1-1 0,-6 6 0,1-4-6758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6.976"/>
    </inkml:context>
    <inkml:brush xml:id="br0">
      <inkml:brushProperty name="width" value="0.05" units="cm"/>
      <inkml:brushProperty name="height" value="0.05" units="cm"/>
      <inkml:brushProperty name="color" value="#5B2D90"/>
    </inkml:brush>
  </inkml:definitions>
  <inkml:trace contextRef="#ctx0" brushRef="#br0">1 0 24575,'3'0'0,"4"0"0,4 0 0,1 4 0,0 0 0,3 0 0,0-1 0,2-1 0,1 0 0,0 2 0,1 0 0,0 0 0,0-1 0,-1-1 0,1-1 0,-1 0 0,-2-1-8191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7.662"/>
    </inkml:context>
    <inkml:brush xml:id="br0">
      <inkml:brushProperty name="width" value="0.05" units="cm"/>
      <inkml:brushProperty name="height" value="0.05" units="cm"/>
      <inkml:brushProperty name="color" value="#5B2D90"/>
    </inkml:brush>
  </inkml:definitions>
  <inkml:trace contextRef="#ctx0" brushRef="#br0">0 1 24575,'3'0'0,"5"0"0,3 0 0,3 0 0,3 0 0,1 0 0,1 0 0,-3 3 0,-1 1 0,0 0 0,1 0 0,0-2 0,2-1 0,-1 0 0,2-1 0,-1 0 0,0 0 0,-2 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30.020"/>
    </inkml:context>
    <inkml:brush xml:id="br0">
      <inkml:brushProperty name="width" value="0.05" units="cm"/>
      <inkml:brushProperty name="height" value="0.05" units="cm"/>
      <inkml:brushProperty name="color" value="#5B2D90"/>
    </inkml:brush>
  </inkml:definitions>
  <inkml:trace contextRef="#ctx0" brushRef="#br0">0 0 24575,'0'3'0,"0"5"0,0 3 0,0 3 0,0 3 0,0 1 0,0 1 0,0 0 0,0 0 0,0 1 0,0-2 0,0 1 0,0 0 0,0-4-8191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30.899"/>
    </inkml:context>
    <inkml:brush xml:id="br0">
      <inkml:brushProperty name="width" value="0.05" units="cm"/>
      <inkml:brushProperty name="height" value="0.05" units="cm"/>
      <inkml:brushProperty name="color" value="#5B2D90"/>
    </inkml:brush>
  </inkml:definitions>
  <inkml:trace contextRef="#ctx0" brushRef="#br0">1 0 24575,'313'0'-1365,"-297"0"-5461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32.769"/>
    </inkml:context>
    <inkml:brush xml:id="br0">
      <inkml:brushProperty name="width" value="0.05" units="cm"/>
      <inkml:brushProperty name="height" value="0.05" units="cm"/>
      <inkml:brushProperty name="color" value="#5B2D90"/>
    </inkml:brush>
  </inkml:definitions>
  <inkml:trace contextRef="#ctx0" brushRef="#br0">1 2 24575,'45'-2'0,"45"2"0,-82 1 0,-1 0 0,0 0 0,1 1 0,-1 0 0,0 0 0,0 0 0,0 1 0,0 0 0,9 6 0,-14-7 0,0-1 0,-1 1 0,1-1 0,0 1 0,-1-1 0,1 1 0,-1 0 0,0 0 0,1 0 0,-1 0 0,0 0 0,0 0 0,-1 0 0,1 0 0,0 0 0,-1 1 0,1-1 0,-1 0 0,0 0 0,1 1 0,-1-1 0,0 0 0,-1 0 0,1 1 0,0-1 0,-1 0 0,1 0 0,-1 1 0,1-1 0,-1 0 0,-1 2 0,0 0 0,0 0 0,0 0 0,0 0 0,0 0 0,-1-1 0,0 1 0,1-1 0,-1 0 0,-1 1 0,1-2 0,0 1 0,-1 0 0,1-1 0,-1 1 0,-5 2 0,-74 16 0,83-22 0,-1 1 0,1 0 0,0 0 0,0 0 0,0 0 0,0 0 0,0 0 0,0 0 0,-1 0 0,1 0 0,0 0 0,0 0 0,0 0 0,0 0 0,0 0 0,-1 0 0,1 0 0,0 0 0,0 0 0,0 0 0,0 0 0,0 0 0,-1 0 0,1 0 0,0 0 0,0 0 0,0 1 0,0-1 0,0 0 0,0 0 0,0 0 0,-1 0 0,1 0 0,0 0 0,0 0 0,0 0 0,0 1 0,0-1 0,0 0 0,0 0 0,0 0 0,0 0 0,0 0 0,0 0 0,0 1 0,0-1 0,0 0 0,0 0 0,0 0 0,0 0 0,0 0 0,0 1 0,0-1 0,0 0 0,0 0 0,0 0 0,0 0 0,0 0 0,0 1 0,0-1 0,0 0 0,0 0 0,0 0 0,0 0 0,0 0 0,1 1 0,13 4 0,20 2 0,-25-6 0,1 0 0,-1 0 0,1 1 0,-1 0 0,0 1 0,0 0 0,0 1 0,0 0 0,-1 0 0,1 1 0,-1 0 0,0 0 0,0 1 0,7 7 0,-12-10 0,0 0 0,0 0 0,-1 1 0,1-1 0,-1 1 0,1 0 0,-1 0 0,-1 0 0,1 0 0,0 0 0,-1 0 0,0 0 0,0 0 0,0 0 0,0 1 0,-1-1 0,0 0 0,0 1 0,0-1 0,0 1 0,-1-1 0,1 0 0,-1 0 0,0 1 0,-1-1 0,1 0 0,-1 0 0,1 0 0,-1 0 0,-1 0 0,1-1 0,-6 8 0,6-9 0,-1 1 0,1-1 0,-1 1 0,0-1 0,0 0 0,0 0 0,0 0 0,0-1 0,0 1 0,-1-1 0,1 1 0,0-1 0,-1 0 0,1-1 0,-1 1 0,0 0 0,-5-1 0,-73-2 0,47 0 0,-2 2-1365,21-1-5461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0.576"/>
    </inkml:context>
    <inkml:brush xml:id="br0">
      <inkml:brushProperty name="width" value="0.05" units="cm"/>
      <inkml:brushProperty name="height" value="0.05" units="cm"/>
      <inkml:brushProperty name="color" value="#66CC00"/>
    </inkml:brush>
  </inkml:definitions>
  <inkml:trace contextRef="#ctx0" brushRef="#br0">1621 1462 24575,'-48'-102'0,"23"45"0,-2 1 0,-3 1 0,-42-57 0,28 61 0,-1 1 0,-3 2 0,-2 3 0,-85-62 0,24 23 0,-310-214 0,-85 21 0,503 276 0,1 0 0,0 0 0,0 0 0,0 0 0,1 0 0,-1-1 0,0 1 0,0 0 0,1-1 0,-1 0 0,0 1 0,1-1 0,0 0 0,-1 0 0,1 0 0,0 0 0,0 0 0,0 0 0,0 0 0,-1-3 0,3 3 0,0 0 0,0 0 0,0 0 0,0 1 0,0-1 0,0 0 0,1 1 0,-1-1 0,0 1 0,1-1 0,-1 1 0,1 0 0,0 0 0,-1-1 0,1 1 0,0 0 0,0 1 0,0-1 0,-1 0 0,1 0 0,0 1 0,0-1 0,3 1 0,28-10 0,0 2 0,1 1 0,0 1 0,44 0 0,145 5 0,-151 3 0,46 0 0,-184-12 0,-88 1 0,-163 11 0,307-2 0,-1 1 0,1 0 0,0 1 0,0 0 0,0 0 0,-10 5 0,17-5 0,-1-1 0,1 1 0,-1 0 0,1 1 0,0-1 0,0 1 0,0-1 0,1 1 0,-1 0 0,1 0 0,-1 0 0,1 0 0,0 1 0,0-1 0,0 0 0,1 1 0,-1 0 0,-1 7 0,-4 24-3,1 1-1,2 1 0,2-1 1,1 1-1,6 57 0,-1 11-1339,-4-81-5483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47.657"/>
    </inkml:context>
    <inkml:brush xml:id="br0">
      <inkml:brushProperty name="width" value="0.05" units="cm"/>
      <inkml:brushProperty name="height" value="0.05" units="cm"/>
      <inkml:brushProperty name="color" value="#66CC00"/>
    </inkml:brush>
  </inkml:definitions>
  <inkml:trace contextRef="#ctx0" brushRef="#br0">1 0 24575,'5'2'0,"0"1"0,0 0 0,0 0 0,-1 0 0,1 0 0,-1 1 0,1 0 0,-1-1 0,0 2 0,-1-1 0,5 6 0,3 2 0,4 4 0,-1 0 0,-1 1 0,-1 0 0,0 0 0,-1 2 0,-1-1 0,-1 1 0,-1 1 0,0 0 0,-1 0 0,-2 0 0,6 34 0,-9-44 0,5 36 0,2 82 0,-7-75 0,0-38 0,-1 0 0,-1-1 0,0 1 0,-1 0 0,0-1 0,-1 1 0,-7 24 0,2-23-195,-1-1 0,0 0 0,-1 0 0,-1-1 0,0 0 0,-18 19 0,19-25-6631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2.862"/>
    </inkml:context>
    <inkml:brush xml:id="br0">
      <inkml:brushProperty name="width" value="0.05" units="cm"/>
      <inkml:brushProperty name="height" value="0.05" units="cm"/>
      <inkml:brushProperty name="color" value="#66CC00"/>
    </inkml:brush>
  </inkml:definitions>
  <inkml:trace contextRef="#ctx0" brushRef="#br0">274 1 24575,'-18'8'0,"-1"1"0,1 2 0,1-1 0,-1 2 0,2 1 0,0 0 0,0 0 0,2 2 0,0 0 0,0 1 0,1 0 0,-18 30 0,24-31 0,-1 0 0,2 0 0,0 0 0,1 0 0,0 1 0,1 0 0,1 0 0,1 0 0,0 1 0,1-1 0,1 0 0,0 1 0,4 22 0,-4-38 0,0 0 0,0 0 0,0 0 0,0 0 0,0 0 0,0-1 0,1 1 0,-1 0 0,0 0 0,0 0 0,1 0 0,-1 0 0,1 0 0,-1 0 0,1 0 0,-1-1 0,1 1 0,-1 0 0,1 0 0,0-1 0,0 1 0,-1 0 0,1-1 0,0 1 0,0-1 0,-1 1 0,1-1 0,0 1 0,0-1 0,0 0 0,0 1 0,0-1 0,0 0 0,0 0 0,1 1 0,2-2 0,-1 0 0,0 1 0,1-1 0,-1-1 0,0 1 0,0 0 0,0-1 0,0 1 0,0-1 0,5-3 0,9-9 0,0 0 0,18-21 0,-23 22 0,0 0 0,-1 0 0,0-1 0,-1 0 0,-1-1 0,0 0 0,-1-1 0,0 0 0,-2 0 0,0 0 0,0-1 0,-2 0 0,0 0 0,-1 0 0,-1-1 0,0 1 0,-2-27 0,0 44 0,0 0 0,0 0 0,0 0 0,1 0 0,-1 0 0,0 0 0,0 0 0,0 1 0,0-1 0,0 0 0,1 0 0,-1 0 0,0 0 0,0 0 0,0 0 0,0 0 0,0 0 0,1 0 0,-1 0 0,0 0 0,0 0 0,0 0 0,0 0 0,1 0 0,-1 0 0,0 0 0,0-1 0,0 1 0,0 0 0,0 0 0,0 0 0,1 0 0,-1 0 0,0 0 0,0 0 0,0 0 0,0 0 0,0-1 0,0 1 0,0 0 0,1 0 0,-1 0 0,0 0 0,0 0 0,0 0 0,0-1 0,0 1 0,0 0 0,0 0 0,0 0 0,0 0 0,0 0 0,0-1 0,0 1 0,0 0 0,0 0 0,0 0 0,0 0 0,0-1 0,0 1 0,0 0 0,0 0 0,0 0 0,0 0 0,0 0 0,0-1 0,-1 1 0,1 0 0,13 16 0,16 33 0,-26-43 0,72 118-1365,-40-72-5461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3.910"/>
    </inkml:context>
    <inkml:brush xml:id="br0">
      <inkml:brushProperty name="width" value="0.05" units="cm"/>
      <inkml:brushProperty name="height" value="0.05" units="cm"/>
      <inkml:brushProperty name="color" value="#66CC00"/>
    </inkml:brush>
  </inkml:definitions>
  <inkml:trace contextRef="#ctx0" brushRef="#br0">2 0 24575,'-1'121'0,"2"131"0,-1-242 0,1-1 0,0 0 0,0 0 0,1 0 0,0 1 0,1-2 0,0 1 0,0 0 0,9 15 0,-11-22 0,1 1 0,1 0 0,-1-1 0,0 1 0,0-1 0,1 0 0,0 0 0,-1 0 0,1 0 0,0 0 0,0 0 0,0-1 0,0 0 0,0 1 0,0-1 0,0 0 0,1 0 0,-1-1 0,0 1 0,0-1 0,1 0 0,-1 0 0,0 0 0,1 0 0,-1 0 0,0-1 0,1 1 0,-1-1 0,5-2 0,14-4-1365,-1-2-5461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4.830"/>
    </inkml:context>
    <inkml:brush xml:id="br0">
      <inkml:brushProperty name="width" value="0.05" units="cm"/>
      <inkml:brushProperty name="height" value="0.05" units="cm"/>
      <inkml:brushProperty name="color" value="#66CC00"/>
    </inkml:brush>
  </inkml:definitions>
  <inkml:trace contextRef="#ctx0" brushRef="#br0">1 0 24575,'3'0'0,"14"0"0,11 0 0,3 0 0,-3 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5.990"/>
    </inkml:context>
    <inkml:brush xml:id="br0">
      <inkml:brushProperty name="width" value="0.05" units="cm"/>
      <inkml:brushProperty name="height" value="0.05" units="cm"/>
      <inkml:brushProperty name="color" value="#66CC00"/>
    </inkml:brush>
  </inkml:definitions>
  <inkml:trace contextRef="#ctx0" brushRef="#br0">4 117 24575,'-1'74'0,"-1"-35"0,2-1 0,8 65 0,-8-101 0,0 1 0,0 0 0,0 0 0,1-1 0,0 1 0,-1 0 0,1-1 0,0 1 0,0-1 0,1 1 0,-1-1 0,0 1 0,1-1 0,-1 0 0,1 0 0,0 0 0,0 0 0,0 0 0,0 0 0,0 0 0,0 0 0,0-1 0,1 1 0,-1-1 0,1 0 0,-1 0 0,1 0 0,-1 0 0,1 0 0,0 0 0,-1-1 0,1 1 0,0-1 0,0 0 0,-1 0 0,1 0 0,5-1 0,-3 0 0,1 0 0,0-1 0,-1 0 0,1-1 0,-1 1 0,1-1 0,-1 0 0,0 0 0,0-1 0,0 1 0,-1-1 0,1 0 0,-1 0 0,0-1 0,0 0 0,5-7 0,2-9 0,-1-1 0,-1 0 0,-1 0 0,-1-1 0,-1 0 0,-1 0 0,-1 0 0,-1-1 0,-1 0 0,-2-38 0,0 58 9,0 0-1,0 0 1,-1 0-1,1-1 1,-1 1 0,0 0-1,0 0 1,-1 1-1,1-1 1,-1 0-1,0 0 1,0 1-1,-4-7 1,3 8-92,1 0 1,-1 0-1,1 0 1,-1 0-1,0 0 1,1 1-1,-1 0 1,0-1-1,0 1 1,0 0-1,0 0 1,0 0-1,0 1 1,-1-1-1,1 1 1,0 0-1,-5 0 1,-22 2-6744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7.582"/>
    </inkml:context>
    <inkml:brush xml:id="br0">
      <inkml:brushProperty name="width" value="0.05" units="cm"/>
      <inkml:brushProperty name="height" value="0.05" units="cm"/>
      <inkml:brushProperty name="color" value="#66CC00"/>
    </inkml:brush>
  </inkml:definitions>
  <inkml:trace contextRef="#ctx0" brushRef="#br0">1 289 24575,'0'23'0,"1"0"0,5 32 0,0-43 0,-1-17 0,7-29 0,-9 23 0,23-83 0,-11 35 0,39-99 0,-53 155 0,0 0 0,0 0 0,1 0 0,-1 0 0,1 1 0,0-1 0,0 1 0,0-1 0,0 1 0,0 0 0,0 0 0,1-1 0,-1 2 0,6-4 0,-7 4 0,1 1 0,-1 0 0,1 0 0,-1 0 0,1 1 0,-1-1 0,0 0 0,1 0 0,-1 1 0,1-1 0,-1 1 0,0-1 0,1 1 0,-1 0 0,0-1 0,0 1 0,1 0 0,-1 0 0,0 0 0,0 0 0,0 0 0,0 0 0,0 0 0,0 0 0,-1 1 0,1-1 0,0 0 0,0 1 0,-1-1 0,1 0 0,-1 1 0,1 2 0,9 19 0,-2 0 0,0 1 0,-2 0 0,6 46 0,11 37 0,-23-105 0,0 0 0,0 0 0,1 0 0,-1 0 0,1 0 0,0 0 0,0 0 0,0 0 0,-1 0 0,2 0 0,-1-1 0,0 1 0,0 0 0,0-1 0,1 1 0,-1-1 0,1 1 0,-1-1 0,1 0 0,0 1 0,0-1 0,-1 0 0,1 0 0,0 0 0,0-1 0,0 1 0,0 0 0,0-1 0,0 1 0,0-1 0,0 0 0,0 1 0,0-1 0,0 0 0,1 0 0,-1-1 0,0 1 0,0 0 0,2-1 0,8-4 0,-1 0 0,0 0 0,0-1 0,-1-1 0,18-13 0,18-10 0,-44 29 0,-1 0 0,1 1 0,0-1 0,-1 0 0,1 1 0,0-1 0,0 1 0,0 0 0,-1 0 0,1-1 0,0 1 0,0 0 0,0 1 0,0-1 0,0 0 0,-1 0 0,1 1 0,0-1 0,0 1 0,-1 0 0,1 0 0,0-1 0,2 3 0,0 0 0,-1 0 0,0 0 0,0 0 0,0 1 0,0-1 0,-1 1 0,0 0 0,1 0 0,2 8 0,3 9 0,-1 2 0,0-1 0,2 26 0,-6-33 0,13 83-1365,-11-60-5461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8.213"/>
    </inkml:context>
    <inkml:brush xml:id="br0">
      <inkml:brushProperty name="width" value="0.05" units="cm"/>
      <inkml:brushProperty name="height" value="0.05" units="cm"/>
      <inkml:brushProperty name="color" value="#66CC00"/>
    </inkml:brush>
  </inkml:definitions>
  <inkml:trace contextRef="#ctx0" brushRef="#br0">1 1 24575,'3'6'0,"1"9"0,1 5 0,-2-1-8191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8.749"/>
    </inkml:context>
    <inkml:brush xml:id="br0">
      <inkml:brushProperty name="width" value="0.05" units="cm"/>
      <inkml:brushProperty name="height" value="0.05" units="cm"/>
      <inkml:brushProperty name="color" value="#66CC00"/>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29.868"/>
    </inkml:context>
    <inkml:brush xml:id="br0">
      <inkml:brushProperty name="width" value="0.05" units="cm"/>
      <inkml:brushProperty name="height" value="0.05" units="cm"/>
      <inkml:brushProperty name="color" value="#66CC00"/>
    </inkml:brush>
  </inkml:definitions>
  <inkml:trace contextRef="#ctx0" brushRef="#br0">171 0 24575,'-3'0'0,"-8"0"0,-8 7 0,-7 8 0,-3 11 0,0 15 0,6 9 0,6 3 0,6 6 0,9 5 0,10-5 0,8-9 0,3-10 0,10-9 0,8-6 0,-2-7-8191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31.335"/>
    </inkml:context>
    <inkml:brush xml:id="br0">
      <inkml:brushProperty name="width" value="0.05" units="cm"/>
      <inkml:brushProperty name="height" value="0.05" units="cm"/>
      <inkml:brushProperty name="color" value="#66CC00"/>
    </inkml:brush>
  </inkml:definitions>
  <inkml:trace contextRef="#ctx0" brushRef="#br0">1 300 24575,'26'0'0,"0"0"0,0-2 0,0-1 0,30-8 0,-49 9 0,0 0 0,0 0 0,0-1 0,0 0 0,0 0 0,-1-1 0,1 0 0,-1 0 0,0 0 0,0-1 0,-1 0 0,1 0 0,-1 0 0,0-1 0,-1 1 0,1-1 0,-1 0 0,0-1 0,4-9 0,-4 5 0,-1 0 0,0 0 0,-1 0 0,0 0 0,-1-1 0,0 1 0,0-1 0,-3-17 0,2 25 0,0 0 0,-1 1 0,0-1 0,0 0 0,0 1 0,-1-1 0,1 0 0,-1 1 0,1 0 0,-1-1 0,0 1 0,-5-6 0,5 7 0,-1 1 0,1-1 0,0 1 0,0-1 0,-1 1 0,1 0 0,0 0 0,-1 0 0,1 0 0,-1 0 0,1 1 0,-1-1 0,0 1 0,1 0 0,-1 0 0,0 0 0,1 0 0,-1 0 0,0 0 0,-4 2 0,-2-1 0,1 1 0,0 1 0,-1-1 0,1 1 0,0 1 0,1 0 0,-1 0 0,1 0 0,-1 1 0,1 0 0,0 0 0,1 1 0,-11 11 0,9-7 0,1 0 0,0 0 0,1 0 0,0 1 0,1 0 0,0 0 0,1 1 0,0 0 0,-3 12 0,3-3 0,1 0 0,1 0 0,0 1 0,2 0 0,0-1 0,2 1 0,0-1 0,2 0 0,0 0 0,13 39 0,-15-54 3,1 1-1,0-1 1,1 0-1,0 1 1,-1-2-1,2 1 1,-1 0-1,1-1 1,0 0-1,0 0 1,0 0-1,1-1 1,-1 1-1,1-1 1,0-1-1,1 1 1,-1-1-1,0 0 1,1 0-1,10 2 1,8 0-64,1-1 0,0-1 1,0-1-1,34-1 1,16 0-1055,-54 1-5711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32.254"/>
    </inkml:context>
    <inkml:brush xml:id="br0">
      <inkml:brushProperty name="width" value="0.05" units="cm"/>
      <inkml:brushProperty name="height" value="0.05" units="cm"/>
      <inkml:brushProperty name="color" value="#66CC00"/>
    </inkml:brush>
  </inkml:definitions>
  <inkml:trace contextRef="#ctx0" brushRef="#br0">0 289 24575,'1'9'0,"0"1"0,1 0 0,0-1 0,0 1 0,5 9 0,1 11 0,6 28 0,-4-10 0,29 79 0,-38-124 0,0-1 0,0 0 0,0 1 0,0-1 0,0 0 0,0 0 0,1 0 0,-1 0 0,1 0 0,0 0 0,-1 0 0,1-1 0,0 1 0,0 0 0,4 1 0,-4-2 0,-1-1 0,0 1 0,1-1 0,-1 0 0,1 0 0,-1 0 0,1 0 0,-1 0 0,1 0 0,-1 0 0,1 0 0,-1 0 0,0-1 0,1 1 0,-1-1 0,1 1 0,-1-1 0,0 0 0,1 1 0,0-2 0,5-3 0,-1 0 0,0-1 0,0 0 0,-1 0 0,0 0 0,0 0 0,0-1 0,5-10 0,27-55 44,-4-2 0,30-98 0,27-62-1541,-75 202-5329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49.713"/>
    </inkml:context>
    <inkml:brush xml:id="br0">
      <inkml:brushProperty name="width" value="0.05" units="cm"/>
      <inkml:brushProperty name="height" value="0.05" units="cm"/>
      <inkml:brushProperty name="color" value="#66CC00"/>
    </inkml:brush>
  </inkml:definitions>
  <inkml:trace contextRef="#ctx0" brushRef="#br0">0 2 24575,'19'0'0,"3"-1"0,0 1 0,0 0 0,0 2 0,0 1 0,0 1 0,-1 1 0,22 7 0,-2 2-1365,-30-9-5461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33.487"/>
    </inkml:context>
    <inkml:brush xml:id="br0">
      <inkml:brushProperty name="width" value="0.05" units="cm"/>
      <inkml:brushProperty name="height" value="0.05" units="cm"/>
      <inkml:brushProperty name="color" value="#66CC00"/>
    </inkml:brush>
  </inkml:definitions>
  <inkml:trace contextRef="#ctx0" brushRef="#br0">1 221 24575,'15'0'0,"0"-1"0,0 0 0,-1-1 0,1-1 0,0-1 0,-1 0 0,0 0 0,0-2 0,19-9 0,-27 12 0,1-1 0,-1-1 0,1 1 0,-1-1 0,-1 0 0,1 0 0,-1 0 0,1-1 0,-2 0 0,1 0 0,-1 0 0,0-1 0,0 0 0,0 1 0,-1-1 0,0-1 0,-1 1 0,0 0 0,0 0 0,1-9 0,-3 14 0,1 0 0,-1 0 0,0 0 0,0 0 0,0 0 0,0 0 0,-1 0 0,1 0 0,0 0 0,-1 0 0,0 0 0,1 0 0,-1 1 0,0-1 0,0 0 0,0 0 0,0 1 0,0-1 0,0 0 0,-1 1 0,1-1 0,-2 0 0,2 1 0,-1 0 0,1 0 0,0 1 0,-1-1 0,1 1 0,-1-1 0,1 1 0,-1 0 0,1-1 0,-1 1 0,1 0 0,-1 0 0,1 0 0,-1 0 0,1 0 0,-1 1 0,1-1 0,0 0 0,-1 1 0,1-1 0,-1 1 0,1-1 0,-1 1 0,1 0 0,0-1 0,0 1 0,-1 0 0,1 0 0,-2 2 0,-6 6 0,0 0 0,0 1 0,1 0 0,0 0 0,1 1 0,0 0 0,1 0 0,-6 15 0,4-6 0,0 0 0,1 1 0,1 0 0,-3 26 0,7-40 0,2 0 0,-1 0 0,1 0 0,0 1 0,0-1 0,1 0 0,0 0 0,0 0 0,0 0 0,1 0 0,0 0 0,1 0 0,0-1 0,0 1 0,0-1 0,1 0 0,0 0 0,0 0 0,0 0 0,1-1 0,0 1 0,0-1 0,0-1 0,0 1 0,1-1 0,0 0 0,0 0 0,0 0 0,1-1 0,-1 0 0,10 3 0,12 4 0,1-2 0,0-1 0,1-2 0,-1 0 0,1-2 0,36-1 0,104-2-1365,-104-2-5461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34.693"/>
    </inkml:context>
    <inkml:brush xml:id="br0">
      <inkml:brushProperty name="width" value="0.05" units="cm"/>
      <inkml:brushProperty name="height" value="0.05" units="cm"/>
      <inkml:brushProperty name="color" value="#66CC00"/>
    </inkml:brush>
  </inkml:definitions>
  <inkml:trace contextRef="#ctx0" brushRef="#br0">6 46 24575,'-3'124'0,"1"-44"0,8 95 0,-6-175 0,0-1 0,0 1 0,0 0 0,0 0 0,0 0 0,1 0 0,-1-1 0,0 1 0,0 0 0,0 0 0,0 0 0,0 0 0,1 0 0,-1 0 0,0 0 0,0 0 0,0-1 0,0 1 0,1 0 0,-1 0 0,0 0 0,0 0 0,0 0 0,0 0 0,1 0 0,-1 0 0,0 0 0,0 0 0,0 0 0,1 0 0,-1 0 0,0 0 0,0 0 0,0 0 0,0 1 0,1-1 0,-1 0 0,0 0 0,0 0 0,0 0 0,0 0 0,0 0 0,1 0 0,-1 0 0,0 1 0,0-1 0,0 0 0,0 0 0,0 0 0,0 0 0,0 1 0,1-1 0,-1 0 0,0 0 0,0 0 0,0 0 0,0 1 0,0-1 0,0 0 0,0 0 0,0 0 0,0 0 0,0 1 0,0-1 0,0 0 0,0 0 0,0 0 0,0 1 0,14-23 0,13-32 0,5-20 0,4 2 0,52-80 0,-85 147 0,0 0 0,1 1 0,0-1 0,0 1 0,0 0 0,0 0 0,1 0 0,0 0 0,0 1 0,9-5 0,-12 7 0,0 0 0,1 1 0,-1-1 0,0 1 0,0 0 0,1 0 0,-1-1 0,0 2 0,1-1 0,-1 0 0,0 0 0,0 1 0,1-1 0,-1 1 0,0 0 0,0-1 0,0 1 0,0 0 0,0 0 0,0 1 0,0-1 0,0 0 0,0 1 0,-1-1 0,1 1 0,-1-1 0,1 1 0,-1 0 0,1 0 0,1 3 0,5 7 0,-1 0 0,1 1 0,-2 0 0,0 1 0,-1-1 0,0 1 0,3 19 0,16 111 0,-15-81 0,14 141-1365,-20-152-5461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35.509"/>
    </inkml:context>
    <inkml:brush xml:id="br0">
      <inkml:brushProperty name="width" value="0.05" units="cm"/>
      <inkml:brushProperty name="height" value="0.05" units="cm"/>
      <inkml:brushProperty name="color" value="#66CC00"/>
    </inkml:brush>
  </inkml:definitions>
  <inkml:trace contextRef="#ctx0" brushRef="#br0">86 1 24575,'-3'44'0,"-1"1"0,-14 57 0,2-13 0,1 2 0,2-20 0,-4 105 0,18-167 6,0 0 0,0 1 0,1-1 0,1 0 0,-1 0 0,1 0 0,1-1 0,0 1 0,0-1 0,1 1 0,0-1 0,0-1 0,0 1 0,1-1 0,1 0 0,-1 0 0,1-1 0,0 0 0,9 7 0,-7-7-93,0 0-1,0 0 1,0 0 0,1-1-1,-1-1 1,1 1 0,0-2-1,1 1 1,-1-1-1,1-1 1,-1 0 0,1-1-1,0 0 1,0 0 0,-1-1-1,14-1 1,8-8-6739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36.333"/>
    </inkml:context>
    <inkml:brush xml:id="br0">
      <inkml:brushProperty name="width" value="0.05" units="cm"/>
      <inkml:brushProperty name="height" value="0.05" units="cm"/>
      <inkml:brushProperty name="color" value="#66CC00"/>
    </inkml:brush>
  </inkml:definitions>
  <inkml:trace contextRef="#ctx0" brushRef="#br0">0 20 24575,'7'0'0,"27"-4"0,25 0 0,17 0 0,7 1 0,-5 1 0,-9 0 0,-7 1 0,-11 1 0,-13 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48.716"/>
    </inkml:context>
    <inkml:brush xml:id="br0">
      <inkml:brushProperty name="width" value="0.05" units="cm"/>
      <inkml:brushProperty name="height" value="0.05" units="cm"/>
      <inkml:brushProperty name="color" value="#66CC00"/>
    </inkml:brush>
  </inkml:definitions>
  <inkml:trace contextRef="#ctx0" brushRef="#br0">0 1 24575,'0'12'0,"0"15"0,0 15 0,0 17 0,0 14 0,0 5 0,0-2 0,0-4 0,0-7 0,0-12 0,0-12 0,0-6 0,0-3 0,0-3 0,0-7-8191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42.478"/>
    </inkml:context>
    <inkml:brush xml:id="br0">
      <inkml:brushProperty name="width" value="0.05" units="cm"/>
      <inkml:brushProperty name="height" value="0.05" units="cm"/>
      <inkml:brushProperty name="color" value="#66CC00"/>
    </inkml:brush>
  </inkml:definitions>
  <inkml:trace contextRef="#ctx0" brushRef="#br0">0 753 24575,'16'1'0,"-1"1"0,0 0 0,1 2 0,14 4 0,34 7 0,-23-11 0,1-2 0,0-1 0,0-2 0,63-11 0,164-44 0,-188 36 0,431-83 0,-441 89 0,-1-4 0,0-2 0,-1-3 0,66-34 0,-105 43 0,-2-1 0,0-2 0,48-36 0,70-74 0,-59 48 0,-53 49 0,-2-2 0,28-37 0,-59 69 0,-1-1 0,1 1 0,-1 0 0,1-1 0,-1 1 0,1-1 0,-1 1 0,1-1 0,-1 1 0,1-1 0,-1 1 0,0-1 0,1 1 0,-1-1 0,0 1 0,0-1 0,1 1 0,-1-1 0,0 0 0,0 1 0,0-1 0,0 0 0,0 1 0,0-1 0,0 1 0,0-1 0,0 0 0,0 1 0,0-1 0,0 0 0,0 1 0,-1-1 0,1 1 0,0-1 0,0 1 0,-1-1 0,1 0 0,0 1 0,-1-1 0,1 1 0,0-1 0,-1 1 0,1-1 0,-1 1 0,1 0 0,-1-1 0,1 1 0,-1 0 0,1-1 0,-1 1 0,1 0 0,-1-1 0,0 1 0,1 0 0,-1 0 0,0 0 0,1 0 0,-1 0 0,1 0 0,-1 0 0,0 0 0,-4-1 0,0 1 0,-1 0 0,1 0 0,0 0 0,0 0 0,-10 3 0,-31 12 0,-1 3 0,2 1 0,1 2 0,0 2 0,2 2 0,-72 55 0,92-55 0,19-12 0,4-12 0,-1-1 0,1 1 0,0-1 0,0 0 0,-1 1 0,1-1 0,0 0 0,0 0 0,-1 0 0,1 1 0,0-1 0,0 0 0,-1 0 0,1 0 0,0 0 0,0 0 0,0 0 0,-1 0 0,1-1 0,0 1 0,0 0 0,0-1 0,31-9 0,0-1 0,-1-2 0,-1-1 0,0-1 0,49-35 0,14-5 0,-72 43 0,4-2 0,2 0 0,0 2 0,43-14 0,-68 25 0,0 1 0,0 0 0,0-1 0,0 1 0,0 0 0,1 0 0,-1 0 0,0 1 0,0-1 0,0 0 0,0 1 0,0-1 0,0 1 0,0 0 0,0 0 0,0 0 0,0 0 0,0 0 0,0 0 0,0 0 0,-1 0 0,1 1 0,-1-1 0,1 1 0,-1-1 0,1 1 0,-1 0 0,0 0 0,0-1 0,0 1 0,0 0 0,2 4 0,2 8 0,0-1 0,-1 1 0,0 1 0,1 14 0,1-2 0,35 142-1365,-25-99-5461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44.326"/>
    </inkml:context>
    <inkml:brush xml:id="br0">
      <inkml:brushProperty name="width" value="0.05" units="cm"/>
      <inkml:brushProperty name="height" value="0.05" units="cm"/>
      <inkml:brushProperty name="color" value="#66CC00"/>
    </inkml:brush>
  </inkml:definitions>
  <inkml:trace contextRef="#ctx0" brushRef="#br0">364 0 24575,'-22'11'0,"1"0"0,1 2 0,0 0 0,1 1 0,0 1 0,-16 17 0,1-2 0,9-9 0,5-5 0,0 0 0,1 2 0,1 0 0,0 1 0,-27 41 0,44-59 0,0 0 0,0 0 0,1 0 0,-1 0 0,0 1 0,1-1 0,-1 0 0,0 1 0,1-1 0,0 0 0,-1 1 0,1-1 0,0 1 0,0-1 0,-1 1 0,1-1 0,0 0 0,1 1 0,-1-1 0,0 1 0,0-1 0,1 1 0,-1-1 0,0 0 0,1 1 0,0-1 0,-1 0 0,1 1 0,0-1 0,-1 0 0,1 0 0,0 0 0,0 0 0,0 0 0,0 0 0,0 0 0,0 0 0,1 0 0,-1 0 0,0 0 0,0-1 0,3 2 0,0 0 0,1-1 0,-1 0 0,1 0 0,-1 0 0,1 0 0,0-1 0,-1 0 0,1 0 0,0 0 0,-1 0 0,1-1 0,6-1 0,0-2 0,1 0 0,-1-1 0,-1-1 0,1 1 0,-1-2 0,0 1 0,0-1 0,-1-1 0,0 0 0,0 0 0,8-11 0,10-14 0,38-60 0,-61 87 0,-2 2 0,0 0 0,1 0 0,0 1 0,-1-1 0,1 1 0,0 0 0,0-1 0,1 1 0,-1 1 0,1-1 0,6-4 0,-8 7 0,-1 0 0,0-1 0,0 1 0,0 0 0,0 0 0,0 0 0,0 0 0,0 0 0,1 0 0,-1 0 0,0 0 0,0 1 0,0-1 0,0 0 0,0 1 0,0-1 0,0 1 0,2 0 0,21 26 0,4 20 35,28 67 0,-40-75-394,3 0 1,1-2-1,49 68 0,-60-94-6467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51.901"/>
    </inkml:context>
    <inkml:brush xml:id="br0">
      <inkml:brushProperty name="width" value="0.05" units="cm"/>
      <inkml:brushProperty name="height" value="0.05" units="cm"/>
      <inkml:brushProperty name="color" value="#66CC00"/>
    </inkml:brush>
  </inkml:definitions>
  <inkml:trace contextRef="#ctx0" brushRef="#br0">1 1 24575,'3'0'0,"14"0"0,7 0 0,7 3 0,0 1 0,-1 0 0,-3 0 0,1-2 0,2 0 0,11-1 0,7-1 0,-4 0 0,-7 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52.949"/>
    </inkml:context>
    <inkml:brush xml:id="br0">
      <inkml:brushProperty name="width" value="0.05" units="cm"/>
      <inkml:brushProperty name="height" value="0.05" units="cm"/>
      <inkml:brushProperty name="color" value="#66CC00"/>
    </inkml:brush>
  </inkml:definitions>
  <inkml:trace contextRef="#ctx0" brushRef="#br0">58 6 24575,'-3'-5'0,"-4"10"0,-5 16 0,2 14 0,2 0 0,1 0 0,2 1 0,1 0 0,2 0 0,2 0 0,1 0 0,9 53 0,-9-79 0,1 0 0,1 0 0,0-1 0,0 1 0,0-1 0,2 0 0,-1 0 0,1 0 0,0-1 0,1 0 0,-1 0 0,2 0 0,-1 0 0,10 7 0,-11-11 0,1 0 0,-1 0 0,1-1 0,-1 0 0,1-1 0,0 1 0,0-1 0,0 0 0,0 0 0,1-1 0,-1 0 0,0 0 0,1 0 0,-1-1 0,0 0 0,1 0 0,-1-1 0,0 0 0,1 0 0,-1 0 0,0-1 0,0 0 0,7-3 0,-5 1 0,-1 0 0,1 0 0,-1-1 0,0 0 0,0 0 0,-1-1 0,1 0 0,-1 0 0,-1-1 0,1 1 0,-1-1 0,0 0 0,-1-1 0,1 1 0,-1-1 0,5-16 0,-4 11 0,-1 0 0,0 0 0,-1 0 0,-1 0 0,0-1 0,-1 0 0,0 1 0,-1-1 0,0 0 0,-3-14 0,2 23 6,0 0 0,-1 0-1,1 1 1,-1-1 0,0 1-1,0 0 1,0-1 0,-1 1 0,0 0-1,1 0 1,-2 0 0,1 1-1,0-1 1,-1 1 0,1 0-1,-1 0 1,0 0 0,0 0 0,0 0-1,-6-2 1,-6-1-303,0 0 0,-1 1 0,1 0 0,-23-2 0,19 3-6529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54.670"/>
    </inkml:context>
    <inkml:brush xml:id="br0">
      <inkml:brushProperty name="width" value="0.05" units="cm"/>
      <inkml:brushProperty name="height" value="0.05" units="cm"/>
      <inkml:brushProperty name="color" value="#66CC00"/>
    </inkml:brush>
  </inkml:definitions>
  <inkml:trace contextRef="#ctx0" brushRef="#br0">1 1 24575,'0'320'0,"1"-298"0,-1-22 0,0 0 0,0 0 0,0 0 0,0 0 0,0 0 0,0 0 0,0 0 0,0 0 0,0-1 0,0 1 0,0 0 0,1 0 0,-1 0 0,0 0 0,0 0 0,0 0 0,0 0 0,0 0 0,0 0 0,0 0 0,0 0 0,0 0 0,0 0 0,0 0 0,0 0 0,0 0 0,1 0 0,-1-1 0,0 1 0,0 0 0,0 0 0,0 0 0,0 0 0,0 0 0,0 0 0,0 0 0,0 0 0,0 0 0,1 0 0,-1 0 0,0 0 0,0 1 0,0-1 0,0 0 0,0 0 0,0 0 0,0 0 0,0 0 0,0 0 0,0 0 0,0 0 0,1 0 0,-1 0 0,0 0 0,0 0 0,0 0 0,0 0 0,0 0 0,0 0 0,0 1 0,0-1 0,0 0 0,10-34 0,-6 22 0,1-7 0,3-12 0,24-58 0,-28 81 0,-1 0 0,2 0 0,-1 1 0,1-1 0,0 1 0,1 0 0,0 0 0,0 1 0,0 0 0,1 0 0,0 0 0,8-5 0,-14 10 0,1 0 0,-1 1 0,0-1 0,1 0 0,-1 0 0,0 1 0,1-1 0,-1 1 0,1-1 0,-1 1 0,1-1 0,-1 1 0,1 0 0,-1 0 0,1 0 0,0 0 0,-1 0 0,1 0 0,-1 0 0,1 0 0,-1 1 0,1-1 0,-1 1 0,1-1 0,-1 1 0,1 0 0,-1-1 0,0 1 0,1 0 0,-1 0 0,0 0 0,0 0 0,0 0 0,0 0 0,0 0 0,0 0 0,0 1 0,0-1 0,0 0 0,0 1 0,0-1 0,-1 0 0,1 2 0,3 8 0,-1-1 0,0 1 0,0-1 0,-2 1 0,2 11 0,-2-12 0,4 76 0,-5-59 0,2 0 0,6 38 0,-8-64 0,0-1 0,0 0 0,0 1 0,0-1 0,0 0 0,0 0 0,0 1 0,0-1 0,0 0 0,0 0 0,0 1 0,0-1 0,0 0 0,0 1 0,0-1 0,0 0 0,0 0 0,1 1 0,-1-1 0,0 0 0,0 0 0,0 1 0,0-1 0,1 0 0,-1 0 0,0 0 0,0 1 0,0-1 0,1 0 0,-1 0 0,0 0 0,0 0 0,1 0 0,-1 1 0,0-1 0,0 0 0,1 0 0,-1 0 0,0 0 0,0 0 0,1 0 0,-1 0 0,0 0 0,0 0 0,1 0 0,-1 0 0,0 0 0,1 0 0,-1 0 0,0 0 0,0 0 0,1 0 0,-1-1 0,0 1 0,0 0 0,1 0 0,-1 0 0,0 0 0,0 0 0,0-1 0,1 1 0,-1 0 0,0 0 0,0 0 0,0-1 0,1 1 0,-1 0 0,0-1 0,13-21 0,-12 21 0,39-90 0,-25 54 0,40-69 0,-54 103 0,0 1 0,1-1 0,-1 1 0,1 0 0,-1 0 0,1-1 0,0 1 0,0 0 0,0 0 0,0 1 0,0-1 0,0 0 0,1 1 0,-1-1 0,1 1 0,-1 0 0,1 0 0,-1 0 0,1 0 0,0 0 0,-1 1 0,1-1 0,0 1 0,4-1 0,-3 3 0,0-1 0,-1 0 0,1 1 0,0-1 0,-1 1 0,1 0 0,-1 1 0,0-1 0,0 0 0,0 1 0,0 0 0,0 0 0,0 0 0,-1 0 0,1 0 0,2 5 0,6 8 17,-1 1 0,-1 0 1,-1 1-1,0-1 0,-1 2 0,9 35 0,-10-19-512,0-1 0,1 68 0,-7-71-6331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51.789"/>
    </inkml:context>
    <inkml:brush xml:id="br0">
      <inkml:brushProperty name="width" value="0.05" units="cm"/>
      <inkml:brushProperty name="height" value="0.05" units="cm"/>
      <inkml:brushProperty name="color" value="#66CC00"/>
    </inkml:brush>
  </inkml:definitions>
  <inkml:trace contextRef="#ctx0" brushRef="#br0">0 2 24575,'78'-2'0,"84"4"0,-107 7 74,18 0-1513,-57-9-5387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55.765"/>
    </inkml:context>
    <inkml:brush xml:id="br0">
      <inkml:brushProperty name="width" value="0.05" units="cm"/>
      <inkml:brushProperty name="height" value="0.05" units="cm"/>
      <inkml:brushProperty name="color" value="#66CC00"/>
    </inkml:brush>
  </inkml:definitions>
  <inkml:trace contextRef="#ctx0" brushRef="#br0">0 0 24575,'0'3'0,"0"11"0,0 10 0,0 10 0,0 8 0,0 2 0,0-8-8191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56.501"/>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57.597"/>
    </inkml:context>
    <inkml:brush xml:id="br0">
      <inkml:brushProperty name="width" value="0.05" units="cm"/>
      <inkml:brushProperty name="height" value="0.05" units="cm"/>
      <inkml:brushProperty name="color" value="#66CC00"/>
    </inkml:brush>
  </inkml:definitions>
  <inkml:trace contextRef="#ctx0" brushRef="#br0">157 0 24575,'-5'0'0,"-1"0"0,1 1 0,-1 0 0,1 0 0,0 0 0,0 0 0,0 1 0,0 0 0,0 0 0,0 0 0,0 1 0,1 0 0,-1 0 0,1 0 0,-1 0 0,-4 6 0,3-2 0,0 0 0,0 0 0,1 1 0,0 0 0,0 0 0,1 0 0,0 1 0,-6 17 0,6-10 0,0 0 0,1 0 0,0 0 0,2 0 0,0 1 0,0-1 0,2 1 0,0-1 0,1 1 0,6 24 0,-6-35 6,0-1 0,0 0 0,1 0 0,0 0 0,0 0 0,0 0 0,1 0 0,-1-1 0,1 0 0,0 0 0,1 0 0,-1 0 0,1 0 0,-1-1 0,1 0 0,0 0 0,0 0 0,1-1 0,5 3 0,6 1-303,1-1 0,0-1 0,0 0 0,29 2 0,-6-3-6529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29:59.557"/>
    </inkml:context>
    <inkml:brush xml:id="br0">
      <inkml:brushProperty name="width" value="0.05" units="cm"/>
      <inkml:brushProperty name="height" value="0.05" units="cm"/>
      <inkml:brushProperty name="color" value="#66CC00"/>
    </inkml:brush>
  </inkml:definitions>
  <inkml:trace contextRef="#ctx0" brushRef="#br0">7 264 24575,'15'-1'0,"1"0"0,-1-1 0,0-1 0,1 0 0,-2-1 0,1-1 0,0-1 0,16-8 0,-23 11 0,-1-1 0,1 0 0,-1-1 0,1 0 0,-1 0 0,-1-1 0,1 0 0,-1 0 0,0 0 0,0-1 0,-1 0 0,0 0 0,0 0 0,-1-1 0,7-14 0,-10 18 0,0 1 0,-1-1 0,1 0 0,-1 0 0,1 0 0,-1 0 0,-1 0 0,1 0 0,0 0 0,-1 0 0,0 0 0,0 0 0,0 0 0,0 1 0,-1-1 0,0 0 0,1 1 0,-1-1 0,0 1 0,-1 0 0,1 0 0,-1 0 0,1 0 0,-7-5 0,7 6 0,-1 0 0,0 0 0,1 0 0,-1 0 0,0 0 0,0 1 0,0 0 0,0-1 0,0 1 0,-1 0 0,1 1 0,0-1 0,-1 0 0,1 1 0,0 0 0,-1 0 0,1 0 0,0 0 0,-1 0 0,1 1 0,0 0 0,0-1 0,-1 1 0,1 0 0,0 1 0,0-1 0,0 0 0,0 1 0,-5 3 0,-3 5 0,-1 0 0,1 1 0,1 1 0,0-1 0,1 1 0,0 1 0,0 0 0,2 0 0,0 1 0,0 0 0,-6 21 0,8-22 0,1 0 0,0 1 0,1-1 0,1 1 0,0 0 0,1 0 0,0 0 0,2 0 0,-1 0 0,1-1 0,1 1 0,7 26 0,-5-30 9,1-1-1,0 0 1,0 0-1,0-1 1,1 1 0,1-1-1,-1-1 1,1 1-1,1-1 1,-1 0-1,1-1 1,0 0-1,15 9 1,-6-6-221,1 0 0,0 0 0,0-2-1,1 0 1,0-1 0,20 3 0,-4-3-6614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30:04.629"/>
    </inkml:context>
    <inkml:brush xml:id="br0">
      <inkml:brushProperty name="width" value="0.05" units="cm"/>
      <inkml:brushProperty name="height" value="0.05" units="cm"/>
      <inkml:brushProperty name="color" value="#66CC00"/>
    </inkml:brush>
  </inkml:definitions>
  <inkml:trace contextRef="#ctx0" brushRef="#br0">0 123 24575,'135'419'0,"-129"-393"0,-5-21 0,0 0 0,0 0 0,1 0 0,-1 0 0,1 0 0,0-1 0,4 6 0,-6-9 0,1-1 0,0 0 0,0 0 0,-1 0 0,1 0 0,0-1 0,0 1 0,0 0 0,-1 0 0,1 0 0,0-1 0,0 1 0,-1 0 0,1-1 0,0 1 0,-1 0 0,1-1 0,0 1 0,-1-1 0,1 1 0,-1-1 0,1 1 0,-1-1 0,1 0 0,-1 1 0,1-1 0,-1 0 0,1 1 0,-1-1 0,0 0 0,1 0 0,-1 1 0,0-1 0,0-1 0,18-31 0,-18 32 0,121-289 0,-51 113 0,-49 125-1365,-5 8-5461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30:06.279"/>
    </inkml:context>
    <inkml:brush xml:id="br0">
      <inkml:brushProperty name="width" value="0.05" units="cm"/>
      <inkml:brushProperty name="height" value="0.05" units="cm"/>
      <inkml:brushProperty name="color" value="#66CC00"/>
    </inkml:brush>
  </inkml:definitions>
  <inkml:trace contextRef="#ctx0" brushRef="#br0">69 187 24575,'51'2'0,"-21"0"0,0-2 0,32-3 0,-56 3 0,0-1 0,0 0 0,0 0 0,0-1 0,0 0 0,-1 0 0,1 0 0,0 0 0,-1-1 0,0 0 0,0 0 0,0-1 0,0 1 0,0-1 0,-1 0 0,5-5 0,-7 7 0,0 0 0,-1-1 0,1 1 0,-1 0 0,0-1 0,0 1 0,0-1 0,0 1 0,0-1 0,0 0 0,-1 1 0,1-1 0,-1 0 0,0 1 0,0-1 0,0 0 0,0 1 0,0-1 0,-1 0 0,1 1 0,-2-6 0,0 4 0,0 0 0,0 0 0,-1 0 0,1 0 0,-1 0 0,0 0 0,0 1 0,0-1 0,-1 1 0,1 0 0,-1 0 0,-4-3 0,3 2 0,0 1 0,-1-1 0,1 1 0,-1 1 0,0-1 0,0 1 0,0 0 0,0 0 0,0 0 0,0 1 0,0 0 0,-1 0 0,1 1 0,-1 0 0,1 0 0,0 0 0,-1 1 0,1 0 0,-9 2 0,5 3 0,0 0 0,0 1 0,1 0 0,0 0 0,1 1 0,-1 0 0,1 1 0,1 0 0,0 0 0,0 1 0,1 0 0,-8 15 0,1 0 0,1 2 0,2 0 0,-14 53 0,22-72 0,0 1 0,1-1 0,1 0 0,-1 0 0,1 1 0,1-1 0,-1 0 0,1 0 0,1 0 0,0 1 0,0-1 0,0-1 0,5 11 0,0-6 0,-1 0 0,1 0 0,1-1 0,0 0 0,1-1 0,0 0 0,15 13 0,12 6 0,2-2 0,1-2 0,68 34 0,-100-55 0,13 7-195,0-1 0,1-1 0,0-1 0,0 0 0,1-2 0,28 5 0,-22-8-6631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30:12.445"/>
    </inkml:context>
    <inkml:brush xml:id="br0">
      <inkml:brushProperty name="width" value="0.05" units="cm"/>
      <inkml:brushProperty name="height" value="0.05" units="cm"/>
      <inkml:brushProperty name="color" value="#66CC00"/>
    </inkml:brush>
  </inkml:definitions>
  <inkml:trace contextRef="#ctx0" brushRef="#br0">35 159 24575,'1'109'0,"-5"157"0,-1-228 0,5-38 0,0 0 0,0 0 0,-1 0 0,1-1 0,0 1 0,0 0 0,0 0 0,0 0 0,0 0 0,-1 0 0,1 0 0,0 0 0,0 0 0,0 0 0,0 0 0,-1 0 0,1 0 0,0 0 0,0 0 0,0 0 0,0 0 0,-1 0 0,1 0 0,0 0 0,0 0 0,0 0 0,0 0 0,-1 0 0,1 0 0,0 0 0,0 0 0,0 1 0,0-1 0,0 0 0,0 0 0,-1 0 0,1 0 0,0 0 0,0 0 0,0 1 0,0-1 0,0 0 0,0 0 0,0 0 0,0 0 0,0 0 0,0 1 0,-1-1 0,1 0 0,0 0 0,0 0 0,0 0 0,0 1 0,0-1 0,0 0 0,0 0 0,0 0 0,0 0 0,1 1 0,-1-1 0,0 0 0,0 0 0,0 0 0,0 0 0,0 0 0,0 1 0,-6-21 0,-3-29 0,5 4 0,2 1 0,2-1 0,2 0 0,2 0 0,2 1 0,13-51 0,-17 86 0,2 1 0,-1 0 0,1 0 0,0 0 0,0 1 0,1-1 0,0 1 0,1 0 0,-1 0 0,1 1 0,1 0 0,-1 0 0,1 0 0,0 1 0,0 0 0,1 0 0,0 1 0,-1 0 0,1 0 0,1 1 0,-1 0 0,0 0 0,1 1 0,0 0 0,-1 1 0,13-1 0,-16 2 0,-1 1 0,1 0 0,0 0 0,0 0 0,-1 1 0,1 0 0,-1 0 0,1 0 0,-1 0 0,0 1 0,0 0 0,0-1 0,0 1 0,-1 1 0,1-1 0,-1 1 0,1-1 0,-1 1 0,-1 0 0,1 0 0,0 0 0,2 7 0,6 9 0,-1 1 0,0 1 0,7 26 0,-5 3 0,-1 1 0,-3-1 0,-2 2 0,-3-1 0,-3 65 0,1-13 0,-1-100-120,0-2 55,0-1-1,-1 0 1,1 1-1,0-1 0,0 0 1,0 0-1,1 1 1,-1-1-1,0 0 1,0 1-1,1-1 1,-1 0-1,1 0 1,-1 0-1,1 1 1,-1-1-1,1 0 1,1 1-1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30:13.335"/>
    </inkml:context>
    <inkml:brush xml:id="br0">
      <inkml:brushProperty name="width" value="0.05" units="cm"/>
      <inkml:brushProperty name="height" value="0.05" units="cm"/>
      <inkml:brushProperty name="color" value="#66CC00"/>
    </inkml:brush>
  </inkml:definitions>
  <inkml:trace contextRef="#ctx0" brushRef="#br0">78 0 24575,'-3'41'0,"-1"-1"0,-2 0 0,-12 44 0,-5 24 0,16-67 0,-8 52 0,14-85 0,1-1 0,0 1 0,0-1 0,0 1 0,1-1 0,0 1 0,1-1 0,0 1 0,3 8 0,-2-12 0,0 0 0,0 0 0,1 0 0,-1 0 0,1 0 0,0 0 0,0-1 0,0 0 0,0 0 0,1 0 0,-1-1 0,1 1 0,0-1 0,0 0 0,0 0 0,0-1 0,0 1 0,0-1 0,8 1 0,15 1 0,0 0 0,38-2 0,-47-1 0,-2 1-100,7-1 158,0 0 0,-1-2 1,24-4-1,-42 6-121,-1-1 1,0 1 0,0-2-1,0 1 1,1 0-1,-1-1 1,-1 1 0,1-1-1,0 0 1,0-1-1,-1 1 1,1-1-1,-1 1 1,0-1 0,1 0-1,-1 0 1,-1 0-1,1-1 1,0 1 0,-1-1-1,0 0 1,0 1-1,3-6 1,-1-12-6764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21:30:14.190"/>
    </inkml:context>
    <inkml:brush xml:id="br0">
      <inkml:brushProperty name="width" value="0.05" units="cm"/>
      <inkml:brushProperty name="height" value="0.05" units="cm"/>
      <inkml:brushProperty name="color" value="#66CC00"/>
    </inkml:brush>
  </inkml:definitions>
  <inkml:trace contextRef="#ctx0" brushRef="#br0">0 1 24575,'17'0'0,"20"3"0,18 1 0,8 4 0,5-1 0,-5 0 0,2-3 0,-2 0 0,-8-3 0,-10 0 0,-10-1 0,-10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57.748"/>
    </inkml:context>
    <inkml:brush xml:id="br0">
      <inkml:brushProperty name="width" value="0.05" units="cm"/>
      <inkml:brushProperty name="height" value="0.05" units="cm"/>
      <inkml:brushProperty name="color" value="#66CC00"/>
    </inkml:brush>
  </inkml:definitions>
  <inkml:trace contextRef="#ctx0" brushRef="#br0">2 1 24575,'-1'84'0,"3"90"0,33-7-1365,-34-152-5461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59.242"/>
    </inkml:context>
    <inkml:brush xml:id="br0">
      <inkml:brushProperty name="width" value="0.05" units="cm"/>
      <inkml:brushProperty name="height" value="0.05" units="cm"/>
      <inkml:brushProperty name="color" value="#66CC00"/>
    </inkml:brush>
  </inkml:definitions>
  <inkml:trace contextRef="#ctx0" brushRef="#br0">1 0 24575,'32'2'0,"0"0"0,37 9 0,28-4 0,-70-7 0,48 8 0,-52-5-455,0 0 0,23-1 0,-30-2-6371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9:03.011"/>
    </inkml:context>
    <inkml:brush xml:id="br0">
      <inkml:brushProperty name="width" value="0.05" units="cm"/>
      <inkml:brushProperty name="height" value="0.05" units="cm"/>
      <inkml:brushProperty name="color" value="#66CC00"/>
    </inkml:brush>
  </inkml:definitions>
  <inkml:trace contextRef="#ctx0" brushRef="#br0">130 1 24575,'-2'1'0,"-1"1"0,1 0 0,0 0 0,0 1 0,0-1 0,0 0 0,0 1 0,1-1 0,-1 1 0,1-1 0,-1 1 0,1 0 0,-2 5 0,-2 4 0,-16 22 0,-27 67 0,43-87 0,0 0 0,0 0 0,1 1 0,1 0 0,1 0 0,0 0 0,0 29 0,3-40 0,1 0 0,-1 0 0,1 0 0,0 0 0,1 0 0,-1 0 0,1 0 0,-1-1 0,1 1 0,0-1 0,0 0 0,1 0 0,-1 0 0,1-1 0,-1 1 0,6 3 0,-4-3 0,0 0 0,0 0 0,0 0 0,1-1 0,-1 1 0,1-1 0,-1 0 0,1-1 0,0 1 0,-1-1 0,1-1 0,7 1 0,-10-2 0,1 0 0,0 0 0,-1-1 0,1 0 0,0 1 0,-1-1 0,0-1 0,0 1 0,1 0 0,-1-1 0,0 0 0,-1 0 0,1 0 0,-1 0 0,1 0 0,-1 0 0,0 0 0,0-1 0,0 1 0,0-1 0,-1 0 0,0 1 0,0-1 0,2-7 0,-2 6 0,1 0 0,-1 0 0,-1 0 0,1-1 0,-1 1 0,1 0 0,-2 0 0,1-1 0,0 1 0,-1 0 0,0 0 0,0-1 0,-1 1 0,1 0 0,-1 1 0,0-1 0,-1 0 0,-3-5 0,3 5-151,-1 2-1,1-1 0,-1 0 0,0 0 1,0 1-1,0 0 0,-1 0 1,-4-2-1,-3 0-6674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05.981"/>
    </inkml:context>
    <inkml:brush xml:id="br0">
      <inkml:brushProperty name="width" value="0.05" units="cm"/>
      <inkml:brushProperty name="height" value="0.05" units="cm"/>
      <inkml:brushProperty name="color" value="#33CCFF"/>
    </inkml:brush>
  </inkml:definitions>
  <inkml:trace contextRef="#ctx0" brushRef="#br0">0 262 24575,'50'-1'0,"-20"0"0,0 1 0,0 1 0,60 11 0,-56-6 0,0-2 0,1-2 0,0 0 0,46-6 0,5 2 0,-21 3 0,72-3 0,-136 2 0,-1 0 0,1 1 0,0-1 0,0 0 0,-1 0 0,1 0 0,0 0 0,0 0 0,-1 0 0,1 0 0,0-1 0,0 1 0,-1 0 0,1 0 0,0-1 0,-1 1 0,1 0 0,0-1 0,-1 1 0,1 0 0,0-1 0,-1 1 0,1-1 0,-1 1 0,1-1 0,-1 1 0,1-1 0,-1 0 0,1 1 0,-1-1 0,0 1 0,1-1 0,-1 0 0,0 0 0,0 1 0,1-1 0,-1 0 0,0 0 0,-1-2 0,0 1 0,0 0 0,0 0 0,0 0 0,-1 0 0,1 0 0,-1 0 0,1 0 0,-1 0 0,0 1 0,-3-4 0,-60-39 0,-9 3 0,-118-76 0,181 110 0,1 0 0,-1 1 0,0 0 0,-12-5 0,68 23 0,-29-9 0,-1 1 0,1 0 0,-1 2 0,16 6 0,-2 4 0,17 8 0,60 42 0,-38-26 0,-54-33 0,-1 0 0,1 1 0,-1 1 0,0 0 0,-1 1 0,12 11 0,-23-19 0,0-1 0,0 1 0,-1-1 0,1 1 0,0 0 0,0 0 0,-1-1 0,1 1 0,-1 0 0,1 0 0,-1 0 0,0-1 0,0 1 0,0 0 0,0 0 0,0 0 0,0 0 0,-1 0 0,1-1 0,-1 1 0,1 0 0,-1 0 0,1 0 0,-1-1 0,0 1 0,0 0 0,0-1 0,0 1 0,0-1 0,0 1 0,-3 1 0,-6 9 0,0-1 0,-1-1 0,-13 11 0,2-3 0,-11 10 0,25-22 0,0 1 0,0-1 0,1 1 0,-12 14 0,-7 14-1365,19-26-5461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07.086"/>
    </inkml:context>
    <inkml:brush xml:id="br0">
      <inkml:brushProperty name="width" value="0.05" units="cm"/>
      <inkml:brushProperty name="height" value="0.05" units="cm"/>
      <inkml:brushProperty name="color" value="#33CCFF"/>
    </inkml:brush>
  </inkml:definitions>
  <inkml:trace contextRef="#ctx0" brushRef="#br0">1 1 24575,'19'109'0,"-20"298"-1365,1-392-5461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08.417"/>
    </inkml:context>
    <inkml:brush xml:id="br0">
      <inkml:brushProperty name="width" value="0.05" units="cm"/>
      <inkml:brushProperty name="height" value="0.05" units="cm"/>
      <inkml:brushProperty name="color" value="#33CCFF"/>
    </inkml:brush>
  </inkml:definitions>
  <inkml:trace contextRef="#ctx0" brushRef="#br0">1 107 24575,'0'-3'0,"1"1"0,-1 0 0,1-1 0,0 1 0,0 0 0,0-1 0,0 1 0,1 0 0,-1 0 0,1 0 0,-1 0 0,1 0 0,-1 0 0,1 0 0,0 1 0,0-1 0,0 1 0,4-3 0,43-25 0,-40 25 0,5-2 0,0 0 0,0 1 0,16-4 0,-25 7 0,1 1 0,0 0 0,0 0 0,-1 0 0,1 1 0,0-1 0,0 2 0,0-1 0,-1 1 0,11 2 0,-12-1 0,0 0 0,-1 0 0,1 1 0,-1 0 0,0 0 0,0 0 0,0 0 0,0 0 0,0 0 0,-1 1 0,4 5 0,24 49 0,-20-39 0,-4-6 0,3 2 0,-2 0 0,0 1 0,9 30 0,-15-42 0,0 0 0,0 0 0,-1-1 0,1 1 0,-1 0 0,0 0 0,0 0 0,-1 0 0,1 0 0,-1 0 0,1 0 0,-1 0 0,-1 0 0,1-1 0,0 1 0,-1 0 0,0-1 0,0 1 0,0-1 0,0 0 0,-5 6 0,-1 0-85,0-1 0,-1-1-1,1 0 1,-1 0 0,-1-1-1,1 0 1,-1 0 0,0-1-1,0 0 1,-1-1 0,1 0-1,-1-1 1,0 0 0,0-1-1,-18 2 1,14-3-6741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7:23.272"/>
    </inkml:context>
    <inkml:brush xml:id="br0">
      <inkml:brushProperty name="width" value="0.05" units="cm"/>
      <inkml:brushProperty name="height" value="0.05" units="cm"/>
      <inkml:brushProperty name="color" value="#E71224"/>
    </inkml:brush>
  </inkml:definitions>
  <inkml:trace contextRef="#ctx0" brushRef="#br0">1119 20 24575,'-147'-20'0,"142"20"0,1 0 0,-1 0 0,0 1 0,1-1 0,-1 1 0,1 0 0,-1 0 0,1 1 0,-1-1 0,1 1 0,0 0 0,-1 0 0,-4 3 0,4 0 0,-1 0 0,1 1 0,0-1 0,0 1 0,1 0 0,0 1 0,-6 10 0,-53 121 0,29-60 0,26-57 0,2-1 0,0 1 0,-4 35 0,-2 4 0,8-42 0,2 1 0,0-1 0,1 19 0,1-18 0,-1 0 0,-7 36 0,2-20 0,2 0 0,2 1 0,1 0 0,4 42 0,0 8 0,-3 503 0,19-461 0,-17-98 0,2-1 0,8 34 0,-6-36 0,-1-1 0,3 56 0,-10 16 0,4 118 0,6-147 0,-3-35 0,0 47 0,-6 434 0,21-368 0,-18-50 0,-5 156 0,-6-194 0,5-38 0,1-1 0,0 27 0,3 800 0,0-834 0,-1 0 0,0 0 0,-1-1 0,0 1 0,-1 0 0,-1-1 0,0 0 0,0 0 0,-1 0 0,-1-1 0,0 1 0,-1-1 0,0-1 0,0 1 0,-1-1 0,-1 0 0,0-1 0,0 0 0,0-1 0,-1 1 0,-1-2 0,1 0 0,-1 0 0,-16 7 0,-256 109 0,259-114 0,-1-1 0,-29 7 0,16-6 0,30-6 0,-31 7 0,1 2 0,-50 22 0,150-27 0,-31-1 0,52 1 0,-42-4 0,-21 0 0,0 1 0,0 1 0,30 11 0,13 3 0,-51-15 0,0 0 0,0 1 0,-1 0 0,0 1 0,0 0 0,0 1 0,17 13 0,-17-11 0,46 24 0,-49-30 0,1 1 0,-1 1 0,0 0 0,0 0 0,0 0 0,-1 1 0,1 0 0,-2 1 0,1 0 0,10 13 0,-12-12 0,0 1 0,0-1 0,-1 1 0,0-1 0,-1 1 0,0 0 0,-1 0 0,1 1 0,-2-1 0,2 13 0,3 30 0,-1-11 0,1 52 0,-5 10 0,-3 88 0,-7-136 0,-1 19 0,8-53 0,0 0 0,-1 0 0,-8 27 0,5-26 0,1-1 0,2 1 0,-2 23 0,-13 120 0,19 1345 0,18-1363 0,-20 387 0,-18-350 0,20 295 0,18-333 0,-20-82 0,0-24 0,2 1 0,10 73 0,-7-89 0,0 50 0,-3-52 0,0 0 0,8 41 0,1 4 0,-8-47 0,1-1 0,9 30 0,0-17 0,1 0 0,1-1 0,2-1 0,1-1 0,2 0 0,41 51 0,-22-35 0,-29-32 0,1-2 0,1 1 0,0-1 0,1 0 0,0-1 0,1-1 0,0 0 0,25 14 0,23 5 0,114 37 0,-136-53 0,-12-5 0,51 11 0,36 14-1365,-101-31-5461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09.504"/>
    </inkml:context>
    <inkml:brush xml:id="br0">
      <inkml:brushProperty name="width" value="0.05" units="cm"/>
      <inkml:brushProperty name="height" value="0.05" units="cm"/>
      <inkml:brushProperty name="color" value="#33CCFF"/>
    </inkml:brush>
  </inkml:definitions>
  <inkml:trace contextRef="#ctx0" brushRef="#br0">61 1 24575,'-3'1'0,"1"1"0,0 0 0,0 0 0,0 0 0,0 1 0,0-1 0,0 0 0,0 1 0,1-1 0,-1 1 0,1-1 0,0 1 0,0 0 0,-1 3 0,-4 5 0,2-2 0,0 0 0,0 0 0,1 0 0,0 1 0,0-1 0,1 1 0,0 0 0,0 17 0,4 86 0,1-45 0,-4-35 0,0-18 0,1 0 0,0 0 0,2 1 0,4 24 0,-5-36 0,0 0 0,1 1 0,0-1 0,0 0 0,0 0 0,0 0 0,0 0 0,1-1 0,0 1 0,0-1 0,0 1 0,0-1 0,0 0 0,1 0 0,-1-1 0,1 1 0,0-1 0,0 1 0,0-1 0,5 1 0,50 22-1365,-44-20-5461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10.477"/>
    </inkml:context>
    <inkml:brush xml:id="br0">
      <inkml:brushProperty name="width" value="0.05" units="cm"/>
      <inkml:brushProperty name="height" value="0.05" units="cm"/>
      <inkml:brushProperty name="color" value="#33CCFF"/>
    </inkml:brush>
  </inkml:definitions>
  <inkml:trace contextRef="#ctx0" brushRef="#br0">1 1 24575,'2'35'0,"1"0"0,3-1 0,12 48 0,5 27 0,-21-82-395,0 48-1,-3-67-178,1 8-6252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11.693"/>
    </inkml:context>
    <inkml:brush xml:id="br0">
      <inkml:brushProperty name="width" value="0.05" units="cm"/>
      <inkml:brushProperty name="height" value="0.05" units="cm"/>
      <inkml:brushProperty name="color" value="#33CCFF"/>
    </inkml:brush>
  </inkml:definitions>
  <inkml:trace contextRef="#ctx0" brushRef="#br0">1 1 24575,'3'0'0,"-1"1"0,1 0 0,-1 0 0,0 0 0,1 0 0,-1 0 0,0 0 0,1 1 0,-1-1 0,0 1 0,0 0 0,0 0 0,0 0 0,-1 0 0,1 0 0,0 0 0,1 3 0,23 38 0,-14-17 0,-1 0 0,-1 1 0,-2 0 0,0 1 0,-2-1 0,3 34 0,-1-8 0,-5-41 0,0 1 0,-1 0 0,-1-1 0,0 1 0,-1 0 0,0 0 0,-1 0 0,-1 0 0,-3 15 0,-5-1-72,-1 0-1,-1 0 0,-27 43 1,19-37-1003,15-23-5751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12.555"/>
    </inkml:context>
    <inkml:brush xml:id="br0">
      <inkml:brushProperty name="width" value="0.05" units="cm"/>
      <inkml:brushProperty name="height" value="0.05" units="cm"/>
      <inkml:brushProperty name="color" value="#33CCFF"/>
    </inkml:brush>
  </inkml:definitions>
  <inkml:trace contextRef="#ctx0" brushRef="#br0">0 0 24575,'0'3'0,"3"1"0,2 4 0,-1 2 0,-1 4 0,-1 1 0,0 3 0,-1 0 0,-1 1 0,0 0 0,0 0 0,0 0 0,-1 0 0,1 0 0,0-1 0,0 1 0,0-1 0,0-3-8191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13.539"/>
    </inkml:context>
    <inkml:brush xml:id="br0">
      <inkml:brushProperty name="width" value="0.05" units="cm"/>
      <inkml:brushProperty name="height" value="0.05" units="cm"/>
      <inkml:brushProperty name="color" value="#33CCFF"/>
    </inkml:brush>
  </inkml:definitions>
  <inkml:trace contextRef="#ctx0" brushRef="#br0">0 20 24575,'57'1'0,"-25"0"0,0-1 0,-1-1 0,1-2 0,32-7 0,-46 7-341,0 1 0,1 0-1,28 1 1,-32 1-6485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14.080"/>
    </inkml:context>
    <inkml:brush xml:id="br0">
      <inkml:brushProperty name="width" value="0.05" units="cm"/>
      <inkml:brushProperty name="height" value="0.05" units="cm"/>
      <inkml:brushProperty name="color" value="#33CCFF"/>
    </inkml:brush>
  </inkml:definitions>
  <inkml:trace contextRef="#ctx0" brushRef="#br0">1 0 24575,'1'1'0,"0"-1"0,0 1 0,0-1 0,0 1 0,-1 0 0,1-1 0,0 1 0,0 0 0,0 0 0,0-1 0,-1 1 0,1 0 0,0 0 0,-1 0 0,1 0 0,-1 0 0,1 0 0,-1 0 0,1 0 0,-1 0 0,0 0 0,0 0 0,1 0 0,-1 0 0,0 1 0,0-1 0,0 2 0,3 37 0,-3-36 0,9 75 0,0 11 0,-8-60 0,2 1 0,1-1 0,10 41 0,-10-57-1365,0-2-5461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15.213"/>
    </inkml:context>
    <inkml:brush xml:id="br0">
      <inkml:brushProperty name="width" value="0.05" units="cm"/>
      <inkml:brushProperty name="height" value="0.05" units="cm"/>
      <inkml:brushProperty name="color" value="#33CCFF"/>
    </inkml:brush>
  </inkml:definitions>
  <inkml:trace contextRef="#ctx0" brushRef="#br0">0 80 24575,'3'-6'0,"0"1"0,0 0 0,0-1 0,1 2 0,0-1 0,0 0 0,0 1 0,0 0 0,1-1 0,0 2 0,0-1 0,0 1 0,6-4 0,4 3 0,0 1 0,0 0 0,0 1 0,1 1 0,-1 1 0,0 0 0,1 0 0,21 5 0,-35-5 0,-1 0 0,1 0 0,0 1 0,0-1 0,0 1 0,-1-1 0,1 1 0,0-1 0,-1 1 0,1 0 0,0 0 0,-1 0 0,1 0 0,-1 0 0,1 0 0,-1 0 0,0 0 0,1 1 0,-1-1 0,0 1 0,0-1 0,0 1 0,0-1 0,0 1 0,0-1 0,-1 1 0,1 0 0,0-1 0,-1 1 0,0 0 0,1 0 0,-1 0 0,0-1 0,0 1 0,0 0 0,0 0 0,0 0 0,0 0 0,0-1 0,-1 1 0,1 0 0,-1 0 0,0 2 0,-4 11 0,0-1 0,0 1 0,-2-1 0,-8 15 0,7-14 0,7-12-27,-7 12 65,0 0-1,0 0 1,-21 26-1,25-37-130,1 0 0,-2 0 0,1 0 0,0-1 0,-1 0 0,1 1 0,-1-2 0,0 1 0,0 0 0,0-1 0,-1 0 0,1 0 0,0-1 0,-1 0 0,-10 2 0,1-2-6733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16.005"/>
    </inkml:context>
    <inkml:brush xml:id="br0">
      <inkml:brushProperty name="width" value="0.05" units="cm"/>
      <inkml:brushProperty name="height" value="0.05" units="cm"/>
      <inkml:brushProperty name="color" value="#33CCFF"/>
    </inkml:brush>
  </inkml:definitions>
  <inkml:trace contextRef="#ctx0" brushRef="#br0">41 1 24575,'-1'9'0,"0"1"0,-1 0 0,0-1 0,-1 1 0,-7 17 0,6-17 0,1 0 0,-1 1 0,2 0 0,-3 19 0,2 35 0,6 73 0,-1-122 0,0 0 0,1-1 0,1 1 0,1-1 0,0 1 0,1-1 0,0-1 0,1 1 0,1-1 0,0 0 0,1-1 0,0 0 0,1 0 0,1-1 0,0-1 0,0 1 0,15 9 0,0-10-1365,-14-8-5461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23.250"/>
    </inkml:context>
    <inkml:brush xml:id="br0">
      <inkml:brushProperty name="width" value="0.05" units="cm"/>
      <inkml:brushProperty name="height" value="0.05" units="cm"/>
      <inkml:brushProperty name="color" value="#33CCFF"/>
    </inkml:brush>
  </inkml:definitions>
  <inkml:trace contextRef="#ctx0" brushRef="#br0">45 1 24575,'2'94'0,"-5"106"0,-14-102 0,10-72 0,2 1 0,-2 44 0,3-20-1365,0-39-5461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24.476"/>
    </inkml:context>
    <inkml:brush xml:id="br0">
      <inkml:brushProperty name="width" value="0.05" units="cm"/>
      <inkml:brushProperty name="height" value="0.05" units="cm"/>
      <inkml:brushProperty name="color" value="#33CCFF"/>
    </inkml:brush>
  </inkml:definitions>
  <inkml:trace contextRef="#ctx0" brushRef="#br0">362 337 24575,'-55'-17'0,"6"7"0,-124-19 0,170 28 0,0 1 0,0-1 0,0 1 0,-1-1-1,1 0 1,0 0 0,0 0 0,0 0 0,0-1 0,0 1 0,1-1-1,-1 0 1,0 0 0,1 0 0,-1 0 0,1 0 0,0-1-1,0 1 1,0-1 0,0 1 0,0-1 0,0 0 0,1 0 0,-1 1-1,1-1 1,0 0 0,0-1 0,-1-4 0,-1-9 11,0 0 1,2 0-1,0 0 1,2-28-1,0 32-247,0-1-1,-1 1 1,-1-1 0,0 1-1,-4-14 1,1 15-6590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7:28.312"/>
    </inkml:context>
    <inkml:brush xml:id="br0">
      <inkml:brushProperty name="width" value="0.05" units="cm"/>
      <inkml:brushProperty name="height" value="0.05" units="cm"/>
      <inkml:brushProperty name="color" value="#E71224"/>
    </inkml:brush>
  </inkml:definitions>
  <inkml:trace contextRef="#ctx0" brushRef="#br0">0 808 24575,'129'19'0,"19"0"0,-38-1 0,-61-10 0,-24-4 0,49 2 0,13 10 0,-88-19 0,1 0 0,-1-1 0,0 1 0,0 0 0,0 0 0,-1 0 0,1 1 0,-1-1 0,0 0 0,-3-4 0,-5-11 0,1-1 0,-10-23 0,1 0 0,2-1 0,-16-71 0,28 78 0,1 1 0,2-1 0,6-56 0,-2 72 0,1 1 0,0-1 0,2 1 0,0 0 0,1 0 0,1 0 0,0 1 0,2 0 0,0 1 0,1 0 0,1 1 0,23-26 0,-25 34 0,1 0 0,0 1 0,1 0 0,0 1 0,0 0 0,0 1 0,0 0 0,1 1 0,0 0 0,0 1 0,0 1 0,16-2 0,-4 0 0,1-2 0,25-8 0,-36 8 0,1 1 0,0 0 0,1 2 0,-1-1 0,1 2 0,17-1 0,-27 3 0,0 1 0,1-1 0,-1 1 0,0 0 0,0 1 0,-1 0 0,1 0 0,0 0 0,-1 1 0,1 0 0,-1 0 0,0 1 0,0-1 0,0 1 0,0 1 0,8 7 0,-1 0 0,1 0 0,0-2 0,18 11 0,-21-15 0,-1 1 0,1 0 0,-1 0 0,-1 1 0,1 1 0,-1 0 0,-1 0 0,12 16 0,-4 2 0,-1 0 0,-1 1 0,-2 0 0,0 1 0,-2 1 0,7 37 0,-8-17 0,-2 1 0,-3-1 0,-1 2 0,-5 54 0,-2-91 0,0 0 0,0-1 0,-1 1 0,-1-1 0,-1 0 0,0-1 0,-1 0 0,0 0 0,-1 0 0,0-1 0,-16 17 0,15-21 0,0 0 0,-1 0 0,1-1 0,-1 0 0,-1 0 0,1-2 0,-13 6 0,-17 8 0,41-19 0,0 0 0,-1 0 0,1 0 0,0 0 0,0 0 0,-1 0 0,1 0 0,0 1 0,0-1 0,-1 0 0,1 0 0,0 0 0,0 0 0,0 0 0,-1 0 0,1 1 0,0-1 0,0 0 0,0 0 0,0 0 0,0 1 0,-1-1 0,1 0 0,0 0 0,0 0 0,0 1 0,0-1 0,0 0 0,0 0 0,0 1 0,0-1 0,0 0 0,0 0 0,0 1 0,0-1 0,0 0 0,0 0 0,0 1 0,0-1 0,0 0 0,0 1 0,11 3 0,25 0 0,-31-3 0,184 35 0,-145-29 0,-21-3 0,2 0 0,31 0 0,73 13 0,-52-2-1365,-63-13-5461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26.508"/>
    </inkml:context>
    <inkml:brush xml:id="br0">
      <inkml:brushProperty name="width" value="0.05" units="cm"/>
      <inkml:brushProperty name="height" value="0.05" units="cm"/>
      <inkml:brushProperty name="color" value="#33CCFF"/>
    </inkml:brush>
  </inkml:definitions>
  <inkml:trace contextRef="#ctx0" brushRef="#br0">1 1 24575,'1'4'0,"0"0"0,1 0 0,0 0 0,-1 0 0,2 0 0,-1 0 0,0 0 0,1-1 0,5 7 0,7 9 0,17 38 0,50 92 0,-73-123 0,-1 0 0,-1 0 0,-2 0 0,4 37 0,-3-17 0,-4-30 0,-1-1 0,0 1 0,-2 0 0,0-1 0,0 1 0,-2-1 0,0 1 0,-9 27 0,2-18 0,0 0 0,-1 0 0,-2-2 0,-21 32 0,28-47-273,0 0 0,0-1 0,-1 1 0,-11 9 0,9-11-6553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46.740"/>
    </inkml:context>
    <inkml:brush xml:id="br0">
      <inkml:brushProperty name="width" value="0.05" units="cm"/>
      <inkml:brushProperty name="height" value="0.05" units="cm"/>
      <inkml:brushProperty name="color" value="#33CCFF"/>
    </inkml:brush>
  </inkml:definitions>
  <inkml:trace contextRef="#ctx0" brushRef="#br0">0 273 24575,'52'0'0,"0"-2"0,52-10 0,57-6 0,-87 12 0,135 5 0,-86 4 0,-108-2 0,-11 0 0,0-1 0,0 1 0,0-1 0,0 0 0,0 0 0,0-1 0,0 1 0,0-1 0,0 0 0,0 0 0,0 0 0,0 0 0,6-4 0,-10 4 0,1 0 0,-1 0 0,0 0 0,0 0 0,-1-1 0,1 1 0,0 0 0,0 0 0,-1 0 0,1 0 0,0 0 0,-1 0 0,1 0 0,-1 0 0,1 0 0,-1 0 0,0 0 0,1 0 0,-1 0 0,0 0 0,0 0 0,0 1 0,1-1 0,-1 0 0,0 1 0,0-1 0,0 0 0,0 1 0,0-1 0,-2 1 0,-33-24 0,3 6 0,11 6 0,1 0 0,0-2 0,0 0 0,2-1 0,-21-20 0,-25-22 0,81 68 0,1-1 0,25 10 0,24 15 0,-48-25 0,2-1 0,39 14 0,24 12 0,-81-34 0,-1-1 0,0 1 0,0 0 0,0 0 0,0 0 0,1-1 0,-1 1 0,0 0 0,0 0 0,-1 0 0,1 0 0,0 1 0,0-1 0,0 0 0,-1 0 0,1 0 0,-1 1 0,1-1 0,-1 0 0,1 1 0,-1-1 0,0 0 0,0 1 0,1-1 0,-1 1 0,0-1 0,0 0 0,0 1 0,-1-1 0,1 1 0,0-1 0,-1 0 0,1 1 0,0-1 0,-1 0 0,0 1 0,1-1 0,-2 1 0,-3 8 0,-1-1 0,0-1 0,-1 1 0,-10 9 0,-5 9 0,-125 224-1365,140-242-5461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52.014"/>
    </inkml:context>
    <inkml:brush xml:id="br0">
      <inkml:brushProperty name="width" value="0.05" units="cm"/>
      <inkml:brushProperty name="height" value="0.05" units="cm"/>
      <inkml:brushProperty name="color" value="#33CCFF"/>
    </inkml:brush>
  </inkml:definitions>
  <inkml:trace contextRef="#ctx0" brushRef="#br0">67 0 24575,'-1'47'0,"-1"0"0,-9 49 0,0-16 0,-5 34 0,11-85 0,1 1 0,1 1 0,3 49 0,-3 30 0,-3-81-1365,2-17-5461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53.213"/>
    </inkml:context>
    <inkml:brush xml:id="br0">
      <inkml:brushProperty name="width" value="0.05" units="cm"/>
      <inkml:brushProperty name="height" value="0.05" units="cm"/>
      <inkml:brushProperty name="color" value="#33CCFF"/>
    </inkml:brush>
  </inkml:definitions>
  <inkml:trace contextRef="#ctx0" brushRef="#br0">0 75 24575,'36'-2'0,"0"-2"0,50-11 0,14-2 0,-12-1 76,-65 12-556,1 2-1,43-5 1,-51 9-6346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53.863"/>
    </inkml:context>
    <inkml:brush xml:id="br0">
      <inkml:brushProperty name="width" value="0.05" units="cm"/>
      <inkml:brushProperty name="height" value="0.05" units="cm"/>
      <inkml:brushProperty name="color" value="#33CCFF"/>
    </inkml:brush>
  </inkml:definitions>
  <inkml:trace contextRef="#ctx0" brushRef="#br0">1 1 24575,'6'7'0,"1"1"0,-1 0 0,-1 0 0,1 0 0,-1 1 0,-1 0 0,0 0 0,4 12 0,18 82 0,-18-65 0,14 88 0,-19-96 0,0 44 0,-3-46 0,2 0 0,4 29 0,-3-39-1365,0-2-5461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55.031"/>
    </inkml:context>
    <inkml:brush xml:id="br0">
      <inkml:brushProperty name="width" value="0.05" units="cm"/>
      <inkml:brushProperty name="height" value="0.05" units="cm"/>
      <inkml:brushProperty name="color" value="#33CCFF"/>
    </inkml:brush>
  </inkml:definitions>
  <inkml:trace contextRef="#ctx0" brushRef="#br0">0 80 24575,'1'-2'0,"-1"0"0,1 0 0,0 0 0,0 1 0,-1-1 0,1 0 0,0 1 0,0-1 0,1 0 0,-1 1 0,0 0 0,0-1 0,1 1 0,-1 0 0,1-1 0,-1 1 0,1 0 0,0 0 0,-1 0 0,1 1 0,0-1 0,3-1 0,48-16 0,-44 16 0,0-1 0,77-17 0,-79 18 0,0 1 0,0 1 0,0 0 0,0 0 0,0 0 0,0 1 0,0-1 0,0 2 0,0-1 0,7 3 0,-12-2 0,0-1 0,0 0 0,0 1 0,0-1 0,0 1 0,0 0 0,-1 0 0,1-1 0,-1 1 0,1 0 0,-1 0 0,0 1 0,0-1 0,0 0 0,0 0 0,0 0 0,0 1 0,0-1 0,-1 1 0,1-1 0,-1 0 0,0 1 0,0-1 0,0 1 0,0-1 0,0 1 0,0-1 0,-1 0 0,1 1 0,-1-1 0,0 0 0,-1 4 0,-2 8 0,-1 1 0,0-1 0,-13 23 0,-11 22 0,-30 52 0,56-107-124,1-1 0,-1 1 0,1-1 0,-1 0 0,0 0 0,0 0-1,0 0 1,-1 0 0,1-1 0,-5 3 0,-3 0-6702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56.468"/>
    </inkml:context>
    <inkml:brush xml:id="br0">
      <inkml:brushProperty name="width" value="0.05" units="cm"/>
      <inkml:brushProperty name="height" value="0.05" units="cm"/>
      <inkml:brushProperty name="color" value="#33CCFF"/>
    </inkml:brush>
  </inkml:definitions>
  <inkml:trace contextRef="#ctx0" brushRef="#br0">3 1 24575,'-1'57'0,"-1"-25"0,2-1 0,2 1 0,0-1 0,8 33 0,-5-40 0,-2-1 0,1 39 0,-3-43 0,0 0 0,1 0 0,1 0 0,0 0 0,8 20 0,-7-29 0,1-1 0,1 0 0,0-1 0,0 1 0,1-1 0,0 0 0,0-1 0,0 0 0,1 0 0,1 0 0,-1-1 0,1 0 0,10 5 0,-2-1 0,-2 1 0,27 24 0,-32-27-1365,-2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57.673"/>
    </inkml:context>
    <inkml:brush xml:id="br0">
      <inkml:brushProperty name="width" value="0.05" units="cm"/>
      <inkml:brushProperty name="height" value="0.05" units="cm"/>
      <inkml:brushProperty name="color" value="#33CCFF"/>
    </inkml:brush>
  </inkml:definitions>
  <inkml:trace contextRef="#ctx0" brushRef="#br0">1 93 24575,'7'-2'0,"0"-1"0,-1 1 0,1-1 0,0 0 0,-1-1 0,0 1 0,6-6 0,2 1 0,1-1 0,0 2 0,0 0 0,1 0 0,0 1 0,0 1 0,0 1 0,1 0 0,0 1 0,26-1 0,-42 4 0,1 0 0,0 0 0,-1 1 0,1-1 0,-1 0 0,1 1 0,0-1 0,-1 1 0,1-1 0,-1 1 0,0 0 0,1-1 0,-1 1 0,1 0 0,-1 0 0,0 0 0,0 0 0,1 0 0,-1 0 0,0 1 0,0-1 0,0 0 0,0 1 0,-1-1 0,2 2 0,-1 0 0,0 1 0,0 0 0,0-1 0,-1 1 0,1 0 0,-1 0 0,0 0 0,0-1 0,0 1 0,-1 5 0,-3 9 0,0-1 0,-1 0 0,-10 23 0,9-25 0,0-1 0,-1 0 0,-1 0 0,0-1 0,-1 0 0,0 0 0,-1-1 0,-1 0 0,-12 11 0,21-23 0,1 1 0,0 0 0,0-1 0,0 1 0,0 0 0,0-1 0,0 1 0,1 0 0,-1 0 0,0 0 0,0 0 0,0 0 0,1 0 0,-1 0 0,1 0 0,-1 0 0,1 0 0,-1 0 0,1 0 0,-1 1 0,1-1 0,0 0 0,0 0 0,0 0 0,0 0 0,0 1 0,0-1 0,0 0 0,0 0 0,0 1 0,0-1 0,0 0 0,1 0 0,-1 0 0,1 0 0,-1 0 0,1 1 0,-1-1 0,1 0 0,0 0 0,-1 0 0,1 0 0,0-1 0,0 1 0,0 0 0,0 0 0,-1 0 0,1-1 0,0 1 0,0 0 0,1-1 0,0 1 0,10 6 0,0-1 0,0 0 0,1-1 0,13 3 0,-3 0 0,63 16-1365,-74-21-5461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0:59.440"/>
    </inkml:context>
    <inkml:brush xml:id="br0">
      <inkml:brushProperty name="width" value="0.05" units="cm"/>
      <inkml:brushProperty name="height" value="0.05" units="cm"/>
      <inkml:brushProperty name="color" value="#33CCFF"/>
    </inkml:brush>
  </inkml:definitions>
  <inkml:trace contextRef="#ctx0" brushRef="#br0">0 0 24575,'3'1'0,"-1"0"0,0 0 0,0-1 0,0 1 0,0 1 0,0-1 0,0 0 0,-1 0 0,1 1 0,0-1 0,-1 1 0,1 0 0,-1-1 0,1 1 0,1 3 0,23 35 0,-23-35 0,8 14 0,-2 1 0,0-1 0,-1 1 0,-1 1 0,-1 0 0,-1 0 0,5 41 0,-5 7 0,-4 80 0,-2-67 0,0-72-239,0 0-1,0 0 1,-1 0 0,-4 11-1,5-20 72,-2 12-6658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00.493"/>
    </inkml:context>
    <inkml:brush xml:id="br0">
      <inkml:brushProperty name="width" value="0.05" units="cm"/>
      <inkml:brushProperty name="height" value="0.05" units="cm"/>
      <inkml:brushProperty name="color" value="#33CCFF"/>
    </inkml:brush>
  </inkml:definitions>
  <inkml:trace contextRef="#ctx0" brushRef="#br0">1 1 24575,'18'109'0,"-15"-81"0,0 0 0,2 0 0,12 39 0,-9-42 0,-2 1 0,-1-1 0,-1 2 0,2 33 0,-7 32-1365,1-76-5461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14.077"/>
    </inkml:context>
    <inkml:brush xml:id="br0">
      <inkml:brushProperty name="width" value="0.05" units="cm"/>
      <inkml:brushProperty name="height" value="0.05" units="cm"/>
      <inkml:brushProperty name="color" value="#66CC00"/>
    </inkml:brush>
  </inkml:definitions>
  <inkml:trace contextRef="#ctx0" brushRef="#br0">430 1157 24575,'-2'-107'0,"5"-118"0,6 166 0,-6 38 0,0 1 0,1-27 0,-6-17 0,1 30 0,0 0 0,3 0 0,10-66 0,-7 69 0,-1-1 0,-2 0 0,-1 0 0,-4-35 0,1-7 0,2 72 0,1 1 0,-1 0 0,0-1 0,0 1 0,0-1 0,0 1 0,0 0 0,0-1 0,0 1 0,0-1 0,0 1 0,-1 0 0,1-1 0,-1 1 0,1 0 0,-1-1 0,1 1 0,-1 0 0,0 0 0,0 0 0,1 0 0,-1-1 0,0 1 0,0 0 0,0 0 0,0 1 0,0-1 0,-1 0 0,1 0 0,0 0 0,0 1 0,0-1 0,-1 1 0,-1-2 0,-1 3 0,0-1 0,0 1 0,0 0 0,0 0 0,1 0 0,-1 0 0,0 1 0,1-1 0,-1 1 0,1 0 0,-6 4 0,-170 117 0,163-111 0,1 1 0,0 0 0,1 1 0,1 1 0,-19 26 0,-31 32 0,15 1 0,95-147 0,74-67 0,-108 126 0,-2 0 0,0-1 0,11-19 0,22-29 0,45-68 0,-88 129 0,0 1 0,0 0 0,1 0 0,-1 0 0,0 0 0,0 0 0,1 0 0,-1 0 0,1 0 0,-1 0 0,1 1 0,-1-1 0,1 1 0,0-1 0,-1 1 0,1-1 0,0 1 0,-1 0 0,1 0 0,0 0 0,-1 0 0,1 0 0,0 0 0,-1 0 0,1 1 0,-1-1 0,1 1 0,0-1 0,-1 1 0,3 1 0,5 2 0,0 1 0,-1 1 0,1 0 0,8 8 0,16 11 0,9 0 0,-2 1 0,-1 3 0,-1 1 0,-2 2 0,41 45 0,-55-55 0,-4-6 0,0-1 0,1-1 0,28 15 0,-26-16 0,0 1 0,-1 0 0,19 18 0,-18-14 0,1 0 0,40 23 0,15 11 0,-62-41 44,1-1-1,26 13 1,24 15-1540,-56-32-5330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01.168"/>
    </inkml:context>
    <inkml:brush xml:id="br0">
      <inkml:brushProperty name="width" value="0.05" units="cm"/>
      <inkml:brushProperty name="height" value="0.05" units="cm"/>
      <inkml:brushProperty name="color" value="#33CCFF"/>
    </inkml:brush>
  </inkml:definitions>
  <inkml:trace contextRef="#ctx0" brushRef="#br0">0 126 24575,'54'-17'0,"101"-34"0,-10 5-504,-123 38-357,-10 4-5965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01.771"/>
    </inkml:context>
    <inkml:brush xml:id="br0">
      <inkml:brushProperty name="width" value="0.05" units="cm"/>
      <inkml:brushProperty name="height" value="0.05" units="cm"/>
      <inkml:brushProperty name="color" value="#33CCFF"/>
    </inkml:brush>
  </inkml:definitions>
  <inkml:trace contextRef="#ctx0" brushRef="#br0">0 0 24575,'1'11'0,"1"0"0,0 0 0,0 0 0,1-1 0,5 14 0,8 31 0,-2 23 0,13 98 0,-22-144 0,1-1 0,14 43 0,2 12 0,-13-59-1365,-5-16-5461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02.959"/>
    </inkml:context>
    <inkml:brush xml:id="br0">
      <inkml:brushProperty name="width" value="0.05" units="cm"/>
      <inkml:brushProperty name="height" value="0.05" units="cm"/>
      <inkml:brushProperty name="color" value="#33CCFF"/>
    </inkml:brush>
  </inkml:definitions>
  <inkml:trace contextRef="#ctx0" brushRef="#br0">0 55 24575,'6'-1'0,"-1"0"0,1-1 0,-1 1 0,1-1 0,-1-1 0,7-3 0,8-3 0,-5 3 0,0 1 0,0 0 0,1 1 0,-1 1 0,29-3 0,-41 6 0,0 0 0,0 0 0,0 0 0,0 0 0,0 1 0,0-1 0,-1 1 0,1 0 0,0 0 0,0 0 0,0 0 0,-1 0 0,1 1 0,0-1 0,-1 1 0,1 0 0,-1-1 0,0 1 0,0 1 0,0-1 0,0 0 0,0 0 0,0 1 0,0-1 0,-1 1 0,1-1 0,-1 1 0,0 0 0,0-1 0,0 1 0,0 0 0,0 0 0,0 0 0,-1 0 0,0 0 0,1 0 0,-1 5 0,0 5 0,0 1 0,-1-1 0,0 1 0,-1-1 0,0 0 0,-1 1 0,-1-1 0,0-1 0,-1 1 0,0 0 0,-1-1 0,0 0 0,-1 0 0,0-1 0,-16 18 0,19-25-136,-1 0-1,0 0 1,-1-1-1,1 0 1,-1 0-1,1-1 1,-1 1-1,0-1 0,-6 1 1,-1 1-6690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05.068"/>
    </inkml:context>
    <inkml:brush xml:id="br0">
      <inkml:brushProperty name="width" value="0.05" units="cm"/>
      <inkml:brushProperty name="height" value="0.05" units="cm"/>
      <inkml:brushProperty name="color" value="#33CCFF"/>
    </inkml:brush>
  </inkml:definitions>
  <inkml:trace contextRef="#ctx0" brushRef="#br0">20 0 24575,'-17'55'0,"14"-4"0,3 0 0,2 1 0,2-1 0,21 95 0,-18-107 0,-3-15 0,0-1 0,12 33 0,-13-48 0,0-1 0,0 1 0,1-1 0,1 0 0,-1 0 0,1 0 0,0-1 0,0 0 0,1 0 0,12 11 0,8 1 63,52 27-1,-9-5-1552,-60-33-5336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09.914"/>
    </inkml:context>
    <inkml:brush xml:id="br0">
      <inkml:brushProperty name="width" value="0.05" units="cm"/>
      <inkml:brushProperty name="height" value="0.05" units="cm"/>
      <inkml:brushProperty name="color" value="#33CCFF"/>
    </inkml:brush>
  </inkml:definitions>
  <inkml:trace contextRef="#ctx0" brushRef="#br0">186 0 24575,'-5'1'0,"-1"0"0,0 0 0,1 1 0,-1 0 0,1 0 0,-1 0 0,1 0 0,0 1 0,0 0 0,0 0 0,1 0 0,-6 5 0,1-1 0,0 1 0,1 0 0,0 0 0,1 1 0,-9 11 0,7-2 0,0 0 0,0 1 0,2 0 0,-6 25 0,5-17 0,7-26 0,1 0 0,0-1 0,0 1 0,0 0 0,0 0 0,0 0 0,0 0 0,0-1 0,0 1 0,1 0 0,-1 0 0,0 0 0,0-1 0,1 1 0,-1 0 0,0 0 0,1-1 0,-1 1 0,1 0 0,-1-1 0,1 1 0,-1 0 0,1-1 0,-1 1 0,1-1 0,0 1 0,-1-1 0,1 1 0,0-1 0,-1 0 0,1 1 0,0-1 0,0 0 0,-1 1 0,1-1 0,0 0 0,0 0 0,0 0 0,0 0 0,-1 1 0,1-1 0,0-1 0,1 1 0,50 0 0,-34 0 0,-8 1 0,0 0 0,0 1 0,0 1 0,-1-1 0,1 2 0,-1-1 0,1 2 0,-1-1 0,0 1 0,-1 0 0,1 1 0,-1 0 0,0 0 0,0 1 0,-1 0 0,9 10 0,-9-8 0,-1-1 0,1 1 0,-1 0 0,-1 0 0,0 1 0,0 0 0,-1 0 0,0 0 0,0 0 0,-1 1 0,-1-1 0,0 1 0,0 0 0,-1 0 0,0 12 0,-2-18 0,0 0 0,0 0 0,-1 0 0,1-1 0,-1 1 0,0 0 0,0-1 0,-1 1 0,1-1 0,-1 0 0,0 1 0,0-1 0,-1-1 0,1 1 0,-1 0 0,-3 2 0,-10 8 0,-1-1 0,-25 14 0,39-24 0,3-2-36,-1-1 0,0 1 0,0 0 1,0 0-1,0-1 0,1 1 0,-1-1 0,0 0 0,0 0 0,0 0 0,0 0 0,0 0 0,0 0 0,0 0 0,0 0 0,0-1 0,0 1 1,0-1-1,1 1 0,-1-1 0,0 0 0,0 0 0,1 0 0,-1 0 0,0 0 0,1 0 0,-1 0 0,1-1 0,-1 1 0,1 0 0,0-1 1,-1 1-1,1-1 0,0 0 0,0 1 0,0-1 0,-1-3 0,-5-8-6790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1.175"/>
    </inkml:context>
    <inkml:brush xml:id="br0">
      <inkml:brushProperty name="width" value="0.05" units="cm"/>
      <inkml:brushProperty name="height" value="0.05" units="cm"/>
      <inkml:brushProperty name="color" value="#33CCFF"/>
    </inkml:brush>
  </inkml:definitions>
  <inkml:trace contextRef="#ctx0" brushRef="#br0">0 1 24575,'2'11'0,"0"0"0,1-1 0,0 1 0,0 0 0,1-1 0,1 0 0,-1 0 0,8 11 0,13 32 0,0 14 0,32 98 0,-51-141 0,0 2 0,-2-1 0,-1 1 0,-1-1 0,-2 30 0,2 44 0,-5 78 0,-3-148-1365,1-17-5461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3.554"/>
    </inkml:context>
    <inkml:brush xml:id="br0">
      <inkml:brushProperty name="width" value="0.05" units="cm"/>
      <inkml:brushProperty name="height" value="0.05" units="cm"/>
      <inkml:brushProperty name="color" value="#33CCFF"/>
    </inkml:brush>
  </inkml:definitions>
  <inkml:trace contextRef="#ctx0" brushRef="#br0">0 208 24575,'43'-1'0,"-1"-1"0,44-9 0,-54 7 0,58 1 0,-61 4 0,0-2 0,45-7 0,-28 2 0,0 2 0,0 2 0,55 4 0,-9 0 0,-43 8 0,-44-8 0,0-1 0,0 1 0,0-1 0,0 0 0,0 0 0,0-1 0,0 1 0,1-1 0,-1 0 0,0-1 0,0 1 0,6-2 0,-11 2 0,1 0 0,-1 0 0,0 0 0,0 0 0,0-1 0,1 1 0,-1 0 0,0 0 0,0 0 0,0 0 0,1 0 0,-1-1 0,0 1 0,0 0 0,0 0 0,0 0 0,1-1 0,-1 1 0,0 0 0,0 0 0,0 0 0,0-1 0,0 1 0,0 0 0,0 0 0,0-1 0,0 1 0,0 0 0,0 0 0,0-1 0,0 1 0,0 0 0,0 0 0,0-1 0,0 1 0,0 0 0,0 0 0,0-1 0,0 1 0,0 0 0,0 0 0,0-1 0,-1 1 0,1 0 0,-12-13 0,-17-5 0,7 6 0,1-1 0,-37-30 0,38 27 0,-1 1 0,-38-22 0,43 27 0,26 9 0,28 13 0,53 30 0,-57-27 0,0 1 0,33 22 0,-65-37 0,0 0 0,-1 0 0,1 0 0,-1 1 0,1-1 0,-1 0 0,0 1 0,1-1 0,-1 1 0,0-1 0,0 1 0,0-1 0,0 1 0,0 0 0,-1 0 0,1-1 0,0 1 0,-1 0 0,0 0 0,1 0 0,-1 0 0,0 0 0,0-1 0,0 1 0,0 0 0,0 0 0,0 0 0,0 0 0,-1 0 0,1 0 0,-1-1 0,1 1 0,-1 0 0,0 0 0,0-1 0,0 1 0,-1 2 0,-6 8 0,-1-1 0,0-1 0,0 0 0,-16 14 0,-5 7 0,-119 131 0,126-139 0,8-2-1365,10-10-5461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4.220"/>
    </inkml:context>
    <inkml:brush xml:id="br0">
      <inkml:brushProperty name="width" value="0.05" units="cm"/>
      <inkml:brushProperty name="height" value="0.05" units="cm"/>
      <inkml:brushProperty name="color" value="#33CCFF"/>
    </inkml:brush>
  </inkml:definitions>
  <inkml:trace contextRef="#ctx0" brushRef="#br0">1 0 24575,'1'18'0,"1"-1"0,6 27 0,1 5 0,-4-6 0,1-1 0,0 59 0,-6-68-95,1-12-223,-1-1 1,-1 1-1,-6 31 1,3-37-6509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4.781"/>
    </inkml:context>
    <inkml:brush xml:id="br0">
      <inkml:brushProperty name="width" value="0.05" units="cm"/>
      <inkml:brushProperty name="height" value="0.05" units="cm"/>
      <inkml:brushProperty name="color" value="#33CCFF"/>
    </inkml:brush>
  </inkml:definitions>
  <inkml:trace contextRef="#ctx0" brushRef="#br0">0 0 24575,'41'1'0,"0"1"0,48 10 0,-55-8-6,0-2 0,55-3-1,-29 0-1339,-44 1-5480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5.852"/>
    </inkml:context>
    <inkml:brush xml:id="br0">
      <inkml:brushProperty name="width" value="0.05" units="cm"/>
      <inkml:brushProperty name="height" value="0.05" units="cm"/>
      <inkml:brushProperty name="color" value="#33CCFF"/>
    </inkml:brush>
  </inkml:definitions>
  <inkml:trace contextRef="#ctx0" brushRef="#br0">18 0 24575,'18'110'0,"-18"297"0,-19-261 0,15-116 120,0-24-321,-2-22-1083,4 4-5542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27.631"/>
    </inkml:context>
    <inkml:brush xml:id="br0">
      <inkml:brushProperty name="width" value="0.05" units="cm"/>
      <inkml:brushProperty name="height" value="0.05" units="cm"/>
      <inkml:brushProperty name="color" value="#66CC00"/>
    </inkml:brush>
  </inkml:definitions>
  <inkml:trace contextRef="#ctx0" brushRef="#br0">79 225 24575,'-2'5'0,"1"-1"0,0 0 0,-1 0 0,0 0 0,0-1 0,0 1 0,0 0 0,-1-1 0,0 1 0,-3 3 0,-8 12 0,8-5 0,0-1 0,1 1 0,0 1 0,1-1 0,0 1 0,2-1 0,-2 27 0,2-4 0,6 72 0,-2-96 0,0 0 0,1 0 0,0 0 0,1 0 0,0 0 0,1-1 0,0 0 0,1 0 0,1 0 0,0-1 0,12 17 0,-13-22 0,0 1 0,0-1 0,0 0 0,1 0 0,0-1 0,0 0 0,0 0 0,1-1 0,0 0 0,-1 0 0,1-1 0,1 0 0,-1 0 0,0-1 0,1 0 0,-1 0 0,1-1 0,11 0 0,3 0 0,-10-1 0,1 0 0,-1 0 0,19-4 0,-28 3 0,0 1 0,0-2 0,0 1 0,-1 0 0,1-1 0,0 0 0,-1 0 0,1 0 0,-1 0 0,0 0 0,0-1 0,0 0 0,0 1 0,0-1 0,4-6 0,12-22 0,-1-1 0,-2-1 0,-1 0 0,12-42 0,1 0 0,-25 67 0,2-2 0,-1 1 0,-1-1 0,1 1 0,-2-1 0,1 0 0,-1 0 0,1-21 0,-3 31 0,0-1 0,-1 0 0,1 0 0,0 0 0,-1 0 0,1 1 0,0-1 0,-1 0 0,1 0 0,-1 1 0,1-1 0,-1 0 0,1 1 0,-1-1 0,0 1 0,1-1 0,-1 1 0,0-1 0,0 1 0,1-1 0,-1 1 0,0-1 0,0 1 0,1 0 0,-1 0 0,0-1 0,0 1 0,-1 0 0,-28 6 0,26-4 0,-1 0 0,1 0 0,0 0 0,0 1 0,0 0 0,0 0 0,0 0 0,1 0 0,-1 1 0,-4 5 0,5-1 0,0 0 0,1 0 0,0 0 0,1 0 0,-1 0 0,1 0 0,1 0 0,0 9 0,6 70 0,-5-77 0,0-4 0,0-1 0,0 1 0,0-1 0,1 0 0,0 0 0,0 1 0,0-1 0,1 0 0,-1-1 0,1 1 0,0 0 0,1-1 0,-1 0 0,1 0 0,0 0 0,0 0 0,0 0 0,1-1 0,-1 0 0,1 0 0,0 0 0,6 3 0,7 2 0,1-2 0,-1 0 0,1-1 0,0 0 0,21 1 0,-38-6 0,1 0 0,0 0 0,-1 0 0,1-1 0,-1 1 0,1-1 0,-1 0 0,1 0 0,-1 0 0,1 0 0,-1 0 0,0 0 0,1 0 0,-1-1 0,0 1 0,0-1 0,0 0 0,0 0 0,0 1 0,-1-1 0,1 0 0,-1-1 0,1 1 0,1-4 0,6-9 0,-1-1 0,11-28 0,-7 16 0,105-209 0,-39 39 0,-45 48-1365,-29 138-5461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6.828"/>
    </inkml:context>
    <inkml:brush xml:id="br0">
      <inkml:brushProperty name="width" value="0.05" units="cm"/>
      <inkml:brushProperty name="height" value="0.05" units="cm"/>
      <inkml:brushProperty name="color" value="#33CCFF"/>
    </inkml:brush>
  </inkml:definitions>
  <inkml:trace contextRef="#ctx0" brushRef="#br0">12 78 24575,'-1'0'-16,"1"0"0,0 0-1,-1 0 1,1 0 0,-1 0 0,1 0-1,0 0 1,-1 0 0,1 0 0,-1 0-1,1 0 1,0 0 0,-1 0 0,1 0-1,-1 0 1,1 0 0,0-1 0,-1 1-1,1 0 1,0 0 0,-1 0 0,1-1-1,0 1 1,0 0 0,-1-1 0,1 1-1,0 0 1,0 0 0,-1-1 0,1 1-1,0-1 1,0 1 0,0 0 0,-1-1-1,1 1 1,0-1 0,7-15 79,20-9 219,-6 17-189,0 2 0,25-5 0,-39 10-95,1-1-1,-1 1 1,1 1 0,-1-1 0,1 1-1,0 1 1,-1 0 0,1 0 0,13 3-1,-17-1 3,0-1 0,0 1 0,-1 0 0,1 0 0,-1 1 0,0-1 0,1 1 0,-1-1 0,-1 1 0,1 0 0,-1 0 0,1 0 0,-1 1 0,0-1 0,-1 1 0,1-1 0,-1 1 0,0-1 0,0 1 0,1 5 0,0 1 0,-1 0 0,0 0 0,-1 0 0,0 0 0,0 0 0,-1 0 0,-4 19 0,3-23 0,-1 1 0,0 0 0,0-1 0,-1 0 0,1 1 0,-2-1 0,1-1 0,-1 1 0,0-1 0,0 0 0,-1 0 0,1 0 0,-2-1 0,1 1 0,0-2 0,-11 7 0,10-6-100,-2 3-81,0-1 0,-1-1 1,0 0-1,0 0 0,0-1 1,-17 6-1,14-8-6645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8.199"/>
    </inkml:context>
    <inkml:brush xml:id="br0">
      <inkml:brushProperty name="width" value="0.05" units="cm"/>
      <inkml:brushProperty name="height" value="0.05" units="cm"/>
      <inkml:brushProperty name="color" value="#33CCFF"/>
    </inkml:brush>
  </inkml:definitions>
  <inkml:trace contextRef="#ctx0" brushRef="#br0">41 1 24575,'0'68'0,"-15"104"0,12-141 0,1 49 0,3-55 0,-2-1 0,0 1 0,-8 37 0,6-48 0,0 1 0,1 0 0,0 0 0,2 0 0,0 23 0,1-31 0,0-1 0,0 1 0,0-1 0,1 1 0,0-1 0,0 0 0,1 0 0,-1 0 0,1 0 0,1-1 0,-1 1 0,1-1 0,0 0 0,9 10 0,-1-4-170,1 0-1,1-1 0,-1 0 1,2-1-1,-1 0 0,1-1 1,22 8-1,-25-12-6655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19.988"/>
    </inkml:context>
    <inkml:brush xml:id="br0">
      <inkml:brushProperty name="width" value="0.05" units="cm"/>
      <inkml:brushProperty name="height" value="0.05" units="cm"/>
      <inkml:brushProperty name="color" value="#33CCFF"/>
    </inkml:brush>
  </inkml:definitions>
  <inkml:trace contextRef="#ctx0" brushRef="#br0">1 74 24575,'9'-9'0,"1"1"0,1 0 0,-1 1 0,1 0 0,0 1 0,18-7 0,-24 10 0,1 1 0,-1-1 0,1 2 0,0-1 0,0 0 0,0 1 0,0 1 0,0-1 0,0 1 0,0-1 0,0 2 0,0-1 0,0 1 0,0 0 0,9 3 0,-12-3 0,0 0 0,0 1 0,0 0 0,0 0 0,0 0 0,0 0 0,-1 0 0,1 0 0,-1 1 0,0-1 0,0 1 0,1 0 0,-2 0 0,1-1 0,0 1 0,-1 0 0,1 1 0,-1-1 0,0 0 0,0 0 0,0 1 0,0-1 0,-1 0 0,1 1 0,-1-1 0,0 0 0,0 1 0,0-1 0,-1 1 0,0 4 0,-1 2 0,-1-1 0,1 0 0,-2 0 0,1 0 0,-1-1 0,0 1 0,-1-1 0,0 0 0,-11 14 0,15-22 0,0 1 0,0 0 0,1 0 0,-1-1 0,0 1 0,1 0 0,-1 0 0,0 0 0,1 0 0,-1 0 0,1 0 0,-1 0 0,1 0 0,0 0 0,-1 0 0,1 0 0,0 0 0,0 0 0,0 0 0,-1 0 0,1 0 0,1 0 0,-1 0 0,0 0 0,0 0 0,0 0 0,0 1 0,1-1 0,-1 0 0,0 0 0,1 0 0,-1 0 0,1-1 0,-1 1 0,1 0 0,0 0 0,-1 0 0,1 0 0,0 0 0,1 0 0,4 4 0,1-1 0,0-1 0,0 0 0,0 0 0,10 3 0,-11-4 0,0 0 0,-1 0 0,1 0 0,-1 0 0,0 1 0,0 0 0,0 0 0,9 7 0,-8-1 0,0 0 0,0 0 0,-1 1 0,-1 0 0,1 0 0,-1 0 0,-1 0 0,3 13 0,-5-20 0,0 0 0,-1 0 0,1 1 0,-1-1 0,1 0 0,-1 1 0,0-1 0,0 0 0,-1 1 0,1-1 0,-1 0 0,1 1 0,-1-1 0,0 0 0,0 0 0,-1 0 0,1 0 0,-1 0 0,1 0 0,-1 0 0,0 0 0,0 0 0,0-1 0,-1 1 0,1-1 0,0 0 0,-1 0 0,0 0 0,-3 2 0,-29 13 0,0 1 0,1 2 0,1 1 0,1 1 0,-42 40 0,64-53-1365,2-2-5461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21.208"/>
    </inkml:context>
    <inkml:brush xml:id="br0">
      <inkml:brushProperty name="width" value="0.05" units="cm"/>
      <inkml:brushProperty name="height" value="0.05" units="cm"/>
      <inkml:brushProperty name="color" value="#33CCFF"/>
    </inkml:brush>
  </inkml:definitions>
  <inkml:trace contextRef="#ctx0" brushRef="#br0">0 1 24575,'2'0'0,"0"1"0,0 1 0,-1-1 0,1 0 0,0 0 0,-1 1 0,1-1 0,-1 0 0,0 1 0,1 0 0,-1-1 0,0 1 0,0 0 0,1 3 0,16 27 0,12 31 0,-3 1 0,-2 1 0,-4 1 0,20 98 0,-34-122 0,-3-25 0,-1 1 0,0 0 0,-1 0 0,-1 0 0,-1 0 0,-1 0 0,0-1 0,-7 32 0,-4-7 0,-30 65 0,36-85-22,6-20-45,0 1 0,0-1-1,0 1 1,-1-1 0,1 0 0,-1 0 0,0 1 0,1-1 0,-1 0-1,0 0 1,0 0 0,-1 0 0,1 0 0,0 0 0,-1 0 0,1 0-1,-1 0 1,1-1 0,-5 4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25.249"/>
    </inkml:context>
    <inkml:brush xml:id="br0">
      <inkml:brushProperty name="width" value="0.05" units="cm"/>
      <inkml:brushProperty name="height" value="0.05" units="cm"/>
      <inkml:brushProperty name="color" value="#33CCFF"/>
    </inkml:brush>
  </inkml:definitions>
  <inkml:trace contextRef="#ctx0" brushRef="#br0">22 0 24575,'0'424'0,"-19"-277"0,18-111-117,0-9-133,1-1 1,1 1-1,1 0 0,9 40 1,-8-55-6577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27.179"/>
    </inkml:context>
    <inkml:brush xml:id="br0">
      <inkml:brushProperty name="width" value="0.05" units="cm"/>
      <inkml:brushProperty name="height" value="0.05" units="cm"/>
      <inkml:brushProperty name="color" value="#33CCFF"/>
    </inkml:brush>
  </inkml:definitions>
  <inkml:trace contextRef="#ctx0" brushRef="#br0">1 0 24575,'108'10'0,"-74"-5"0,45 0 0,-60-4 0,0 1 0,-1 0 0,36 11 0,-35-8 0,0 0 0,0-2 0,35 3 0,-18-6-1365,-20-1-5461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29.558"/>
    </inkml:context>
    <inkml:brush xml:id="br0">
      <inkml:brushProperty name="width" value="0.05" units="cm"/>
      <inkml:brushProperty name="height" value="0.05" units="cm"/>
      <inkml:brushProperty name="color" value="#33CCFF"/>
    </inkml:brush>
  </inkml:definitions>
  <inkml:trace contextRef="#ctx0" brushRef="#br0">1 0 24575,'1'47'0,"1"0"0,9 49 0,-5-47 0,-3 1 0,-5 80 0,-1-32 0,-15 48 0,18-128-1365,0-2-5461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31.574"/>
    </inkml:context>
    <inkml:brush xml:id="br0">
      <inkml:brushProperty name="width" value="0.05" units="cm"/>
      <inkml:brushProperty name="height" value="0.05" units="cm"/>
      <inkml:brushProperty name="color" value="#33CCFF"/>
    </inkml:brush>
  </inkml:definitions>
  <inkml:trace contextRef="#ctx0" brushRef="#br0">0 2 24575,'77'-1'0,"86"3"0,-139 1 0,0 0 0,-1 2 0,41 14 0,-59-17 0,-1 1 0,0-1 0,0 1 0,0 0 0,-1 0 0,1 0 0,-1 0 0,1 1 0,-1-1 0,0 1 0,0 0 0,-1 0 0,1 0 0,-1 0 0,0 1 0,0-1 0,0 0 0,-1 1 0,0 0 0,1 4 0,-1-5 0,0 0 0,0-1 0,-1 1 0,1 0 0,-1 0 0,0-1 0,0 1 0,-1 0 0,1 0 0,-1-1 0,1 1 0,-1 0 0,-1-1 0,1 1 0,0-1 0,-1 1 0,0-1 0,1 0 0,-1 1 0,-1-1 0,1 0 0,0 0 0,-1-1 0,0 1 0,-3 2 0,-24 16 0,-1-2 0,-1-1 0,-1-2 0,-34 13 0,23-19-1365,32-5-5461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32.629"/>
    </inkml:context>
    <inkml:brush xml:id="br0">
      <inkml:brushProperty name="width" value="0.05" units="cm"/>
      <inkml:brushProperty name="height" value="0.05" units="cm"/>
      <inkml:brushProperty name="color" value="#33CCFF"/>
    </inkml:brush>
  </inkml:definitions>
  <inkml:trace contextRef="#ctx0" brushRef="#br0">96 1 24575,'-2'0'0,"-1"1"0,1 0 0,0 0 0,0 0 0,-1 0 0,1 0 0,0 0 0,0 0 0,0 1 0,0-1 0,0 1 0,1-1 0,-1 1 0,0 0 0,1 0 0,-1 0 0,1 0 0,-2 3 0,-21 40 0,19-26 0,0 0 0,1 1 0,-3 31 0,2-8 0,0-2 0,3 0 0,1 1 0,6 50 0,-3-81 9,0-1-1,1 1 1,0-1-1,0 0 1,1 0 0,1 0-1,0 0 1,0-1-1,1 1 1,0-1-1,1-1 1,-1 1-1,10 7 1,-5-5-174,1 0 0,0-1 0,0 0 0,1-1 0,0-1 0,1 0 0,-1-1 0,23 9 0,-24-13-6661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34.382"/>
    </inkml:context>
    <inkml:brush xml:id="br0">
      <inkml:brushProperty name="width" value="0.05" units="cm"/>
      <inkml:brushProperty name="height" value="0.05" units="cm"/>
      <inkml:brushProperty name="color" value="#33CCFF"/>
    </inkml:brush>
  </inkml:definitions>
  <inkml:trace contextRef="#ctx0" brushRef="#br0">130 1 24575,'-2'1'0,"1"0"0,-1 0 0,1 0 0,-1 0 0,1 0 0,-1 0 0,1 0 0,-1 1 0,1-1 0,0 0 0,0 1 0,0-1 0,0 1 0,0 0 0,0-1 0,0 3 0,-18 33 0,17-32 0,-4 9 0,0 0 0,1 0 0,0 0 0,-4 30 0,-28 140 0,30-132 0,2-22 0,-1 54 0,6-77 0,-1 0 0,1 0 0,1 0 0,-1 0 0,1 0 0,0-1 0,4 12 0,-4-15 0,0-1 0,1 1 0,0-1 0,-1 0 0,1 1 0,0-1 0,0 0 0,0 0 0,0-1 0,0 1 0,1 0 0,-1-1 0,1 1 0,-1-1 0,1 0 0,-1 0 0,1 0 0,0 0 0,4 1 0,0 0 0,1 0 0,0 0 0,0-1 0,0 1 0,0-2 0,12 0 0,-18 0 0,0 0 0,0 0 0,0-1 0,0 1 0,1-1 0,-1 1 0,0-1 0,0 0 0,0 0 0,0 0 0,0 0 0,0 0 0,-1-1 0,1 1 0,0 0 0,-1-1 0,1 1 0,-1-1 0,1 0 0,-1 0 0,0 1 0,1-1 0,-1 0 0,0 0 0,0 0 0,-1 0 0,2-3 0,0 0 0,0 0 0,-1-1 0,1 0 0,-1 1 0,0-1 0,-1 0 0,1 1 0,-1-1 0,0 0 0,-1 0 0,1 0 0,-3-6 0,1 5 0,-1 1 0,-1 0 0,1 0 0,-1 1 0,0-1 0,0 1 0,-1-1 0,1 1 0,-12-8 0,-6-10-36,16 16-186,-1 0 1,0 0-1,0 1 1,-1 0-1,-12-8 1,9 9-6605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29.315"/>
    </inkml:context>
    <inkml:brush xml:id="br0">
      <inkml:brushProperty name="width" value="0.05" units="cm"/>
      <inkml:brushProperty name="height" value="0.05" units="cm"/>
      <inkml:brushProperty name="color" value="#66CC00"/>
    </inkml:brush>
  </inkml:definitions>
  <inkml:trace contextRef="#ctx0" brushRef="#br0">0 0 24575,'5'1'0,"-1"0"0,1 0 0,-1 0 0,0 1 0,0 0 0,1-1 0,-1 1 0,0 1 0,-1-1 0,1 1 0,0-1 0,-1 1 0,1 0 0,-1 0 0,0 1 0,0-1 0,0 1 0,-1-1 0,1 1 0,-1 0 0,0 0 0,3 6 0,5 10 0,-2 0 0,0 0 0,6 27 0,-9-23 0,-1 0 0,0 25 0,3 18 0,-4-52-170,-1 1-1,-1-1 0,0 1 1,-1 0-1,-1-1 0,0 1 1,-7 29-1,4-34-6655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35.705"/>
    </inkml:context>
    <inkml:brush xml:id="br0">
      <inkml:brushProperty name="width" value="0.05" units="cm"/>
      <inkml:brushProperty name="height" value="0.05" units="cm"/>
      <inkml:brushProperty name="color" value="#33CCFF"/>
    </inkml:brush>
  </inkml:definitions>
  <inkml:trace contextRef="#ctx0" brushRef="#br0">0 0 24575,'2'17'0,"0"0"0,2-1 0,-1 1 0,2-1 0,0 0 0,1 0 0,9 17 0,15 43 0,-15-26 0,-1-8 0,-1 1 0,-2 1 0,-3 0 0,-1 0 0,1 54 0,-7-86 0,0 1 0,-2-1 0,1 0 0,-2 0 0,0 0 0,0-1 0,-1 1 0,0 0 0,-1-1 0,0 1 0,-1-1 0,0 0 0,-1-1 0,-11 16 0,-64 95-1365,74-113-5461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54.474"/>
    </inkml:context>
    <inkml:brush xml:id="br0">
      <inkml:brushProperty name="width" value="0.05" units="cm"/>
      <inkml:brushProperty name="height" value="0.05" units="cm"/>
      <inkml:brushProperty name="color" value="#33CCFF"/>
    </inkml:brush>
  </inkml:definitions>
  <inkml:trace contextRef="#ctx0" brushRef="#br0">586 448 24575,'0'-45'0,"-3"0"0,-9-54 0,9 74 0,1 0 0,3-47 0,-1-22 0,-1 92 0,1 0 0,-1 0 0,0 0 0,1 0 0,-1 0 0,0 0 0,0 0 0,0 0 0,0 0 0,-1 1 0,1-1 0,0 0 0,-1 1 0,1-1 0,-1 1 0,0 0 0,1-1 0,-1 1 0,0 0 0,0 0 0,0 0 0,0 0 0,0 0 0,0 1 0,0-1 0,0 0 0,0 1 0,0 0 0,0-1 0,0 1 0,-3 0 0,-11-1 0,-1 1 0,0 0 0,-19 3 0,7-1 0,-17 3 0,0 1 0,1 3 0,-80 25 0,101-27 0,-1-1 0,-31 3 0,54-9 0,1 0 0,-1 0 0,1 0 0,-1 0 0,1 1 0,0-1 0,-1 0 0,1 1 0,-1-1 0,1 1 0,0 0 0,0-1 0,-1 1 0,1 0 0,0 0 0,0 0 0,0 0 0,0 0 0,0 0 0,0 0 0,0 0 0,0 0 0,0 1 0,-1 1 0,2 0 0,-1-1 0,1 0 0,0 1 0,0-1 0,0 1 0,0-1 0,0 0 0,0 1 0,1-1 0,-1 0 0,1 1 0,0-1 0,1 4 0,5 9 0,1-1 0,0 0 0,17 20 0,-20-27 0,14 17 0,34 32 0,-33-36 0,36 45 0,-14-17 0,-35-42 0,0 2 0,0-1 0,0 1 0,-1 0 0,-1 0 0,9 15 0,-13-19 0,0 0 0,0-1 0,0 1 0,-1 0 0,1-1 0,-1 1 0,0 0 0,0 0 0,0 0 0,0-1 0,-1 1 0,0 0 0,0-1 0,0 1 0,0 0 0,0-1 0,-1 1 0,1-1 0,-1 0 0,0 1 0,0-1 0,-4 4 0,-40 54 0,22-30 0,-23 38 0,10 1 0,23-42 0,-1 0 0,-33 45 0,45-70 0,0 0 0,1 0 0,0 0 0,-1 1 0,1-1 0,0 1 0,1-1 0,-1 1 0,0 0 0,1 0 0,0-1 0,-1 7 0,2-9 0,1 1 0,-1 0 0,1 0 0,-1-1 0,1 1 0,0 0 0,0-1 0,0 1 0,-1-1 0,1 1 0,1-1 0,-1 1 0,0-1 0,0 0 0,1 1 0,-1-1 0,0 0 0,1 0 0,-1 0 0,1 0 0,-1 0 0,1-1 0,0 1 0,-1 0 0,1-1 0,0 1 0,0-1 0,2 1 0,185 49 0,-109-31 0,4-6 0,-63-11 0,1 1 0,40 11 0,-60-12 0,1-1 0,0 0 0,0 0 0,0-1 0,0 1 0,0-1 0,0 1 0,0-1 0,0 0 0,0 0 0,-1 0 0,1 0 0,0-1 0,0 1 0,0-1 0,0 0 0,0 0 0,0 0 0,-1 0 0,1 0 0,0-1 0,3-1 0,-4 0 0,0 1 0,-1-1 0,1 1 0,-1-1 0,1 0 0,-1 1 0,0-1 0,0 0 0,0 0 0,-1 0 0,1 0 0,-1 0 0,1 0 0,-1 0 0,0 0 0,0 0 0,-1 0 0,1 1 0,0-1 0,-1 0 0,0 0 0,-1-5 0,-12-55 0,-7-102 0,2 53-1365,18 98-5461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57.440"/>
    </inkml:context>
    <inkml:brush xml:id="br0">
      <inkml:brushProperty name="width" value="0.05" units="cm"/>
      <inkml:brushProperty name="height" value="0.05" units="cm"/>
      <inkml:brushProperty name="color" value="#33CCFF"/>
    </inkml:brush>
  </inkml:definitions>
  <inkml:trace contextRef="#ctx0" brushRef="#br0">20 1 24575,'-18'147'0,"17"-129"0,1 0 0,0 1 0,2-1 0,0 0 0,1 0 0,1 0 0,1 0 0,0-1 0,2 1 0,0-1 0,0-1 0,15 23 0,-19-35 0,2 0 0,-1 1 0,0-1 0,1-1 0,0 1 0,0-1 0,0 1 0,0-1 0,0-1 0,1 1 0,5 1 0,70 20 0,-59-18 0,-19-5 0,1 0 0,-1 0 0,1 0 0,-1 0 0,1-1 0,-1 0 0,1 0 0,-1 0 0,1 0 0,-1 0 0,1 0 0,-1-1 0,1 0 0,-1 0 0,1 0 0,-1 0 0,0 0 0,1-1 0,-1 0 0,5-3 0,-5 2 0,0 0 0,0-1 0,-1 1 0,0-1 0,1 0 0,-1 1 0,-1-1 0,1 0 0,-1 0 0,1 0 0,-1 0 0,0-1 0,0 1 0,-1 0 0,1 0 0,-1 0 0,0-6 0,0-2 0,1-2 0,-1-1 0,-1 1 0,-4-29 0,5 41 0,0 0 0,-1 0 0,1 0 0,0 1 0,-1-1 0,0 0 0,1 0 0,-1 0 0,0 0 0,0 1 0,0-1 0,0 0 0,0 1 0,0-1 0,-1 1 0,1-1 0,0 1 0,-1-1 0,0 1 0,1 0 0,-1 0 0,1 0 0,-1 0 0,0 0 0,0 0 0,0 0 0,1 1 0,-1-1 0,0 1 0,0-1 0,0 1 0,0 0 0,0 0 0,0 0 0,0 0 0,0 0 0,-3 0 0,5 1 0,-1-1 0,0 0 0,1 0 0,-1 1 0,0-1 0,1 0 0,-1 1 0,0-1 0,1 1 0,-1-1 0,1 1 0,-1-1 0,1 1 0,-1-1 0,1 1 0,-1 0 0,1-1 0,0 1 0,-1-1 0,1 1 0,0 0 0,-1-1 0,1 1 0,0 0 0,0 0 0,0 1 0,0 27 0,16 25 0,-8-43 0,0-1 0,1 0 0,0 0 0,1-1 0,0 0 0,0-1 0,1 0 0,0 0 0,1-1 0,23 10 0,-25-13 0,0 0 0,0-1 0,0 0 0,1-1 0,-1 0 0,20 1 0,-27-3 0,0-1 0,0 1 0,0 0 0,0-1 0,0 0 0,0 0 0,-1 0 0,1 0 0,0 0 0,0 0 0,-1-1 0,1 1 0,0-1 0,-1 0 0,0 0 0,1 0 0,-1 0 0,0 0 0,0 0 0,0-1 0,0 1 0,-1 0 0,1-1 0,-1 0 0,1 1 0,-1-1 0,2-6 0,13-45 0,-1-1 0,7-59 0,-22 103-151,0 1-1,0 0 0,-1 0 0,-1 0 1,1 0-1,-2 0 0,1 0 1,-7-13-1,4 12-6674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58.176"/>
    </inkml:context>
    <inkml:brush xml:id="br0">
      <inkml:brushProperty name="width" value="0.05" units="cm"/>
      <inkml:brushProperty name="height" value="0.05" units="cm"/>
      <inkml:brushProperty name="color" value="#33CCFF"/>
    </inkml:brush>
  </inkml:definitions>
  <inkml:trace contextRef="#ctx0" brushRef="#br0">1 1 24575,'1'6'0,"0"0"0,1 0 0,0 1 0,0-2 0,5 11 0,3 10 0,7 38 0,16 113 0,-7-48 0,-18-97 0,-1 0 0,-2 0 0,3 56 0,1-33 28,-4-32-1421,-2-10-5433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1:59.331"/>
    </inkml:context>
    <inkml:brush xml:id="br0">
      <inkml:brushProperty name="width" value="0.05" units="cm"/>
      <inkml:brushProperty name="height" value="0.05" units="cm"/>
      <inkml:brushProperty name="color" value="#33CCFF"/>
    </inkml:brush>
  </inkml:definitions>
  <inkml:trace contextRef="#ctx0" brushRef="#br0">1 164 24575,'0'-1'0,"1"-1"0,-1 1 0,1-1 0,0 1 0,-1 0 0,1-1 0,0 1 0,0 0 0,0 0 0,0 0 0,0 0 0,0 0 0,0 0 0,0 0 0,1 0 0,-1 0 0,2-1 0,31-17 0,-19 10 0,16-9 0,1 1 0,0 1 0,1 2 0,37-11 0,-67 24 0,12-4 0,1 0 0,-1 2 0,1-1 0,32-1 0,-44 5 0,0 0 0,0 0 0,0 1 0,0-1 0,0 1 0,-1 0 0,1 0 0,0 1 0,0-1 0,-1 1 0,1 0 0,0-1 0,-1 2 0,0-1 0,1 0 0,-1 1 0,0-1 0,0 1 0,-1 0 0,1 0 0,-1 0 0,1 1 0,-1-1 0,0 0 0,3 6 0,1 5 0,-1 0 0,0 0 0,-1 0 0,-1 1 0,0-1 0,2 22 0,-4 89 0,-3-59 0,2-62 0,0 1 0,0-1 0,-1 1 0,1-1 0,-1 0 0,-1 1 0,1-1 0,0 0 0,-1 0 0,0 0 0,0 0 0,0 0 0,-1 0 0,1 0 0,-1-1 0,0 1 0,0-1 0,0 0 0,0 0 0,0 0 0,-1 0 0,0 0 0,1-1 0,-1 0 0,0 0 0,-7 3 0,-9 2 0,0-1 0,-1 0 0,0-2 0,-32 4 0,-10 2 0,15-4-1365,33-5-5461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00.197"/>
    </inkml:context>
    <inkml:brush xml:id="br0">
      <inkml:brushProperty name="width" value="0.05" units="cm"/>
      <inkml:brushProperty name="height" value="0.05" units="cm"/>
      <inkml:brushProperty name="color" value="#33CCFF"/>
    </inkml:brush>
  </inkml:definitions>
  <inkml:trace contextRef="#ctx0" brushRef="#br0">39 0 24575,'-1'20'0,"-1"1"0,-1-1 0,-9 31 0,6-30 0,1 0 0,2 1 0,-2 23 0,4-4 0,3 158 0,4-164 0,1 0 0,1-1 0,23 56 0,6 28 0,-31-98-195,1-1 0,0 0 0,2 0 0,0 0 0,1-1 0,22 30 0,-25-38-6631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02.595"/>
    </inkml:context>
    <inkml:brush xml:id="br0">
      <inkml:brushProperty name="width" value="0.05" units="cm"/>
      <inkml:brushProperty name="height" value="0.05" units="cm"/>
      <inkml:brushProperty name="color" value="#33CCFF"/>
    </inkml:brush>
  </inkml:definitions>
  <inkml:trace contextRef="#ctx0" brushRef="#br0">2 0 24575,'0'47'0,"-1"-22"0,0 1 0,2-1 0,1 0 0,1 0 0,1 0 0,14 48 0,-7-43 0,-5-12 0,1-1 0,18 33 0,-22-45 0,1 1 0,0-1 0,0 0 0,1 0 0,-1-1 0,1 1 0,0-1 0,0 0 0,1-1 0,-1 1 0,1-1 0,8 4 0,-6-4 0,1 0 0,0 0 0,-1-1 0,1 0 0,0 0 0,0-1 0,0 0 0,0-1 0,0 0 0,0 0 0,0-1 0,0 0 0,0-1 0,0 0 0,13-4 0,-17 4 0,1-1 0,-1 0 0,0 0 0,0 0 0,0 0 0,0-1 0,-1 0 0,1 0 0,-1 0 0,0 0 0,0-1 0,0 0 0,-1 0 0,0 0 0,0 0 0,0 0 0,0-1 0,-1 1 0,0-1 0,0 1 0,-1-1 0,1 0 0,-1 0 0,0-7 0,2-8 0,-1 0 0,-2 0 0,0 0 0,-1 0 0,-6-36 0,7 57 0,0-1 0,0 1 0,0-1 0,0 1 0,-1-1 0,1 1 0,0-1 0,0 1 0,0-1 0,-1 1 0,1 0 0,0-1 0,-1 1 0,1-1 0,0 1 0,-1 0 0,1-1 0,0 1 0,-1 0 0,1-1 0,-1 1 0,1 0 0,-1-1 0,1 1 0,0 0 0,-1 0 0,1 0 0,-1-1 0,1 1 0,-1 0 0,1 0 0,-1 0 0,0 0 0,1 0 0,-1 0 0,0 0 0,-17 14 0,-9 26 0,21-27 0,1-1 0,0 1 0,1 0 0,1 0 0,0 0 0,-2 21 0,4-29 0,1 0 0,0 0 0,0 0 0,1 0 0,-1 0 0,1 0 0,0-1 0,0 1 0,1 0 0,0 0 0,0-1 0,0 1 0,0-1 0,0 0 0,1 0 0,0 1 0,0-2 0,0 1 0,0 0 0,7 5 0,-2-3 0,0 1 0,0-1 0,1-1 0,0 0 0,1 0 0,-1-1 0,1 0 0,-1 0 0,1-1 0,0 0 0,1-1 0,-1 0 0,13 0 0,18 4 0,-31-3 0,0-2 0,0 1 0,1-2 0,17 0 0,-24 0 0,0-1 0,0 0 0,0 0 0,0 0 0,-1 0 0,1-1 0,-1 0 0,1 0 0,-1 0 0,1 0 0,-1 0 0,0 0 0,0-1 0,0 0 0,0 1 0,3-6 0,10-14-91,-2 0 0,0 0 0,-1-1 0,-2-1 0,0 0 0,-2-1 0,0 0 0,-2 0 0,0-1 0,-2 0 0,-1 0 0,-1-1 0,-2 1 0,-1-33 0,0 42-6735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03.305"/>
    </inkml:context>
    <inkml:brush xml:id="br0">
      <inkml:brushProperty name="width" value="0.05" units="cm"/>
      <inkml:brushProperty name="height" value="0.05" units="cm"/>
      <inkml:brushProperty name="color" value="#33CCFF"/>
    </inkml:brush>
  </inkml:definitions>
  <inkml:trace contextRef="#ctx0" brushRef="#br0">1 0 24575,'2'11'0,"0"-1"0,1 1 0,0-1 0,0 0 0,1 0 0,1-1 0,-1 1 0,11 14 0,6 14 0,19 57 0,30 110 0,-57-165 0,-3 1 0,-1 0 0,-2 1 0,-1 0 0,-3 0 0,-3 78 0,-3-102-227,-1 1-1,0-1 1,-2-1-1,0 1 1,-10 19-1,11-27-6598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03.932"/>
    </inkml:context>
    <inkml:brush xml:id="br0">
      <inkml:brushProperty name="width" value="0.05" units="cm"/>
      <inkml:brushProperty name="height" value="0.05" units="cm"/>
      <inkml:brushProperty name="color" value="#33CCFF"/>
    </inkml:brush>
  </inkml:definitions>
  <inkml:trace contextRef="#ctx0" brushRef="#br0">0 49 24575,'47'1'0,"-29"1"0,-1-2 0,0 0 0,1 0 0,-1-2 0,1 0 0,-1-1 0,0-1 0,32-11 0,4-6-1365,-42 16-5461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04.538"/>
    </inkml:context>
    <inkml:brush xml:id="br0">
      <inkml:brushProperty name="width" value="0.05" units="cm"/>
      <inkml:brushProperty name="height" value="0.05" units="cm"/>
      <inkml:brushProperty name="color" value="#33CCFF"/>
    </inkml:brush>
  </inkml:definitions>
  <inkml:trace contextRef="#ctx0" brushRef="#br0">0 34 24575,'3'0'0,"5"0"0,3 0 0,3 0 0,3 0 0,1 0 0,1 0 0,0 0 0,1 0 0,-1-3 0,0-1 0,-1 0 0,1 1 0,-1 1 0,-2-3 0,-2 0 0,0 1 0,-2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30.173"/>
    </inkml:context>
    <inkml:brush xml:id="br0">
      <inkml:brushProperty name="width" value="0.05" units="cm"/>
      <inkml:brushProperty name="height" value="0.05" units="cm"/>
      <inkml:brushProperty name="color" value="#66CC00"/>
    </inkml:brush>
  </inkml:definitions>
  <inkml:trace contextRef="#ctx0" brushRef="#br0">0 1 24575,'2'3'0,"-1"1"0,0-1 0,0 1 0,1-1 0,0 0 0,0 0 0,0 0 0,4 5 0,8 15 0,1 21 0,-2 2 0,-2 0 0,-2 0 0,4 65 0,3-18-1365,-15-79-5461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09.180"/>
    </inkml:context>
    <inkml:brush xml:id="br0">
      <inkml:brushProperty name="width" value="0.05" units="cm"/>
      <inkml:brushProperty name="height" value="0.05" units="cm"/>
      <inkml:brushProperty name="color" value="#33CCFF"/>
    </inkml:brush>
  </inkml:definitions>
  <inkml:trace contextRef="#ctx0" brushRef="#br0">1 26 24575,'36'-1'0,"0"-1"0,43-9 0,-28 5 0,1 3 0,87 5 0,-35 0 0,4 0 0,115-4 0,-208-1-1365,-3-1-5461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10.145"/>
    </inkml:context>
    <inkml:brush xml:id="br0">
      <inkml:brushProperty name="width" value="0.05" units="cm"/>
      <inkml:brushProperty name="height" value="0.05" units="cm"/>
      <inkml:brushProperty name="color" value="#33CCFF"/>
    </inkml:brush>
  </inkml:definitions>
  <inkml:trace contextRef="#ctx0" brushRef="#br0">1 42 24575,'126'-9'0,"7"0"0,-104 8 0,1-1 0,44-9 0,-27 5 0,0 3 0,88 5 0,-37 0 0,-38 8 133,-10-1-1631,-35-8-5328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12.067"/>
    </inkml:context>
    <inkml:brush xml:id="br0">
      <inkml:brushProperty name="width" value="0.05" units="cm"/>
      <inkml:brushProperty name="height" value="0.05" units="cm"/>
      <inkml:brushProperty name="color" value="#33CCFF"/>
    </inkml:brush>
  </inkml:definitions>
  <inkml:trace contextRef="#ctx0" brushRef="#br0">0 458 24575,'2'-6'0,"1"1"0,0 0 0,0 0 0,0 1 0,0-1 0,1 1 0,0-1 0,0 1 0,0 0 0,0 0 0,6-3 0,2-4 0,128-109 0,-12-28 0,-111 129 0,-2 0 0,25-40 0,-27 40 0,-13 18 0,0 1 0,0 0 0,0 0 0,0 0 0,0 0 0,0-1 0,0 1 0,0 0 0,0 0 0,0 0 0,0 0 0,0-1 0,1 1 0,-1 0 0,0 0 0,0 0 0,0 0 0,0 0 0,0 0 0,0-1 0,1 1 0,-1 0 0,0 0 0,0 0 0,0 0 0,0 0 0,0 0 0,1 0 0,-1 0 0,0 0 0,0 0 0,0 0 0,0 0 0,1 0 0,-1 0 0,0 0 0,0 0 0,0 0 0,0 0 0,1 0 0,-1 0 0,0 0 0,0 0 0,0 0 0,0 0 0,1 0 0,-1 0 0,0 0 0,0 0 0,0 1 0,0-1 0,0 0 0,1 0 0,-1 0 0,0 0 0,0 0 0,0 0 0,0 1 0,0-1 0,0 0 0,0 0 0,0 0 0,1 1 0,2 18 0,-2 25 0,-1-44 0,-2 67 0,4 110 0,6-118 0,-4-38 0,-1-1 0,1 27 0,-5 377 0,-19-277 0,21-18-1365,-1-114-5461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2:13.419"/>
    </inkml:context>
    <inkml:brush xml:id="br0">
      <inkml:brushProperty name="width" value="0.05" units="cm"/>
      <inkml:brushProperty name="height" value="0.05" units="cm"/>
      <inkml:brushProperty name="color" value="#33CCFF"/>
    </inkml:brush>
  </inkml:definitions>
  <inkml:trace contextRef="#ctx0" brushRef="#br0">0 4 24575,'73'-1'0,"-22"-1"0,0 2 0,88 13 0,-110-9 0,0-1 0,47-2 0,-50-2 0,0 1 0,-1 2 0,48 8 0,-43-5 0,0-1 0,0-2 0,0-1 0,1-1 0,31-5 0,85-15 0,-55 4-1365,-77 15-5461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41.908"/>
    </inkml:context>
    <inkml:brush xml:id="br0">
      <inkml:brushProperty name="width" value="0.05" units="cm"/>
      <inkml:brushProperty name="height" value="0.05" units="cm"/>
      <inkml:brushProperty name="color" value="#5B2D90"/>
    </inkml:brush>
  </inkml:definitions>
  <inkml:trace contextRef="#ctx0" brushRef="#br0">1 686 24575,'2'-21'0,"1"0"0,1 0 0,1 1 0,1 0 0,1 0 0,1 0 0,0 1 0,12-19 0,3-9 0,20-49 0,61-195 0,-102 275 0,-2 14 0,0-1 0,1 1 0,-1-1 0,1 1 0,-1-1 0,1 1 0,0-1 0,0 1 0,0-1 0,0 1 0,0 0 0,0 0 0,2-3 0,0 8 0,-1 0 0,1 0 0,-1 1 0,0-1 0,0 0 0,0 1 0,-1-1 0,1 1 0,-1 0 0,1 5 0,9 71 0,-10-62 0,1-1 0,1 1 0,8 29 0,0-8 0,-2 0 0,7 67 0,-12-69 0,2-1 0,1 1 0,18 52 0,-10-31-1365,-11-47-5461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43.504"/>
    </inkml:context>
    <inkml:brush xml:id="br0">
      <inkml:brushProperty name="width" value="0.05" units="cm"/>
      <inkml:brushProperty name="height" value="0.05" units="cm"/>
      <inkml:brushProperty name="color" value="#5B2D90"/>
    </inkml:brush>
  </inkml:definitions>
  <inkml:trace contextRef="#ctx0" brushRef="#br0">0 1 24575,'424'0'-1365,"-408"0"-5461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44.290"/>
    </inkml:context>
    <inkml:brush xml:id="br0">
      <inkml:brushProperty name="width" value="0.05" units="cm"/>
      <inkml:brushProperty name="height" value="0.05" units="cm"/>
      <inkml:brushProperty name="color" value="#5B2D90"/>
    </inkml:brush>
  </inkml:definitions>
  <inkml:trace contextRef="#ctx0" brushRef="#br0">0 0 24575,'4'0'0,"3"0"0,4 0 0,4 0 0,2 0 0,1 0 0,1 0 0,0 0 0,0 0 0,0 0 0,-3 4 0,-2 0 0,1 0 0,0-1 0,1 0 0,-2-2-8191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46.032"/>
    </inkml:context>
    <inkml:brush xml:id="br0">
      <inkml:brushProperty name="width" value="0.05" units="cm"/>
      <inkml:brushProperty name="height" value="0.05" units="cm"/>
      <inkml:brushProperty name="color" value="#5B2D90"/>
    </inkml:brush>
  </inkml:definitions>
  <inkml:trace contextRef="#ctx0" brushRef="#br0">0 0 24575,'3'0'0,"5"0"0,3 0 0,3 0 0,3 0 0,1 0 0,1 0 0,0 0 0,0 0 0,0 0 0,0 0 0,0 0 0,0 0 0,-1 0 0,1 0 0,-4 3 0,-1 2 0,-3-1-8191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48.982"/>
    </inkml:context>
    <inkml:brush xml:id="br0">
      <inkml:brushProperty name="width" value="0.05" units="cm"/>
      <inkml:brushProperty name="height" value="0.05" units="cm"/>
      <inkml:brushProperty name="color" value="#5B2D90"/>
    </inkml:brush>
  </inkml:definitions>
  <inkml:trace contextRef="#ctx0" brushRef="#br0">290 6 24575,'-46'-2'0,"32"0"0,1 1 0,-1 1 0,1 0 0,-1 1 0,1 0 0,0 1 0,-25 7 0,35-7 0,-1 0 0,0 0 0,1 1 0,-1 0 0,1 0 0,0 0 0,0 0 0,0 0 0,0 1 0,1-1 0,-1 1 0,1 0 0,0-1 0,0 1 0,0 0 0,-1 6 0,0 0 0,0 0 0,0 1 0,1-1 0,1 1 0,-1 16 0,3-16 0,0-1 0,0 1 0,1 0 0,1 0 0,0-1 0,0 1 0,1-1 0,1 0 0,10 18 0,15 41 0,-27-62 0,-1 0 0,0 0 0,-1 1 0,0-1 0,0 0 0,-1 1 0,0-1 0,0 1 0,-2 12 0,1-17 0,0 0 0,1 0 0,-1-1 0,0 1 0,-1 0 0,1 0 0,0-1 0,-1 1 0,0-1 0,1 1 0,-1-1 0,0 0 0,0 0 0,0 1 0,-1-1 0,1-1 0,0 1 0,-1 0 0,1-1 0,-1 1 0,0-1 0,1 0 0,-1 0 0,0 0 0,-5 1 0,-61 14 0,68-13 0,11 2 0,10 3 0,-11-7 0,1 0 0,-2 1 0,1 1 0,14 5 0,-21-7 0,1 0 0,-1 1 0,1-1 0,-1 1 0,0 0 0,1 0 0,-1 0 0,0 0 0,0 0 0,0 0 0,-1 1 0,1-1 0,-1 1 0,1-1 0,-1 1 0,0-1 0,0 1 0,1 3 0,9 34 0,-3 0 0,-1 0 0,-2 1 0,0 75 0,-5-110 0,0 0 0,0-1 0,0 1 0,1 0 0,0-1 0,0 1 0,0 0 0,1-1 0,-1 1 0,4 5 0,-3-9 0,-1 0 0,1 0 0,0 0 0,0 0 0,0 0 0,1 0 0,-1-1 0,0 1 0,1-1 0,-1 1 0,1-1 0,-1 0 0,1 0 0,0 0 0,-1 0 0,1-1 0,0 1 0,0-1 0,-1 1 0,1-1 0,0 0 0,4-1 0,3 2-195,1-1 0,-1 0 0,1-1 0,0-1 0,-1 1 0,13-5 0,-11 1-6631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50.831"/>
    </inkml:context>
    <inkml:brush xml:id="br0">
      <inkml:brushProperty name="width" value="0.05" units="cm"/>
      <inkml:brushProperty name="height" value="0.05" units="cm"/>
      <inkml:brushProperty name="color" value="#5B2D90"/>
    </inkml:brush>
  </inkml:definitions>
  <inkml:trace contextRef="#ctx0" brushRef="#br0">0 5 24575,'59'-2'0,"-36"0"0,-1 1 0,1 1 0,0 2 0,27 4 0,-47-6 0,-1 1 0,0-1 0,0 1 0,0 0 0,0-1 0,0 1 0,0 0 0,0 0 0,0 1 0,0-1 0,0 0 0,-1 0 0,1 1 0,0-1 0,-1 1 0,1 0 0,-1-1 0,0 1 0,1 0 0,-1 0 0,0 0 0,0 0 0,0 0 0,0 0 0,-1 0 0,1 0 0,-1 0 0,1 0 0,-1 1 0,0-1 0,1 0 0,-1 0 0,0 1 0,-1-1 0,1 0 0,0 0 0,-1 0 0,1 0 0,-1 1 0,0 1 0,-1 2 0,0 0 0,-1-1 0,1 1 0,-1-1 0,0 0 0,-1 0 0,1 0 0,-1 0 0,0 0 0,0-1 0,0 1 0,-1-1 0,-8 6 0,9-8 0,0 0 0,1 0 0,-1 1 0,0 0 0,1 0 0,0 0 0,0 0 0,0 0 0,-5 7 0,8-10 0,0 0 0,0 1 0,0-1 0,-1 1 0,1-1 0,0 0 0,0 1 0,0-1 0,0 1 0,0-1 0,0 1 0,0-1 0,0 1 0,0-1 0,0 0 0,0 1 0,0-1 0,1 1 0,-1-1 0,0 1 0,0-1 0,0 0 0,0 1 0,1-1 0,-1 1 0,0-1 0,0 0 0,1 1 0,-1-1 0,0 0 0,1 1 0,-1-1 0,1 0 0,29 7 0,-8-6 0,-12-1 0,0 0 0,-1 1 0,1 0 0,0 0 0,9 4 0,-17-4 0,1 0 0,-1 0 0,0 0 0,1 0 0,-1 0 0,0 1 0,0-1 0,0 1 0,0 0 0,0-1 0,0 1 0,0 0 0,0 0 0,-1 0 0,1 0 0,-1 1 0,0-1 0,0 0 0,1 1 0,-2-1 0,1 1 0,0-1 0,1 5 0,1 5 0,-1 1 0,0 0 0,-1 0 0,0 0 0,-1 0 0,-3 23 0,3-33 0,-1 1 0,0-1 0,0 1 0,0-1 0,-1 0 0,1 1 0,-1-1 0,0 0 0,0 0 0,0 0 0,0 0 0,0-1 0,-1 1 0,1-1 0,-1 1 0,0-1 0,1 0 0,-1 0 0,0 0 0,0 0 0,-1 0 0,1-1 0,0 1 0,-1-1 0,1 0 0,0 0 0,-1 0 0,1-1 0,-1 1 0,-3-1 0,-86 1-4,57-2-1357,20 1-5465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38.224"/>
    </inkml:context>
    <inkml:brush xml:id="br0">
      <inkml:brushProperty name="width" value="0.05" units="cm"/>
      <inkml:brushProperty name="height" value="0.05" units="cm"/>
      <inkml:brushProperty name="color" value="#66CC00"/>
    </inkml:brush>
  </inkml:definitions>
  <inkml:trace contextRef="#ctx0" brushRef="#br0">1 59 24575,'0'-2'0,"1"-1"0,0 1 0,0 0 0,0 0 0,0 0 0,0 0 0,0 0 0,0 0 0,1 0 0,-1 0 0,1 1 0,0-1 0,-1 0 0,1 1 0,0 0 0,0-1 0,0 1 0,0 0 0,0 0 0,0 0 0,0 0 0,3-1 0,3-1 0,1-1 0,-1 2 0,0-1 0,15-1 0,-8 2 0,0 1 0,1 1 0,-1 0 0,1 1 0,-1 1 0,16 4 0,-24-5 0,-1 1 0,1 0 0,-1 0 0,0 1 0,0 0 0,0 0 0,0 1 0,0-1 0,-1 1 0,1 1 0,-1-1 0,0 1 0,0-1 0,-1 2 0,0-1 0,4 6 0,-2-3 0,-1 0 0,-1 0 0,0 1 0,0 0 0,0 0 0,-1 0 0,-1 0 0,3 14 0,1 8 0,-4-24 0,0 0 0,-1 0 0,0 0 0,0 0 0,-1 0 0,0 0 0,-1 13 0,0-17 0,0-1 0,0 1 0,0-1 0,-1 0 0,1 1 0,-1-1 0,1 0 0,-1 0 0,0 0 0,1 0 0,-1 0 0,0 0 0,-1 0 0,1-1 0,0 1 0,0-1 0,-1 1 0,1-1 0,-1 0 0,1 0 0,-1 0 0,1 0 0,-1-1 0,0 1 0,-3-1 0,-10 3 21,0-1 0,-1-1 0,1-1-1,-27-2 1,29 1-231,0 0 0,0 1 0,0 0 1,-1 1-1,1 1 0,-21 5 0,23-3-6616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51.560"/>
    </inkml:context>
    <inkml:brush xml:id="br0">
      <inkml:brushProperty name="width" value="0.05" units="cm"/>
      <inkml:brushProperty name="height" value="0.05" units="cm"/>
      <inkml:brushProperty name="color" value="#5B2D90"/>
    </inkml:brush>
  </inkml:definitions>
  <inkml:trace contextRef="#ctx0" brushRef="#br0">0 1 24575,'2'5'0,"1"0"0,0 0 0,0 0 0,0 0 0,0-1 0,1 1 0,-1-1 0,1 0 0,0 0 0,1 0 0,5 4 0,2 3 0,0 2 14,-1 0-1,0 1 0,-1 0 0,0 1 1,-1 0-1,-1 1 0,-1 0 1,7 20-1,-10-24-127,0-1 0,-1 1-1,0 0 1,-1 0 0,-1 0 0,0 0-1,0 0 1,-1 0 0,-1 0 0,0 0-1,-1 0 1,-5 22 0,2-22-6712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4:59.290"/>
    </inkml:context>
    <inkml:brush xml:id="br0">
      <inkml:brushProperty name="width" value="0.05" units="cm"/>
      <inkml:brushProperty name="height" value="0.05" units="cm"/>
      <inkml:brushProperty name="color" value="#5B2D90"/>
    </inkml:brush>
  </inkml:definitions>
  <inkml:trace contextRef="#ctx0" brushRef="#br0">177 1 24575,'-2'0'0,"0"1"0,1-1 0,-1 1 0,0-1 0,1 1 0,-1 0 0,1-1 0,-1 1 0,1 0 0,-1 0 0,1 0 0,0 0 0,-1 1 0,1-1 0,0 0 0,0 1 0,0-1 0,0 0 0,-1 3 0,-20 37 0,11-19 0,-8 7 0,-38 65 0,52-83 0,1 0 0,-1 0 0,2 0 0,0 0 0,0 0 0,1 1 0,-1 16 0,-3 13 0,5-36 0,0-1 0,0 1 0,0 0 0,1-1 0,-1 1 0,1 0 0,0-1 0,1 1 0,-1 0 0,1-1 0,0 1 0,0 0 0,0-1 0,1 1 0,0-1 0,3 7 0,5 7 0,-1 2 0,10 31 0,8 17 0,-26-66 0,0 1 0,0-1 0,0 0 0,1 0 0,-1 0 0,1-1 0,0 1 0,-1 0 0,1 0 0,0-1 0,0 0 0,0 1 0,0-1 0,0 0 0,0 0 0,1 0 0,-1 0 0,0 0 0,1 0 0,-1-1 0,0 1 0,1-1 0,-1 0 0,0 1 0,1-1 0,-1 0 0,1 0 0,-1-1 0,1 1 0,3-2 0,-3 2 0,0-1 0,0 0 0,-1 0 0,1 0 0,0-1 0,-1 1 0,1-1 0,-1 1 0,1-1 0,-1 0 0,0 0 0,0 0 0,0 0 0,0 0 0,0 0 0,0-1 0,-1 1 0,1-1 0,-1 1 0,0-1 0,1 0 0,-1 1 0,0-1 0,-1 0 0,2-4 0,6-48 0,-4 32 0,0 1 0,-1-1 0,-2 0 0,0 0 0,-2 0 0,-5-41 0,4 61 2,1-1-1,0 1 0,-1 0 1,1 0-1,-1 0 1,0 1-1,0-1 0,0 0 1,0 0-1,0 1 0,-1 0 1,1-1-1,-1 1 1,1 0-1,-1 0 0,0 0 1,0 1-1,0-1 0,-5-1 1,-7-3-39,-1 1 0,-31-6 0,0 0-1245,36 7-5544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03.308"/>
    </inkml:context>
    <inkml:brush xml:id="br0">
      <inkml:brushProperty name="width" value="0.05" units="cm"/>
      <inkml:brushProperty name="height" value="0.05" units="cm"/>
      <inkml:brushProperty name="color" value="#5B2D90"/>
    </inkml:brush>
  </inkml:definitions>
  <inkml:trace contextRef="#ctx0" brushRef="#br0">33 1 24575,'4'0'0,"-1"0"0,1 0 0,-1 0 0,1 0 0,-1 1 0,1-1 0,-1 1 0,1 0 0,-1 0 0,0 0 0,1 1 0,-1-1 0,0 1 0,0 0 0,0 0 0,4 2 0,-4 0 0,0 1 0,0-1 0,-1 0 0,1 1 0,-1-1 0,0 1 0,0 0 0,0 0 0,-1 0 0,0 0 0,1 5 0,2 6 0,-2 0 0,0 1 0,-1-1 0,0 1 0,-2-1 0,1 1 0,-2-1 0,-1 1 0,0-1 0,0 0 0,-2 0 0,-7 18 0,7-24 0,0 1 0,1 0 0,0 0 0,0 0 0,2 1 0,-1-1 0,2 1 0,-2 22 0,3-29 0,1-1 0,-1 0 0,1 0 0,0 0 0,0 0 0,0 0 0,1 0 0,0 0 0,-1 0 0,1 0 0,0 0 0,1-1 0,-1 1 0,1-1 0,-1 0 0,1 0 0,0 0 0,0 0 0,1 0 0,-1-1 0,0 1 0,1-1 0,0 0 0,-1 0 0,1 0 0,0-1 0,7 3 0,24 13 0,-35-17 0,0 0 0,1 0 0,-1 1 0,0-1 0,0 0 0,0 0 0,1 1 0,-1-1 0,0 0 0,0 1 0,0-1 0,0 0 0,0 1 0,0-1 0,1 0 0,-1 1 0,0-1 0,0 1 0,0-1 0,0 0 0,0 1 0,0-1 0,0 0 0,-1 1 0,1-1 0,0 0 0,0 1 0,0-1 0,0 0 0,0 1 0,-1-1 0,-18 13 0,15-11 0,-1-1 0,1 0 0,0 1 0,0 0 0,0 0 0,1 0 0,-1 1 0,0-1 0,1 1 0,-1 0 0,1-1 0,0 2 0,0-1 0,0 0 0,1 1 0,-1-1 0,1 1 0,0 0 0,0 0 0,0 0 0,0 0 0,1 0 0,-1 0 0,1 0 0,0 0 0,0 1 0,1-1 0,0 0 0,-1 1 0,1-1 0,1 1 0,0 6 0,11 117 0,-5-68 0,-6-53 0,1 6 0,-1 0 0,0-1 0,-1 1 0,-3 22 0,3-32 0,-1-1 0,1 1 0,-1-1 0,1 1 0,-1-1 0,0 1 0,0-1 0,-1 0 0,1 1 0,0-1 0,-1 0 0,1 0 0,-1 0 0,1 0 0,-1 0 0,0-1 0,0 1 0,0 0 0,0-1 0,0 0 0,-1 1 0,1-1 0,0 0 0,0 0 0,-1 0 0,1 0 0,-1-1 0,1 1 0,-1 0 0,-2-1 0,-30 1-1365,18-1-5461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05.210"/>
    </inkml:context>
    <inkml:brush xml:id="br0">
      <inkml:brushProperty name="width" value="0.05" units="cm"/>
      <inkml:brushProperty name="height" value="0.05" units="cm"/>
      <inkml:brushProperty name="color" value="#5B2D90"/>
    </inkml:brush>
  </inkml:definitions>
  <inkml:trace contextRef="#ctx0" brushRef="#br0">1 1 24575,'1'0'0,"1"1"0,-1-1 0,0 1 0,0 0 0,0 0 0,1-1 0,-1 1 0,0 0 0,0 0 0,0 0 0,0 0 0,-1 0 0,1 0 0,0 1 0,0-1 0,-1 0 0,1 0 0,0 2 0,14 29 0,-13-26 0,7 13 0,1 2 0,-1 1 0,-1 0 0,-1 1 0,7 34 0,-12-42 0,5 31 0,1 77 0,-8-105-1365,0-2-5461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06.028"/>
    </inkml:context>
    <inkml:brush xml:id="br0">
      <inkml:brushProperty name="width" value="0.05" units="cm"/>
      <inkml:brushProperty name="height" value="0.05" units="cm"/>
      <inkml:brushProperty name="color" value="#5B2D90"/>
    </inkml:brush>
  </inkml:definitions>
  <inkml:trace contextRef="#ctx0" brushRef="#br0">0 0 24575,'2'1'0,"0"-1"0,-1 1 0,1-1 0,-1 1 0,1 0 0,-1-1 0,1 1 0,-1 0 0,1 0 0,-1 0 0,0 0 0,1 0 0,-1 0 0,0 1 0,0-1 0,0 0 0,0 1 0,0-1 0,1 2 0,19 35 0,-14-23 0,-3-4 0,0 0 0,0 0 0,-1 0 0,0 1 0,-1 0 0,-1 0 0,1-1 0,-2 1 0,-1 20 0,1-14 0,0 1 0,1-1 0,5 22 0,-1-9-1365,-3-17-5461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07.447"/>
    </inkml:context>
    <inkml:brush xml:id="br0">
      <inkml:brushProperty name="width" value="0.05" units="cm"/>
      <inkml:brushProperty name="height" value="0.05" units="cm"/>
      <inkml:brushProperty name="color" value="#5B2D90"/>
    </inkml:brush>
  </inkml:definitions>
  <inkml:trace contextRef="#ctx0" brushRef="#br0">0 117 24575,'1'-2'0,"0"0"0,0 1 0,0-1 0,0 1 0,0-1 0,0 1 0,0 0 0,1-1 0,-1 1 0,0 0 0,1 0 0,-1 0 0,1 0 0,-1 0 0,1 0 0,2-1 0,33-16 0,-31 15 0,33-16 0,-16 7 0,-1 1 0,41-12 0,-57 21 0,1 0 0,0 1 0,0 0 0,0 0 0,0 1 0,0-1 0,0 2 0,0-1 0,0 1 0,0 0 0,0 0 0,0 1 0,0 0 0,7 3 0,-7-1 0,-1-1 0,1 1 0,-1 1 0,0-1 0,0 1 0,0 1 0,-1-1 0,0 1 0,0-1 0,0 1 0,-1 1 0,0-1 0,0 1 0,0-1 0,-1 1 0,0 0 0,-1 1 0,1-1 0,-1 0 0,-1 1 0,1-1 0,-1 1 0,0-1 0,-1 1 0,-1 10 0,1-12 0,0-1 0,-1 1 0,0 0 0,0 0 0,0 0 0,-1 0 0,0-1 0,0 1 0,-1-1 0,1 1 0,-1-1 0,0 0 0,-1 0 0,1 0 0,-1-1 0,0 1 0,0-1 0,0 0 0,-1 0 0,1 0 0,-1-1 0,0 1 0,0-1 0,0-1 0,-1 1 0,1-1 0,-1 1 0,0-2 0,1 1 0,-1 0 0,0-1 0,-9 0 0,-80 14-1365,82-13-5461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08.588"/>
    </inkml:context>
    <inkml:brush xml:id="br0">
      <inkml:brushProperty name="width" value="0.05" units="cm"/>
      <inkml:brushProperty name="height" value="0.05" units="cm"/>
      <inkml:brushProperty name="color" value="#5B2D90"/>
    </inkml:brush>
  </inkml:definitions>
  <inkml:trace contextRef="#ctx0" brushRef="#br0">18 1 24575,'-9'116'0,"5"-92"0,1 0 0,2 0 0,0 0 0,2 0 0,0 0 0,8 37 0,-7-49 0,1 0 0,1 0 0,0-1 0,0 0 0,1 1 0,1-2 0,0 1 0,0-1 0,1 0 0,1 0 0,-1 0 0,16 13 0,24 22-1365,-39-38-5461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09.580"/>
    </inkml:context>
    <inkml:brush xml:id="br0">
      <inkml:brushProperty name="width" value="0.05" units="cm"/>
      <inkml:brushProperty name="height" value="0.05" units="cm"/>
      <inkml:brushProperty name="color" value="#5B2D90"/>
    </inkml:brush>
  </inkml:definitions>
  <inkml:trace contextRef="#ctx0" brushRef="#br0">0 377 24575,'2'-9'0,"1"1"0,-1-1 0,1 1 0,1 0 0,-1 0 0,2 0 0,-1 1 0,1 0 0,0-1 0,0 2 0,10-11 0,8-13 0,-8 6 0,-2-2 0,15-33 0,-20 37 0,2 1 0,1 0 0,0 0 0,17-20 0,-28 40 0,1 0 0,-1 1 0,0-1 0,1 1 0,-1-1 0,1 1 0,-1-1 0,1 1 0,-1-1 0,1 1 0,-1 0 0,1-1 0,-1 1 0,1 0 0,0-1 0,-1 1 0,1 0 0,-1 0 0,1 0 0,0-1 0,-1 1 0,1 0 0,0 0 0,-1 0 0,1 0 0,0 0 0,-1 0 0,1 0 0,0 0 0,-1 1 0,1-1 0,-1 0 0,1 0 0,0 0 0,0 1 0,16 22 0,1 33 0,62 233 0,-62-250-1365,-13-29-5461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0.386"/>
    </inkml:context>
    <inkml:brush xml:id="br0">
      <inkml:brushProperty name="width" value="0.05" units="cm"/>
      <inkml:brushProperty name="height" value="0.05" units="cm"/>
      <inkml:brushProperty name="color" value="#5B2D90"/>
    </inkml:brush>
  </inkml:definitions>
  <inkml:trace contextRef="#ctx0" brushRef="#br0">0 1 24575,'3'0'0,"5"0"0,3 0 0,4 0 0,1 0 0,3 0 0,-1 0 0,2 0 0,-1 0 0,0 0 0,0 0 0,0 0 0,-1 0 0,-3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1.256"/>
    </inkml:context>
    <inkml:brush xml:id="br0">
      <inkml:brushProperty name="width" value="0.05" units="cm"/>
      <inkml:brushProperty name="height" value="0.05" units="cm"/>
      <inkml:brushProperty name="color" value="#5B2D90"/>
    </inkml:brush>
  </inkml:definitions>
  <inkml:trace contextRef="#ctx0" brushRef="#br0">1 1 24575,'1'4'0,"1"0"0,-1 0 0,1 0 0,0 0 0,1 0 0,-1 0 0,1-1 0,-1 1 0,5 4 0,10 15 0,5 18 0,-2 1 0,-2 1 0,-2 1 0,-2 0 0,-2 1 0,8 55 0,-17-79 30,-2 0 0,0 0 0,-4 28 0,2-43-117,1 0-1,-2 0 1,1 0 0,-1-1-1,0 1 1,0-1 0,0 1-1,-1-1 1,0 0-1,0 0 1,0 0 0,-1 0-1,0 0 1,0-1 0,0 0-1,-7 6 1,2-3-6739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38:39.806"/>
    </inkml:context>
    <inkml:brush xml:id="br0">
      <inkml:brushProperty name="width" value="0.05" units="cm"/>
      <inkml:brushProperty name="height" value="0.05" units="cm"/>
      <inkml:brushProperty name="color" value="#66CC00"/>
    </inkml:brush>
  </inkml:definitions>
  <inkml:trace contextRef="#ctx0" brushRef="#br0">93 0 24575,'-2'7'0,"-1"-1"0,1 1 0,-1 0 0,0-1 0,0 0 0,-1 0 0,-4 6 0,-1 4 0,3-4 0,0 0 0,0 1 0,2 0 0,-1 0 0,2 0 0,0 0 0,-3 27 0,0 11 0,0-9 0,1 50 0,5-82 0,0 21 0,2 0 0,6 41 0,-6-62 0,0 0 0,1-1 0,0 1 0,1-1 0,-1 0 0,2 0 0,0 0 0,0 0 0,0-1 0,1 0 0,10 11 0,18 21-1365,-25-34-5461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2.342"/>
    </inkml:context>
    <inkml:brush xml:id="br0">
      <inkml:brushProperty name="width" value="0.05" units="cm"/>
      <inkml:brushProperty name="height" value="0.05" units="cm"/>
      <inkml:brushProperty name="color" value="#5B2D90"/>
    </inkml:brush>
  </inkml:definitions>
  <inkml:trace contextRef="#ctx0" brushRef="#br0">1 1 24575,'3'0'0,"1"3"0,3 1 0,3 0 0,4-1 0,2-1 0,1-1 0,2 0 0,-3 3 0,-1 0 0,0 0 0,0-1 0,2-1 0,0-1 0,1 0 0,0-1 0,-3 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3.322"/>
    </inkml:context>
    <inkml:brush xml:id="br0">
      <inkml:brushProperty name="width" value="0.05" units="cm"/>
      <inkml:brushProperty name="height" value="0.05" units="cm"/>
      <inkml:brushProperty name="color" value="#5B2D90"/>
    </inkml:brush>
  </inkml:definitions>
  <inkml:trace contextRef="#ctx0" brushRef="#br0">1 20 24575,'3'0'0,"4"0"0,4 0 0,4 0 0,2 0 0,1 0 0,1 0 0,-3-3 0,-1-1 0,0 0 0,1 0 0,0 2 0,1 1 0,-2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4.438"/>
    </inkml:context>
    <inkml:brush xml:id="br0">
      <inkml:brushProperty name="width" value="0.05" units="cm"/>
      <inkml:brushProperty name="height" value="0.05" units="cm"/>
      <inkml:brushProperty name="color" value="#5B2D90"/>
    </inkml:brush>
  </inkml:definitions>
  <inkml:trace contextRef="#ctx0" brushRef="#br0">0 0 24575,'2'1'0,"0"0"0,-1-1 0,1 1 0,-1 0 0,1 0 0,-1 0 0,1 0 0,-1 0 0,1 0 0,-1 0 0,0 1 0,0-1 0,0 0 0,1 1 0,-1-1 0,1 3 0,18 30 0,-17-29 0,12 29 0,-2-1 0,-1 2 0,-1 0 0,-2 0 0,-2 1 0,4 47 0,-8-52-99,-3-24 9,0 0 0,1 0-1,0 0 1,0-1-1,0 1 1,1 0-1,0 0 1,0-1-1,1 1 1,0-1-1,0 1 1,1-1-1,6 9 1,-2-7-6736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6.143"/>
    </inkml:context>
    <inkml:brush xml:id="br0">
      <inkml:brushProperty name="width" value="0.05" units="cm"/>
      <inkml:brushProperty name="height" value="0.05" units="cm"/>
      <inkml:brushProperty name="color" value="#5B2D90"/>
    </inkml:brush>
  </inkml:definitions>
  <inkml:trace contextRef="#ctx0" brushRef="#br0">1 163 24575,'0'-5'0,"1"1"0,-1 0 0,1-1 0,0 1 0,0 0 0,1 0 0,-1 0 0,1 0 0,0 0 0,0 0 0,0 1 0,1-1 0,-1 1 0,1-1 0,0 1 0,0 0 0,0 0 0,5-4 0,6-3 0,0 0 0,1 0 0,18-7 0,-20 10 0,-5 2 0,1 0 0,0 1 0,0 1 0,0-1 0,1 1 0,-1 1 0,1 0 0,0 0 0,-1 1 0,14 0 0,-19 1 0,0 1 0,0-1 0,0 1 0,0 0 0,0 1 0,0-1 0,0 1 0,0-1 0,-1 1 0,1 0 0,-1 1 0,1-1 0,-1 1 0,0-1 0,0 1 0,0 0 0,0 0 0,-1 0 0,1 0 0,-1 1 0,1-1 0,-1 1 0,0 0 0,-1-1 0,1 1 0,-1 0 0,2 4 0,9 23 0,-8-20 0,0 0 0,0 0 0,-1 0 0,0 0 0,1 13 0,-3-20 0,-1-1 0,0 1 0,-1-1 0,1 1 0,-1-1 0,1 1 0,-1-1 0,0 1 0,0-1 0,-1 0 0,1 0 0,-1 0 0,1 0 0,-1 0 0,0 0 0,0 0 0,0 0 0,-1 0 0,1-1 0,-1 0 0,-4 4 0,-24 17-455,-1-1 0,-64 32 0,85-49-6371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7.205"/>
    </inkml:context>
    <inkml:brush xml:id="br0">
      <inkml:brushProperty name="width" value="0.05" units="cm"/>
      <inkml:brushProperty name="height" value="0.05" units="cm"/>
      <inkml:brushProperty name="color" value="#5B2D90"/>
    </inkml:brush>
  </inkml:definitions>
  <inkml:trace contextRef="#ctx0" brushRef="#br0">38 1 24575,'-2'29'0,"-1"0"0,-11 48 0,8-48 0,1 0 0,-3 55 0,9-36 0,7 62 0,-6-95 0,1 0 0,1 0 0,0 0 0,1 0 0,1-1 0,0 0 0,1 0 0,10 17 0,2-14-1365,-8-12-5461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19.550"/>
    </inkml:context>
    <inkml:brush xml:id="br0">
      <inkml:brushProperty name="width" value="0.05" units="cm"/>
      <inkml:brushProperty name="height" value="0.05" units="cm"/>
      <inkml:brushProperty name="color" value="#5B2D90"/>
    </inkml:brush>
  </inkml:definitions>
  <inkml:trace contextRef="#ctx0" brushRef="#br0">0 1 24575,'26'0'0,"62"3"0,-82-3 0,-1 1 0,0 0 0,1 0 0,-1 1 0,0-1 0,1 1 0,-1 0 0,0 1 0,-1-1 0,1 1 0,0 0 0,7 7 0,-10-9 0,-1 1 0,0-1 0,0 1 0,0-1 0,1 1 0,-2-1 0,1 1 0,0 0 0,0 0 0,-1-1 0,1 1 0,0 0 0,-1 0 0,0 0 0,1 0 0,-1-1 0,0 1 0,0 0 0,0 0 0,0 0 0,-1 0 0,1 0 0,0-1 0,-1 1 0,1 0 0,-1 0 0,0 0 0,0-1 0,1 1 0,-3 1 0,-2 6 0,-1 0 0,-1-1 0,1 0 0,-12 10 0,-2 3 0,19-20 0,1-1 0,0 1 0,0-1 0,0 1 0,0-1 0,0 1 0,1-1 0,-1 1 0,0-1 0,0 1 0,0-1 0,0 1 0,0-1 0,1 1 0,-1-1 0,0 1 0,0-1 0,1 1 0,-1-1 0,0 0 0,1 1 0,-1-1 0,1 1 0,-1-1 0,0 0 0,1 0 0,-1 1 0,1-1 0,-1 0 0,1 0 0,-1 1 0,1-1 0,-1 0 0,1 0 0,-1 0 0,1 0 0,-1 0 0,1 0 0,0 0 0,28 10 0,-23-9 0,0 2 0,0 1 0,0-1 0,0 1 0,0 0 0,-1 0 0,1 1 0,-1 0 0,0 0 0,-1 0 0,1 0 0,-1 1 0,0 0 0,4 7 0,-6-9 0,1 1 0,-1 0 0,1-1 0,-1 1 0,-1 0 0,1 0 0,-1 0 0,0 0 0,0 0 0,0 0 0,-1 1 0,1-1 0,-1 0 0,-1 0 0,1 1 0,-1-1 0,0 0 0,-2 7 0,2-10 0,-1 1 0,1 0 0,-1 0 0,0-1 0,0 1 0,-1-1 0,1 0 0,0 0 0,-1 0 0,1 0 0,-1 0 0,1 0 0,-1-1 0,0 1 0,0-1 0,0 0 0,-5 2 0,-60 10 0,36-8 0,-17 1-1365,34-5-5461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0.377"/>
    </inkml:context>
    <inkml:brush xml:id="br0">
      <inkml:brushProperty name="width" value="0.05" units="cm"/>
      <inkml:brushProperty name="height" value="0.05" units="cm"/>
      <inkml:brushProperty name="color" value="#5B2D90"/>
    </inkml:brush>
  </inkml:definitions>
  <inkml:trace contextRef="#ctx0" brushRef="#br0">0 1 24575,'1'11'0,"1"0"0,0 0 0,1 0 0,0 0 0,1-1 0,0 1 0,7 12 0,14 44 0,-7 7 0,-6-25 0,11 81 0,-21-112 0,-2-1 0,0 0 0,-1 1 0,0-1 0,-1 1 0,-2-1 0,1 0 0,-11 26 0,1-2-1365,7-31-5461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0.924"/>
    </inkml:context>
    <inkml:brush xml:id="br0">
      <inkml:brushProperty name="width" value="0.05" units="cm"/>
      <inkml:brushProperty name="height" value="0.05" units="cm"/>
      <inkml:brushProperty name="color" value="#5B2D90"/>
    </inkml:brush>
  </inkml:definitions>
  <inkml:trace contextRef="#ctx0" brushRef="#br0">1 0 24575,'18'110'0,"-18"-49"0,-1-35 0,2-1 0,0 0 0,9 50 0,-7-60-341,0 1 0,-2 0-1,0 20 1,0-20-6485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1.554"/>
    </inkml:context>
    <inkml:brush xml:id="br0">
      <inkml:brushProperty name="width" value="0.05" units="cm"/>
      <inkml:brushProperty name="height" value="0.05" units="cm"/>
      <inkml:brushProperty name="color" value="#5B2D90"/>
    </inkml:brush>
  </inkml:definitions>
  <inkml:trace contextRef="#ctx0" brushRef="#br0">0 56 24575,'36'1'0,"-1"-2"0,0-1 0,0-1 0,0-2 0,41-12 0,-42 8-682,48-8-1,-66 15-6143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3:45:22.940"/>
    </inkml:context>
    <inkml:brush xml:id="br0">
      <inkml:brushProperty name="width" value="0.05" units="cm"/>
      <inkml:brushProperty name="height" value="0.05" units="cm"/>
      <inkml:brushProperty name="color" value="#5B2D90"/>
    </inkml:brush>
  </inkml:definitions>
  <inkml:trace contextRef="#ctx0" brushRef="#br0">2 0 24575,'0'44'0,"-1"-15"0,1 0 0,1 0 0,10 52 0,-6-50-4,-1 1 1,-2 0-1,-1 0 0,-4 35 0,1 7-1342,2-58-5480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2024-03-20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Chapter13.pdf slide 2</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861168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sample space is the set of all possible points, the universe.</a:t>
            </a:r>
          </a:p>
          <a:p>
            <a:pPr marL="171450" indent="-171450">
              <a:buFont typeface="Arial" panose="020B0604020202020204" pitchFamily="34" charset="0"/>
              <a:buChar char="•"/>
            </a:pPr>
            <a:r>
              <a:rPr lang="en-US" dirty="0"/>
              <a:t>A sample point is a possible world inside of the sample space. Similar to a model from logic.</a:t>
            </a:r>
          </a:p>
          <a:p>
            <a:pPr marL="171450" indent="-171450">
              <a:buFont typeface="Arial" panose="020B0604020202020204" pitchFamily="34" charset="0"/>
              <a:buChar char="•"/>
            </a:pPr>
            <a:r>
              <a:rPr lang="en-US" dirty="0"/>
              <a:t>A probability space/model is a type of sample space where there is a probability assigned for every sample point in the space.</a:t>
            </a:r>
          </a:p>
          <a:p>
            <a:pPr marL="171450" indent="-171450">
              <a:buFont typeface="Arial" panose="020B0604020202020204" pitchFamily="34" charset="0"/>
              <a:buChar char="•"/>
            </a:pPr>
            <a:r>
              <a:rPr lang="en-US" dirty="0"/>
              <a:t>In this example, our sample space is all possible rolls of a six-sided die, and it is a probability space.</a:t>
            </a:r>
          </a:p>
          <a:p>
            <a:pPr marL="171450" indent="-171450">
              <a:buFont typeface="Arial" panose="020B0604020202020204" pitchFamily="34" charset="0"/>
              <a:buChar char="•"/>
            </a:pPr>
            <a:r>
              <a:rPr lang="en-US" dirty="0"/>
              <a:t>A sample point is one roll. In this case, each roll has an equal probability of being rolled, which is 1/6.</a:t>
            </a:r>
          </a:p>
          <a:p>
            <a:pPr marL="171450" indent="-171450">
              <a:buFont typeface="Arial" panose="020B0604020202020204" pitchFamily="34" charset="0"/>
              <a:buChar char="•"/>
            </a:pPr>
            <a:r>
              <a:rPr lang="en-US" dirty="0"/>
              <a:t>Observe that every probability is between 0 and 1, and when we sum the probability of every sample point in the sample space, we get 1.</a:t>
            </a:r>
          </a:p>
          <a:p>
            <a:pPr marL="171450" indent="-171450">
              <a:buFont typeface="Arial" panose="020B0604020202020204" pitchFamily="34" charset="0"/>
              <a:buChar char="•"/>
            </a:pPr>
            <a:r>
              <a:rPr lang="en-US" dirty="0"/>
              <a:t>Let’s also say we have an event A, which contains the rolls 3 and 6. The probability of A is 1/3, because the probability of 3 is 1/6, the probability of 6 is 1/6, and when we add the two we get 2/6 which reduces to 1/3</a:t>
            </a:r>
          </a:p>
          <a:p>
            <a:endParaRPr lang="en-US" dirty="0"/>
          </a:p>
          <a:p>
            <a:r>
              <a:rPr lang="en-US" dirty="0"/>
              <a:t>Chapter13.pdf slide 7</a:t>
            </a: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482413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probability distribution is an assignment of a probability for each possible value of the random variable (Book </a:t>
            </a:r>
            <a:r>
              <a:rPr lang="en-US" dirty="0" err="1"/>
              <a:t>ch.</a:t>
            </a:r>
            <a:r>
              <a:rPr lang="en-US" dirty="0"/>
              <a:t> 12 pg. 7)</a:t>
            </a:r>
          </a:p>
          <a:p>
            <a:pPr marL="171450" indent="-171450">
              <a:buFont typeface="Arial" panose="020B0604020202020204" pitchFamily="34" charset="0"/>
              <a:buChar char="•"/>
            </a:pPr>
            <a:r>
              <a:rPr lang="en-US" dirty="0"/>
              <a:t>So for our function, Odd can be assigned as true or false. P(Odd = true), as displayed on the slides, is ½, and P(Odd = false), is ½ as well.</a:t>
            </a:r>
          </a:p>
          <a:p>
            <a:pPr marL="171450" indent="-171450">
              <a:buFont typeface="Arial" panose="020B0604020202020204" pitchFamily="34" charset="0"/>
              <a:buChar char="•"/>
            </a:pPr>
            <a:r>
              <a:rPr lang="en-US" dirty="0"/>
              <a:t>With this, we have a probability for every possible value of Odd, and therefore we have a probability distribution.</a:t>
            </a:r>
          </a:p>
          <a:p>
            <a:pPr marL="171450" indent="-171450">
              <a:buFontTx/>
              <a:buChar char="-"/>
            </a:pPr>
            <a:endParaRPr lang="en-US" dirty="0"/>
          </a:p>
          <a:p>
            <a:pPr marL="0" indent="0">
              <a:buFontTx/>
              <a:buNone/>
            </a:pPr>
            <a:r>
              <a:rPr lang="en-US" dirty="0"/>
              <a:t>Chapter13.pdf slide 8</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56175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Sample points defined by values of R.V.s means that you can express a sample point as an assignment of all random variables, and the sample space is the Cartesian product of the ranges of the variables (meaning, every possible combination of the assignments of the variables)</a:t>
            </a:r>
          </a:p>
          <a:p>
            <a:pPr marL="171450" indent="-171450">
              <a:buFont typeface="Arial" panose="020B0604020202020204" pitchFamily="34" charset="0"/>
              <a:buChar char="•"/>
            </a:pPr>
            <a:r>
              <a:rPr lang="en-US" dirty="0"/>
              <a:t>Uppercase means all possible values of the variables, lowercase means true for Boolean R.V.s</a:t>
            </a:r>
          </a:p>
          <a:p>
            <a:endParaRPr lang="en-US" dirty="0"/>
          </a:p>
          <a:p>
            <a:r>
              <a:rPr lang="en-US" dirty="0"/>
              <a:t>Chapter13.pdf slide 9</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78640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Chapter13.pdf slide 10</a:t>
            </a:r>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4152476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94142-FF88-7605-BC97-175FE2A720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C2DB3B-16DE-3FE9-C40F-AA38E1E358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44711-3580-948E-5800-E357B8CA83FC}"/>
              </a:ext>
            </a:extLst>
          </p:cNvPr>
          <p:cNvSpPr>
            <a:spLocks noGrp="1"/>
          </p:cNvSpPr>
          <p:nvPr>
            <p:ph type="body" idx="1"/>
          </p:nvPr>
        </p:nvSpPr>
        <p:spPr/>
        <p:txBody>
          <a:bodyPr/>
          <a:lstStyle/>
          <a:p>
            <a:r>
              <a:rPr lang="en-US" dirty="0"/>
              <a:t>Chapter13.pdf slide 11</a:t>
            </a:r>
          </a:p>
        </p:txBody>
      </p:sp>
      <p:sp>
        <p:nvSpPr>
          <p:cNvPr id="4" name="Slide Number Placeholder 3">
            <a:extLst>
              <a:ext uri="{FF2B5EF4-FFF2-40B4-BE49-F238E27FC236}">
                <a16:creationId xmlns:a16="http://schemas.microsoft.com/office/drawing/2014/main" id="{A08064EC-EAE8-CC49-9CF5-528298C6D4FC}"/>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38578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probabilities are typically called priors.</a:t>
            </a:r>
          </a:p>
          <a:p>
            <a:pPr marL="171450" indent="-171450">
              <a:buFont typeface="Arial" panose="020B0604020202020204" pitchFamily="34" charset="0"/>
              <a:buChar char="•"/>
            </a:pPr>
            <a:r>
              <a:rPr lang="en-US" dirty="0"/>
              <a:t>I want you to associate “given” with the pipe symbol ( | ), so basically, when there’s no pipe symbol, this is the probability prior to evidence being given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Chapter13.pdf slide 12</a:t>
            </a:r>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454120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Chapter13.pdf slide 12</a:t>
            </a:r>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901664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Normalization is relative to the set of sample points, you can normalize the probability than any given R.V. is assigned to any given value, but that doesn’t mean the probabilities are prior/unconditional probabilities.</a:t>
            </a:r>
          </a:p>
          <a:p>
            <a:pPr marL="171450" indent="-171450">
              <a:buFont typeface="Arial" panose="020B0604020202020204" pitchFamily="34" charset="0"/>
              <a:buChar char="•"/>
            </a:pPr>
            <a:r>
              <a:rPr lang="en-US" dirty="0"/>
              <a:t>Put in a different way, let’s say that this probability here is the probability that you have a cavity, given you have a toothache. This normalized probability is the probability that you have a cavity given that you have a toothache.</a:t>
            </a:r>
          </a:p>
          <a:p>
            <a:pPr marL="171450" indent="-171450">
              <a:buFont typeface="Arial" panose="020B0604020202020204" pitchFamily="34" charset="0"/>
              <a:buChar char="•"/>
            </a:pPr>
            <a:r>
              <a:rPr lang="en-US" dirty="0"/>
              <a:t>However, this is not the probability that you have a cavity over the entirety of the sample space. Remember the scope of the sample points educating your probabilities when normalizing, whether your probabilities are normalized or not, they’re still not unconditional.</a:t>
            </a:r>
          </a:p>
          <a:p>
            <a:pPr marL="171450" indent="-171450">
              <a:buFont typeface="Arial" panose="020B0604020202020204" pitchFamily="34" charset="0"/>
              <a:buChar char="•"/>
            </a:pPr>
            <a:r>
              <a:rPr lang="en-US" dirty="0"/>
              <a:t>It is true that the sum of all sample points in the probability space has to equal 1, but beyond that no probabilities are mandated to be normalized, and beyond that no normalized probabilities reflect the real prior/unconditional probabilities.</a:t>
            </a:r>
          </a:p>
          <a:p>
            <a:endParaRPr lang="en-US" dirty="0"/>
          </a:p>
          <a:p>
            <a:r>
              <a:rPr lang="en-US" dirty="0"/>
              <a:t>Chapter13.pdf slide 21</a:t>
            </a:r>
          </a:p>
          <a:p>
            <a:r>
              <a:rPr lang="en-US" dirty="0"/>
              <a:t>Images are of “Old Man </a:t>
            </a:r>
            <a:r>
              <a:rPr lang="en-US" dirty="0" err="1"/>
              <a:t>McGucket</a:t>
            </a:r>
            <a:r>
              <a:rPr lang="en-US" dirty="0"/>
              <a:t>” and “Tad Strange” from Gravity Falls</a:t>
            </a:r>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364471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Technical Definition: The Cartesian product of the ranges of the R.V.s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Chapter13.pdf slide 12</a:t>
            </a:r>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332053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7</a:t>
            </a:r>
          </a:p>
          <a:p>
            <a:endParaRPr lang="en-US" dirty="0"/>
          </a:p>
          <a:p>
            <a:pPr marL="171450" indent="-171450">
              <a:buFont typeface="Arial" panose="020B0604020202020204" pitchFamily="34" charset="0"/>
              <a:buChar char="•"/>
            </a:pPr>
            <a:r>
              <a:rPr lang="en-US" dirty="0"/>
              <a:t>Because this table is comprised of prior probabilities (i.e., we’re calculating the probability that any point in the sample space matches to any of these assignments), all values add up to 1.</a:t>
            </a:r>
          </a:p>
          <a:p>
            <a:pPr marL="171450" indent="-171450">
              <a:buFont typeface="Arial" panose="020B0604020202020204" pitchFamily="34" charset="0"/>
              <a:buChar char="•"/>
            </a:pPr>
            <a:r>
              <a:rPr lang="en-US" dirty="0"/>
              <a:t>So, we can get value 8 by doing 1 – the sum of values 1-7</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Source: Dr. Mitra in class</a:t>
            </a:r>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14818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we translate abstract logical agents to operation in the real world, what is more real than having absolutely no idea what’s going on?</a:t>
            </a:r>
          </a:p>
          <a:p>
            <a:pPr marL="171450" indent="-171450">
              <a:buFont typeface="Arial" panose="020B0604020202020204" pitchFamily="34" charset="0"/>
              <a:buChar char="•"/>
            </a:pPr>
            <a:r>
              <a:rPr lang="en-US" dirty="0"/>
              <a:t>Many common actions involve uncertainty. For me, driving to school is a massive source of uncertainty.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FIT Parking - </a:t>
            </a:r>
            <a:r>
              <a:rPr lang="en-US" sz="1200" dirty="0"/>
              <a:t>Postulated to be Dante’s forgotten 10</a:t>
            </a:r>
            <a:r>
              <a:rPr lang="en-US" sz="1200" baseline="30000" dirty="0"/>
              <a:t>th</a:t>
            </a:r>
            <a:r>
              <a:rPr lang="en-US" sz="1200" dirty="0"/>
              <a:t> circle of hell.</a:t>
            </a:r>
          </a:p>
          <a:p>
            <a:endParaRPr lang="en-US" dirty="0"/>
          </a:p>
          <a:p>
            <a:r>
              <a:rPr lang="en-US" dirty="0"/>
              <a:t>Chapter13.pdf slide 3</a:t>
            </a:r>
          </a:p>
          <a:p>
            <a:r>
              <a:rPr lang="en-US" dirty="0"/>
              <a:t>Image by Ann Baldwin, from iStock (https://www.istockphoto.com/photo/senior-man-shrugging-shoulders-gm91520053-8977854 )</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743060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Basically says the probability of an assignment on a continuous R.V. is a slice on a density P which integrates to 1, and different continuous R.V.s may have different types of density, uniform and Gaussian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Chapter13.pdf slides 13-14</a:t>
            </a:r>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345068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important </a:t>
            </a:r>
            <a:r>
              <a:rPr lang="en-US" dirty="0" err="1"/>
              <a:t>destinction</a:t>
            </a:r>
            <a:r>
              <a:rPr lang="en-US" dirty="0"/>
              <a:t>: In this example case, we’re not saying “If I have a toothache then there’s an 80% chance of a cavity”. There could be other variables that cavity is dependent on that we don’t know.</a:t>
            </a:r>
          </a:p>
          <a:p>
            <a:pPr marL="171450" indent="-171450">
              <a:buFont typeface="Arial" panose="020B0604020202020204" pitchFamily="34" charset="0"/>
              <a:buChar char="•"/>
            </a:pPr>
            <a:r>
              <a:rPr lang="en-US" dirty="0"/>
              <a:t>All this is saying is, before, I had a prior/unconditional probability of cavity, and now knowing that I have a toothache, this probability is updated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Chapter13.pdf slide 15</a:t>
            </a:r>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2735023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Numbers are example numbers</a:t>
            </a:r>
          </a:p>
          <a:p>
            <a:pPr marL="171450" indent="-171450">
              <a:buFont typeface="Arial" panose="020B0604020202020204" pitchFamily="34" charset="0"/>
              <a:buChar char="•"/>
            </a:pPr>
            <a:r>
              <a:rPr lang="en-US" dirty="0"/>
              <a:t>But this is an example of the fact that, even though the probability of Cavity = true is 0.1, or 10%, the probability of a cavity given toothache is 0.8, if you normalize 0.08 and 0.02, which are the two numbers in the first column then 0.08 = 80%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Chapter13.pdf slide 15</a:t>
            </a:r>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3657781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 all valid evidence we obtain is helpful</a:t>
            </a:r>
          </a:p>
          <a:p>
            <a:pPr marL="171450" indent="-171450">
              <a:buFont typeface="Arial" panose="020B0604020202020204" pitchFamily="34" charset="0"/>
              <a:buChar char="•"/>
            </a:pPr>
            <a:r>
              <a:rPr lang="en-US" dirty="0"/>
              <a:t>Not all valid evidence we obtain is relevant</a:t>
            </a:r>
          </a:p>
          <a:p>
            <a:endParaRPr lang="en-US" dirty="0"/>
          </a:p>
          <a:p>
            <a:r>
              <a:rPr lang="en-US" dirty="0"/>
              <a:t>Chapter13.pdf slide 15</a:t>
            </a:r>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1019048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Because it will be useful for Bayes’, I want to lock it into our heads that putting something in the denominator is like narrowing the scope, shrinking our set from the sample space to something else.</a:t>
            </a:r>
          </a:p>
          <a:p>
            <a:pPr marL="171450" indent="-171450">
              <a:buFont typeface="Arial" panose="020B0604020202020204" pitchFamily="34" charset="0"/>
              <a:buChar char="•"/>
            </a:pPr>
            <a:r>
              <a:rPr lang="en-US" dirty="0"/>
              <a:t>Like in normalization, when we divide by the sum of all the values we’re normalizing, we’re narrowing the scope from the sample space to the set of values we’re normalizing, saying, these values are the new “everything”, the new 1, the new 100%</a:t>
            </a:r>
          </a:p>
          <a:p>
            <a:pPr marL="171450" indent="-171450">
              <a:buFont typeface="Arial" panose="020B0604020202020204" pitchFamily="34" charset="0"/>
              <a:buChar char="•"/>
            </a:pPr>
            <a:r>
              <a:rPr lang="en-US" dirty="0"/>
              <a:t>So when we’re calculating the probability of a given b, we’re diving by the probability of b, because we’re narrowing the scope of sample points we’re considering to the set of all sample points where b is true.</a:t>
            </a:r>
          </a:p>
          <a:p>
            <a:pPr marL="171450" indent="-171450">
              <a:buFont typeface="Arial" panose="020B0604020202020204" pitchFamily="34" charset="0"/>
              <a:buChar char="•"/>
            </a:pPr>
            <a:r>
              <a:rPr lang="en-US" dirty="0"/>
              <a:t>And we see this in the </a:t>
            </a:r>
            <a:r>
              <a:rPr lang="en-US" dirty="0" err="1"/>
              <a:t>venn</a:t>
            </a:r>
            <a:r>
              <a:rPr lang="en-US" dirty="0"/>
              <a:t> diagram, for instance.</a:t>
            </a:r>
          </a:p>
          <a:p>
            <a:pPr marL="171450" indent="-171450">
              <a:buFont typeface="Arial" panose="020B0604020202020204" pitchFamily="34" charset="0"/>
              <a:buChar char="•"/>
            </a:pPr>
            <a:r>
              <a:rPr lang="en-US" dirty="0"/>
              <a:t>So, we’re not calculating simply the probability that a and b are true, we’re calculating the probability that a and b are true in the context of b being true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Chapter13.pdf slide 16</a:t>
            </a:r>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943646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does make sense in context of our previous example</a:t>
            </a:r>
          </a:p>
          <a:p>
            <a:pPr marL="171450" indent="-171450">
              <a:buFont typeface="Arial" panose="020B0604020202020204" pitchFamily="34" charset="0"/>
              <a:buChar char="•"/>
            </a:pPr>
            <a:r>
              <a:rPr lang="en-US" dirty="0"/>
              <a:t>The statement P(</a:t>
            </a:r>
            <a:r>
              <a:rPr lang="en-US" dirty="0" err="1"/>
              <a:t>a|b</a:t>
            </a:r>
            <a:r>
              <a:rPr lang="en-US" dirty="0"/>
              <a:t>) is saying, what’s the probability that a is true, factoring in the probability that b is true</a:t>
            </a:r>
          </a:p>
          <a:p>
            <a:pPr marL="171450" indent="-171450">
              <a:buFont typeface="Arial" panose="020B0604020202020204" pitchFamily="34" charset="0"/>
              <a:buChar char="•"/>
            </a:pPr>
            <a:r>
              <a:rPr lang="en-US" dirty="0"/>
              <a:t>Here, we’re saying, b is true, and that brings us to the probability that a is true and b is true</a:t>
            </a:r>
          </a:p>
          <a:p>
            <a:pPr marL="171450" indent="-171450">
              <a:buFont typeface="Arial" panose="020B0604020202020204" pitchFamily="34" charset="0"/>
              <a:buChar char="•"/>
            </a:pPr>
            <a:r>
              <a:rPr lang="en-US" dirty="0"/>
              <a:t>You’ll also notice that multiply P(b) undoes the narrowing of the scope, which leads to the probability P(</a:t>
            </a:r>
            <a:r>
              <a:rPr lang="en-US" dirty="0" err="1"/>
              <a:t>a^b</a:t>
            </a:r>
            <a:r>
              <a:rPr lang="en-US" dirty="0"/>
              <a:t>) in context of the entire sample space, it turns the conditional probability into an unconditional probability</a:t>
            </a:r>
          </a:p>
          <a:p>
            <a:endParaRPr lang="en-US" dirty="0"/>
          </a:p>
          <a:p>
            <a:r>
              <a:rPr lang="en-US" dirty="0"/>
              <a:t>Chapter13.pdf slide 16</a:t>
            </a:r>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867827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Chapter13.pdf slide 16</a:t>
            </a:r>
          </a:p>
          <a:p>
            <a:r>
              <a:rPr lang="en-US" dirty="0"/>
              <a:t>Example taken from the Wikipedia page on Chain Rule for conditional probability: https://en.wikipedia.org/wiki/Chain_rule_(probability)</a:t>
            </a:r>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4257613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Chapter13.pdf slides 17-18</a:t>
            </a:r>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3422943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Chapter13.pdf slide 19</a:t>
            </a:r>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3648536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Chapter13.pdf slide 20</a:t>
            </a:r>
          </a:p>
        </p:txBody>
      </p:sp>
      <p:sp>
        <p:nvSpPr>
          <p:cNvPr id="4" name="Slide Number Placeholder 3"/>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147518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we translate abstract logical agents to operation in the real world, what is more real than having absolutely no idea what’s going on?</a:t>
            </a:r>
          </a:p>
          <a:p>
            <a:pPr marL="171450" indent="-171450">
              <a:buFont typeface="Arial" panose="020B0604020202020204" pitchFamily="34" charset="0"/>
              <a:buChar char="•"/>
            </a:pPr>
            <a:r>
              <a:rPr lang="en-US" dirty="0"/>
              <a:t>Many common actions involve uncertainty. For me, driving to school is a massive source of uncertainty.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FIT Parking - </a:t>
            </a:r>
            <a:r>
              <a:rPr lang="en-US" sz="1200" dirty="0"/>
              <a:t>Postulated to be Dante’s forgotten 10</a:t>
            </a:r>
            <a:r>
              <a:rPr lang="en-US" sz="1200" baseline="30000" dirty="0"/>
              <a:t>th</a:t>
            </a:r>
            <a:r>
              <a:rPr lang="en-US" sz="1200" dirty="0"/>
              <a:t> circle of hell.</a:t>
            </a:r>
          </a:p>
          <a:p>
            <a:endParaRPr lang="en-US" dirty="0"/>
          </a:p>
          <a:p>
            <a:r>
              <a:rPr lang="en-US" dirty="0"/>
              <a:t>Chapter13.pdf slide 3</a:t>
            </a:r>
          </a:p>
          <a:p>
            <a:r>
              <a:rPr lang="en-US" dirty="0"/>
              <a:t>Image by Ann Baldwin, from iStock (https://www.istockphoto.com/photo/senior-man-shrugging-shoulders-gm91520053-8977854 )</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084888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here, we discover the hidden variable catch, and we calculate our probability for every possible assignment of catch, and sum them together</a:t>
            </a:r>
          </a:p>
          <a:p>
            <a:pPr marL="171450" indent="-171450">
              <a:buFont typeface="Arial" panose="020B0604020202020204" pitchFamily="34" charset="0"/>
              <a:buChar char="•"/>
            </a:pPr>
            <a:r>
              <a:rPr lang="en-US" dirty="0"/>
              <a:t>We do this because our initial statement doesn’t tell us anything about catch, we know that toothache is true, and we’re trying to find the probability when Cavity = true and when Cavity = false</a:t>
            </a:r>
          </a:p>
          <a:p>
            <a:pPr marL="171450" indent="-171450">
              <a:buFont typeface="Arial" panose="020B0604020202020204" pitchFamily="34" charset="0"/>
              <a:buChar char="•"/>
            </a:pPr>
            <a:r>
              <a:rPr lang="en-US" dirty="0"/>
              <a:t>But, because catch exists, we have to factor all of its possible assignments into our calculation as well</a:t>
            </a:r>
          </a:p>
          <a:p>
            <a:pPr marL="171450" indent="-171450">
              <a:buFont typeface="Arial" panose="020B0604020202020204" pitchFamily="34" charset="0"/>
              <a:buChar char="•"/>
            </a:pPr>
            <a:r>
              <a:rPr lang="en-US" dirty="0"/>
              <a:t>And again, we see that these normalized probabilities don’t account for !toothache, because our scope is limited</a:t>
            </a:r>
          </a:p>
          <a:p>
            <a:endParaRPr lang="en-US" dirty="0"/>
          </a:p>
          <a:p>
            <a:r>
              <a:rPr lang="en-US" dirty="0"/>
              <a:t>Chapter13.pdf slide 21</a:t>
            </a:r>
          </a:p>
        </p:txBody>
      </p:sp>
      <p:sp>
        <p:nvSpPr>
          <p:cNvPr id="4" name="Slide Number Placeholder 3"/>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2154829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Query variables are left of the given bar, this is what we’re trying to find</a:t>
            </a:r>
          </a:p>
          <a:p>
            <a:pPr marL="171450" indent="-171450">
              <a:buFont typeface="Arial" panose="020B0604020202020204" pitchFamily="34" charset="0"/>
              <a:buChar char="•"/>
            </a:pPr>
            <a:r>
              <a:rPr lang="en-US" dirty="0"/>
              <a:t>Evidence variables are right of the given bar, this is what we know</a:t>
            </a:r>
          </a:p>
          <a:p>
            <a:pPr marL="171450" indent="-171450">
              <a:buFont typeface="Arial" panose="020B0604020202020204" pitchFamily="34" charset="0"/>
              <a:buChar char="•"/>
            </a:pPr>
            <a:r>
              <a:rPr lang="en-US" dirty="0"/>
              <a:t>Returning back to the land of the real, we can obviously see how this can have exponential time complexity, space complexity, etc.</a:t>
            </a:r>
          </a:p>
          <a:p>
            <a:pPr marL="0" indent="0">
              <a:buFontTx/>
              <a:buNone/>
            </a:pPr>
            <a:endParaRPr lang="en-US" dirty="0"/>
          </a:p>
          <a:p>
            <a:pPr marL="0" indent="0">
              <a:buFontTx/>
              <a:buNone/>
            </a:pPr>
            <a:r>
              <a:rPr lang="en-US" dirty="0"/>
              <a:t>Chapter13.pdf slide 22</a:t>
            </a:r>
          </a:p>
        </p:txBody>
      </p:sp>
      <p:sp>
        <p:nvSpPr>
          <p:cNvPr id="4" name="Slide Number Placeholder 3"/>
          <p:cNvSpPr>
            <a:spLocks noGrp="1"/>
          </p:cNvSpPr>
          <p:nvPr>
            <p:ph type="sldNum" sz="quarter" idx="5"/>
          </p:nvPr>
        </p:nvSpPr>
        <p:spPr/>
        <p:txBody>
          <a:bodyPr/>
          <a:lstStyle/>
          <a:p>
            <a:fld id="{22289C57-55D7-40A4-A101-E74FAC7A092B}" type="slidenum">
              <a:rPr lang="en-US" smtClean="0"/>
              <a:t>37</a:t>
            </a:fld>
            <a:endParaRPr lang="en-US" dirty="0"/>
          </a:p>
        </p:txBody>
      </p:sp>
    </p:spTree>
    <p:extLst>
      <p:ext uri="{BB962C8B-B14F-4D97-AF65-F5344CB8AC3E}">
        <p14:creationId xmlns:p14="http://schemas.microsoft.com/office/powerpoint/2010/main" val="1847954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we translate abstract logical agents to operation in the real world, what is more real than having absolutely no idea what’s going on?</a:t>
            </a:r>
          </a:p>
          <a:p>
            <a:pPr marL="171450" indent="-171450">
              <a:buFont typeface="Arial" panose="020B0604020202020204" pitchFamily="34" charset="0"/>
              <a:buChar char="•"/>
            </a:pPr>
            <a:r>
              <a:rPr lang="en-US" dirty="0"/>
              <a:t>Many common actions involve uncertainty. For me, driving to school is a massive source of uncertainty.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FIT Parking - </a:t>
            </a:r>
            <a:r>
              <a:rPr lang="en-US" sz="1200" dirty="0"/>
              <a:t>Postulated to be Dante’s forgotten 10</a:t>
            </a:r>
            <a:r>
              <a:rPr lang="en-US" sz="1200" baseline="30000" dirty="0"/>
              <a:t>th</a:t>
            </a:r>
            <a:r>
              <a:rPr lang="en-US" sz="1200" dirty="0"/>
              <a:t> circle of hell.</a:t>
            </a:r>
          </a:p>
          <a:p>
            <a:endParaRPr lang="en-US" dirty="0"/>
          </a:p>
          <a:p>
            <a:r>
              <a:rPr lang="en-US" dirty="0"/>
              <a:t>Chapter13.pdf slide 3</a:t>
            </a:r>
          </a:p>
          <a:p>
            <a:r>
              <a:rPr lang="en-US" dirty="0"/>
              <a:t>Image by Ann Baldwin, from iStock (https://www.istockphoto.com/photo/senior-man-shrugging-shoulders-gm91520053-8977854 )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34578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we translate abstract logical agents to operation in the real world, what is more real than having absolutely no idea what’s going on?</a:t>
            </a:r>
          </a:p>
          <a:p>
            <a:pPr marL="171450" indent="-171450">
              <a:buFont typeface="Arial" panose="020B0604020202020204" pitchFamily="34" charset="0"/>
              <a:buChar char="•"/>
            </a:pPr>
            <a:r>
              <a:rPr lang="en-US" dirty="0"/>
              <a:t>Many common actions involve uncertainty. For me, driving to school is a massive source of uncertainty.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FIT Parking - </a:t>
            </a:r>
            <a:r>
              <a:rPr lang="en-US" sz="1200" dirty="0"/>
              <a:t>Postulated to be Dante’s forgotten 10</a:t>
            </a:r>
            <a:r>
              <a:rPr lang="en-US" sz="1200" baseline="30000" dirty="0"/>
              <a:t>th</a:t>
            </a:r>
            <a:r>
              <a:rPr lang="en-US" sz="1200" dirty="0"/>
              <a:t> circle of hell.</a:t>
            </a:r>
          </a:p>
          <a:p>
            <a:endParaRPr lang="en-US" dirty="0"/>
          </a:p>
          <a:p>
            <a:r>
              <a:rPr lang="en-US" dirty="0"/>
              <a:t>Chapter13.pdf slide 3</a:t>
            </a:r>
          </a:p>
          <a:p>
            <a:r>
              <a:rPr lang="en-US" dirty="0"/>
              <a:t>Image by Ann Baldwin, from iStock (https://www.istockphoto.com/photo/senior-man-shrugging-shoulders-gm91520053-8977854 )</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73061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Default/nonmonotonic logic is saying: problem? What problem? Let’s just assume my car has no problems and traffic is entirely normal and there’s no parking like always! While some assumptions are reasonable, assuming everything is clearly problematic</a:t>
            </a:r>
          </a:p>
          <a:p>
            <a:pPr marL="171450" indent="-171450">
              <a:buFont typeface="Arial" panose="020B0604020202020204" pitchFamily="34" charset="0"/>
              <a:buChar char="•"/>
            </a:pPr>
            <a:r>
              <a:rPr lang="en-US" dirty="0"/>
              <a:t>Fudge factors allow us to set likelihoods on our rules to account for cases where those rules aren’t true ( https://en.wikipedia.org/wiki/Fudge_factor ), but they have problematic implications, such as yard sprinklers causing rain.</a:t>
            </a:r>
          </a:p>
          <a:p>
            <a:pPr marL="171450" indent="-171450">
              <a:buFont typeface="Arial" panose="020B0604020202020204" pitchFamily="34" charset="0"/>
              <a:buChar char="•"/>
            </a:pPr>
            <a:r>
              <a:rPr lang="en-US" dirty="0"/>
              <a:t>What we need is probability, a rigorous framework that considers the relationships between events, establishes rules for working with them, accounts for laziness and ignorance, and gives logical quantifications for the likelihoods of queries.</a:t>
            </a:r>
          </a:p>
          <a:p>
            <a:endParaRPr lang="en-US" dirty="0"/>
          </a:p>
          <a:p>
            <a:r>
              <a:rPr lang="en-US" dirty="0"/>
              <a:t>Chapter13.pdf slides 4-5</a:t>
            </a:r>
          </a:p>
          <a:p>
            <a:r>
              <a:rPr lang="en-US" dirty="0"/>
              <a:t>Default or nonmonotonic logic image is from </a:t>
            </a:r>
            <a:r>
              <a:rPr lang="en-US" dirty="0" err="1"/>
              <a:t>Gunshow</a:t>
            </a:r>
            <a:r>
              <a:rPr lang="en-US" dirty="0"/>
              <a:t> #648 (https://gunshowcomic.com/648 ).</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08748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Laziness is the failure to enumerate exceptions, qualifications, etc.</a:t>
            </a:r>
          </a:p>
          <a:p>
            <a:pPr marL="171450" indent="-171450">
              <a:buFont typeface="Arial" panose="020B0604020202020204" pitchFamily="34" charset="0"/>
              <a:buChar char="•"/>
            </a:pPr>
            <a:r>
              <a:rPr lang="en-US" dirty="0"/>
              <a:t>Ignorance is the lack of relevant facts, initial conditions, etc.</a:t>
            </a:r>
          </a:p>
          <a:p>
            <a:endParaRPr lang="en-US" dirty="0"/>
          </a:p>
          <a:p>
            <a:r>
              <a:rPr lang="en-US" dirty="0"/>
              <a:t>Chapter13.pdf slide 5</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12360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say you’re an off-campus student driving in for your 10 a.m. class</a:t>
            </a:r>
          </a:p>
          <a:p>
            <a:pPr marL="171450" indent="-171450">
              <a:buFont typeface="Arial" panose="020B0604020202020204" pitchFamily="34" charset="0"/>
              <a:buChar char="•"/>
            </a:pPr>
            <a:r>
              <a:rPr lang="en-US" dirty="0"/>
              <a:t>Let’s also say you don’t remember what number each parking lot is so when you got those emails saying parking lot x is closed, you don’t know what that means and you forget to check</a:t>
            </a:r>
          </a:p>
          <a:p>
            <a:pPr marL="171450" indent="-171450">
              <a:buFont typeface="Arial" panose="020B0604020202020204" pitchFamily="34" charset="0"/>
              <a:buChar char="•"/>
            </a:pPr>
            <a:r>
              <a:rPr lang="en-US" dirty="0"/>
              <a:t>Now suppose you drive in and see that in the three parking lanes in our area of interest, the middle one is blocked of for one kind of event</a:t>
            </a:r>
          </a:p>
          <a:p>
            <a:pPr marL="171450" indent="-171450">
              <a:buFont typeface="Arial" panose="020B0604020202020204" pitchFamily="34" charset="0"/>
              <a:buChar char="•"/>
            </a:pPr>
            <a:r>
              <a:rPr lang="en-US" dirty="0"/>
              <a:t>This updates the likelihood of getting a spot in that area, and we proceed to the parking garage.</a:t>
            </a:r>
          </a:p>
          <a:p>
            <a:endParaRPr lang="en-US" dirty="0"/>
          </a:p>
          <a:p>
            <a:r>
              <a:rPr lang="en-US" dirty="0"/>
              <a:t>Chapter13.pdf slide 5</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62777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we’re trying to park in this location, we can increase the probability of success based on what time we get there.</a:t>
            </a:r>
          </a:p>
          <a:p>
            <a:pPr marL="171450" indent="-171450">
              <a:buFont typeface="Arial" panose="020B0604020202020204" pitchFamily="34" charset="0"/>
              <a:buChar char="•"/>
            </a:pPr>
            <a:r>
              <a:rPr lang="en-US" dirty="0"/>
              <a:t>However, success is not our only metric for what is the best decision.</a:t>
            </a:r>
          </a:p>
          <a:p>
            <a:pPr marL="171450" indent="-171450">
              <a:buFont typeface="Arial" panose="020B0604020202020204" pitchFamily="34" charset="0"/>
              <a:buChar char="•"/>
            </a:pPr>
            <a:r>
              <a:rPr lang="en-US" dirty="0"/>
              <a:t>Let’s say, for some reason, I don’t want to get up at 1 am for my class at 10</a:t>
            </a:r>
          </a:p>
          <a:p>
            <a:pPr marL="171450" indent="-171450">
              <a:buFont typeface="Arial" panose="020B0604020202020204" pitchFamily="34" charset="0"/>
              <a:buChar char="•"/>
            </a:pPr>
            <a:r>
              <a:rPr lang="en-US" dirty="0"/>
              <a:t>That’s where utility theory comes in, which is used to represent and infer preferences</a:t>
            </a:r>
          </a:p>
          <a:p>
            <a:pPr marL="171450" indent="-171450">
              <a:buFont typeface="Arial" panose="020B0604020202020204" pitchFamily="34" charset="0"/>
              <a:buChar char="•"/>
            </a:pPr>
            <a:r>
              <a:rPr lang="en-US" dirty="0"/>
              <a:t>When we combine utility theory with probability theory, that’s how we get the theory of decisions</a:t>
            </a:r>
          </a:p>
          <a:p>
            <a:endParaRPr lang="en-US" dirty="0"/>
          </a:p>
          <a:p>
            <a:r>
              <a:rPr lang="en-US" dirty="0"/>
              <a:t>Chapter13.pdf slide 6</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653352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17" Type="http://schemas.openxmlformats.org/officeDocument/2006/relationships/image" Target="../media/image86.png"/><Relationship Id="rId21" Type="http://schemas.openxmlformats.org/officeDocument/2006/relationships/image" Target="../media/image38.png"/><Relationship Id="rId42" Type="http://schemas.openxmlformats.org/officeDocument/2006/relationships/customXml" Target="../ink/ink21.xml"/><Relationship Id="rId63" Type="http://schemas.openxmlformats.org/officeDocument/2006/relationships/image" Target="../media/image59.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107.png"/><Relationship Id="rId170" Type="http://schemas.openxmlformats.org/officeDocument/2006/relationships/customXml" Target="../ink/ink85.xml"/><Relationship Id="rId191" Type="http://schemas.openxmlformats.org/officeDocument/2006/relationships/image" Target="../media/image123.png"/><Relationship Id="rId205" Type="http://schemas.openxmlformats.org/officeDocument/2006/relationships/image" Target="../media/image130.png"/><Relationship Id="rId107" Type="http://schemas.openxmlformats.org/officeDocument/2006/relationships/image" Target="../media/image81.png"/><Relationship Id="rId11" Type="http://schemas.openxmlformats.org/officeDocument/2006/relationships/image" Target="../media/image33.png"/><Relationship Id="rId32" Type="http://schemas.openxmlformats.org/officeDocument/2006/relationships/customXml" Target="../ink/ink16.xml"/><Relationship Id="rId53" Type="http://schemas.openxmlformats.org/officeDocument/2006/relationships/image" Target="../media/image54.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102.png"/><Relationship Id="rId5" Type="http://schemas.openxmlformats.org/officeDocument/2006/relationships/image" Target="../media/image30.png"/><Relationship Id="rId95" Type="http://schemas.openxmlformats.org/officeDocument/2006/relationships/image" Target="../media/image75.png"/><Relationship Id="rId160" Type="http://schemas.openxmlformats.org/officeDocument/2006/relationships/customXml" Target="../ink/ink80.xml"/><Relationship Id="rId181" Type="http://schemas.openxmlformats.org/officeDocument/2006/relationships/image" Target="../media/image118.png"/><Relationship Id="rId216" Type="http://schemas.openxmlformats.org/officeDocument/2006/relationships/customXml" Target="../ink/ink108.xml"/><Relationship Id="rId22" Type="http://schemas.openxmlformats.org/officeDocument/2006/relationships/customXml" Target="../ink/ink11.xml"/><Relationship Id="rId43" Type="http://schemas.openxmlformats.org/officeDocument/2006/relationships/image" Target="../media/image49.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97.png"/><Relationship Id="rId85" Type="http://schemas.openxmlformats.org/officeDocument/2006/relationships/image" Target="../media/image70.png"/><Relationship Id="rId150" Type="http://schemas.openxmlformats.org/officeDocument/2006/relationships/customXml" Target="../ink/ink75.xml"/><Relationship Id="rId171" Type="http://schemas.openxmlformats.org/officeDocument/2006/relationships/image" Target="../media/image113.png"/><Relationship Id="rId192" Type="http://schemas.openxmlformats.org/officeDocument/2006/relationships/customXml" Target="../ink/ink96.xml"/><Relationship Id="rId206" Type="http://schemas.openxmlformats.org/officeDocument/2006/relationships/customXml" Target="../ink/ink103.xml"/><Relationship Id="rId12" Type="http://schemas.openxmlformats.org/officeDocument/2006/relationships/customXml" Target="../ink/ink6.xml"/><Relationship Id="rId33" Type="http://schemas.openxmlformats.org/officeDocument/2006/relationships/image" Target="../media/image44.png"/><Relationship Id="rId108" Type="http://schemas.openxmlformats.org/officeDocument/2006/relationships/customXml" Target="../ink/ink54.xml"/><Relationship Id="rId129" Type="http://schemas.openxmlformats.org/officeDocument/2006/relationships/image" Target="../media/image92.png"/><Relationship Id="rId54" Type="http://schemas.openxmlformats.org/officeDocument/2006/relationships/customXml" Target="../ink/ink27.xml"/><Relationship Id="rId75" Type="http://schemas.openxmlformats.org/officeDocument/2006/relationships/image" Target="../media/image65.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108.png"/><Relationship Id="rId182" Type="http://schemas.openxmlformats.org/officeDocument/2006/relationships/customXml" Target="../ink/ink91.xml"/><Relationship Id="rId217" Type="http://schemas.openxmlformats.org/officeDocument/2006/relationships/image" Target="../media/image136.png"/><Relationship Id="rId6" Type="http://schemas.openxmlformats.org/officeDocument/2006/relationships/customXml" Target="../ink/ink3.xml"/><Relationship Id="rId23" Type="http://schemas.openxmlformats.org/officeDocument/2006/relationships/image" Target="../media/image39.png"/><Relationship Id="rId119" Type="http://schemas.openxmlformats.org/officeDocument/2006/relationships/image" Target="../media/image87.png"/><Relationship Id="rId44" Type="http://schemas.openxmlformats.org/officeDocument/2006/relationships/customXml" Target="../ink/ink22.xml"/><Relationship Id="rId65" Type="http://schemas.openxmlformats.org/officeDocument/2006/relationships/image" Target="../media/image60.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103.png"/><Relationship Id="rId172" Type="http://schemas.openxmlformats.org/officeDocument/2006/relationships/customXml" Target="../ink/ink86.xml"/><Relationship Id="rId193" Type="http://schemas.openxmlformats.org/officeDocument/2006/relationships/image" Target="../media/image124.png"/><Relationship Id="rId207" Type="http://schemas.openxmlformats.org/officeDocument/2006/relationships/image" Target="../media/image131.png"/><Relationship Id="rId13" Type="http://schemas.openxmlformats.org/officeDocument/2006/relationships/image" Target="../media/image34.png"/><Relationship Id="rId109" Type="http://schemas.openxmlformats.org/officeDocument/2006/relationships/image" Target="../media/image82.png"/><Relationship Id="rId34" Type="http://schemas.openxmlformats.org/officeDocument/2006/relationships/customXml" Target="../ink/ink17.xml"/><Relationship Id="rId55" Type="http://schemas.openxmlformats.org/officeDocument/2006/relationships/image" Target="../media/image55.png"/><Relationship Id="rId76" Type="http://schemas.openxmlformats.org/officeDocument/2006/relationships/customXml" Target="../ink/ink38.xml"/><Relationship Id="rId97" Type="http://schemas.openxmlformats.org/officeDocument/2006/relationships/image" Target="../media/image76.png"/><Relationship Id="rId120" Type="http://schemas.openxmlformats.org/officeDocument/2006/relationships/customXml" Target="../ink/ink60.xml"/><Relationship Id="rId141" Type="http://schemas.openxmlformats.org/officeDocument/2006/relationships/image" Target="../media/image98.png"/><Relationship Id="rId7" Type="http://schemas.openxmlformats.org/officeDocument/2006/relationships/image" Target="../media/image31.png"/><Relationship Id="rId162" Type="http://schemas.openxmlformats.org/officeDocument/2006/relationships/customXml" Target="../ink/ink81.xml"/><Relationship Id="rId183" Type="http://schemas.openxmlformats.org/officeDocument/2006/relationships/image" Target="../media/image119.png"/><Relationship Id="rId24" Type="http://schemas.openxmlformats.org/officeDocument/2006/relationships/customXml" Target="../ink/ink12.xml"/><Relationship Id="rId45" Type="http://schemas.openxmlformats.org/officeDocument/2006/relationships/image" Target="../media/image50.png"/><Relationship Id="rId66" Type="http://schemas.openxmlformats.org/officeDocument/2006/relationships/customXml" Target="../ink/ink33.xml"/><Relationship Id="rId87" Type="http://schemas.openxmlformats.org/officeDocument/2006/relationships/image" Target="../media/image71.png"/><Relationship Id="rId110" Type="http://schemas.openxmlformats.org/officeDocument/2006/relationships/customXml" Target="../ink/ink55.xml"/><Relationship Id="rId131" Type="http://schemas.openxmlformats.org/officeDocument/2006/relationships/image" Target="../media/image93.png"/><Relationship Id="rId152" Type="http://schemas.openxmlformats.org/officeDocument/2006/relationships/customXml" Target="../ink/ink76.xml"/><Relationship Id="rId173" Type="http://schemas.openxmlformats.org/officeDocument/2006/relationships/image" Target="../media/image114.png"/><Relationship Id="rId194" Type="http://schemas.openxmlformats.org/officeDocument/2006/relationships/customXml" Target="../ink/ink97.xml"/><Relationship Id="rId208" Type="http://schemas.openxmlformats.org/officeDocument/2006/relationships/customXml" Target="../ink/ink104.xml"/><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45.png"/><Relationship Id="rId56" Type="http://schemas.openxmlformats.org/officeDocument/2006/relationships/customXml" Target="../ink/ink28.xml"/><Relationship Id="rId77" Type="http://schemas.openxmlformats.org/officeDocument/2006/relationships/image" Target="../media/image66.png"/><Relationship Id="rId100" Type="http://schemas.openxmlformats.org/officeDocument/2006/relationships/customXml" Target="../ink/ink50.xml"/><Relationship Id="rId105" Type="http://schemas.openxmlformats.org/officeDocument/2006/relationships/image" Target="../media/image80.png"/><Relationship Id="rId126" Type="http://schemas.openxmlformats.org/officeDocument/2006/relationships/customXml" Target="../ink/ink63.xml"/><Relationship Id="rId147" Type="http://schemas.openxmlformats.org/officeDocument/2006/relationships/image" Target="../media/image101.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53.png"/><Relationship Id="rId72" Type="http://schemas.openxmlformats.org/officeDocument/2006/relationships/customXml" Target="../ink/ink36.xml"/><Relationship Id="rId93" Type="http://schemas.openxmlformats.org/officeDocument/2006/relationships/image" Target="../media/image74.png"/><Relationship Id="rId98" Type="http://schemas.openxmlformats.org/officeDocument/2006/relationships/customXml" Target="../ink/ink49.xml"/><Relationship Id="rId121" Type="http://schemas.openxmlformats.org/officeDocument/2006/relationships/image" Target="../media/image88.png"/><Relationship Id="rId142" Type="http://schemas.openxmlformats.org/officeDocument/2006/relationships/customXml" Target="../ink/ink71.xml"/><Relationship Id="rId163" Type="http://schemas.openxmlformats.org/officeDocument/2006/relationships/image" Target="../media/image109.png"/><Relationship Id="rId184" Type="http://schemas.openxmlformats.org/officeDocument/2006/relationships/customXml" Target="../ink/ink92.xml"/><Relationship Id="rId189" Type="http://schemas.openxmlformats.org/officeDocument/2006/relationships/image" Target="../media/image122.png"/><Relationship Id="rId3" Type="http://schemas.openxmlformats.org/officeDocument/2006/relationships/image" Target="../media/image29.png"/><Relationship Id="rId214" Type="http://schemas.openxmlformats.org/officeDocument/2006/relationships/customXml" Target="../ink/ink107.xml"/><Relationship Id="rId25" Type="http://schemas.openxmlformats.org/officeDocument/2006/relationships/image" Target="../media/image40.png"/><Relationship Id="rId46" Type="http://schemas.openxmlformats.org/officeDocument/2006/relationships/customXml" Target="../ink/ink23.xml"/><Relationship Id="rId67" Type="http://schemas.openxmlformats.org/officeDocument/2006/relationships/image" Target="../media/image61.png"/><Relationship Id="rId116" Type="http://schemas.openxmlformats.org/officeDocument/2006/relationships/customXml" Target="../ink/ink58.xml"/><Relationship Id="rId137" Type="http://schemas.openxmlformats.org/officeDocument/2006/relationships/image" Target="../media/image96.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48.png"/><Relationship Id="rId62" Type="http://schemas.openxmlformats.org/officeDocument/2006/relationships/customXml" Target="../ink/ink31.xml"/><Relationship Id="rId83" Type="http://schemas.openxmlformats.org/officeDocument/2006/relationships/image" Target="../media/image69.png"/><Relationship Id="rId88" Type="http://schemas.openxmlformats.org/officeDocument/2006/relationships/customXml" Target="../ink/ink44.xml"/><Relationship Id="rId111" Type="http://schemas.openxmlformats.org/officeDocument/2006/relationships/image" Target="../media/image83.png"/><Relationship Id="rId132" Type="http://schemas.openxmlformats.org/officeDocument/2006/relationships/customXml" Target="../ink/ink66.xml"/><Relationship Id="rId153" Type="http://schemas.openxmlformats.org/officeDocument/2006/relationships/image" Target="../media/image104.png"/><Relationship Id="rId174" Type="http://schemas.openxmlformats.org/officeDocument/2006/relationships/customXml" Target="../ink/ink87.xml"/><Relationship Id="rId179" Type="http://schemas.openxmlformats.org/officeDocument/2006/relationships/image" Target="../media/image117.png"/><Relationship Id="rId195" Type="http://schemas.openxmlformats.org/officeDocument/2006/relationships/image" Target="../media/image125.png"/><Relationship Id="rId209" Type="http://schemas.openxmlformats.org/officeDocument/2006/relationships/image" Target="../media/image132.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35.png"/><Relationship Id="rId36" Type="http://schemas.openxmlformats.org/officeDocument/2006/relationships/customXml" Target="../ink/ink18.xml"/><Relationship Id="rId57" Type="http://schemas.openxmlformats.org/officeDocument/2006/relationships/image" Target="../media/image56.png"/><Relationship Id="rId106" Type="http://schemas.openxmlformats.org/officeDocument/2006/relationships/customXml" Target="../ink/ink53.xml"/><Relationship Id="rId127" Type="http://schemas.openxmlformats.org/officeDocument/2006/relationships/image" Target="../media/image91.png"/><Relationship Id="rId10" Type="http://schemas.openxmlformats.org/officeDocument/2006/relationships/customXml" Target="../ink/ink5.xml"/><Relationship Id="rId31" Type="http://schemas.openxmlformats.org/officeDocument/2006/relationships/image" Target="../media/image43.png"/><Relationship Id="rId52" Type="http://schemas.openxmlformats.org/officeDocument/2006/relationships/customXml" Target="../ink/ink26.xml"/><Relationship Id="rId73" Type="http://schemas.openxmlformats.org/officeDocument/2006/relationships/image" Target="../media/image64.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77.png"/><Relationship Id="rId101" Type="http://schemas.openxmlformats.org/officeDocument/2006/relationships/image" Target="../media/image78.png"/><Relationship Id="rId122" Type="http://schemas.openxmlformats.org/officeDocument/2006/relationships/customXml" Target="../ink/ink61.xml"/><Relationship Id="rId143" Type="http://schemas.openxmlformats.org/officeDocument/2006/relationships/image" Target="../media/image99.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112.png"/><Relationship Id="rId185" Type="http://schemas.openxmlformats.org/officeDocument/2006/relationships/image" Target="../media/image120.png"/><Relationship Id="rId4" Type="http://schemas.openxmlformats.org/officeDocument/2006/relationships/customXml" Target="../ink/ink2.xml"/><Relationship Id="rId9" Type="http://schemas.openxmlformats.org/officeDocument/2006/relationships/image" Target="../media/image32.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35.png"/><Relationship Id="rId26" Type="http://schemas.openxmlformats.org/officeDocument/2006/relationships/customXml" Target="../ink/ink13.xml"/><Relationship Id="rId47" Type="http://schemas.openxmlformats.org/officeDocument/2006/relationships/image" Target="../media/image51.png"/><Relationship Id="rId68" Type="http://schemas.openxmlformats.org/officeDocument/2006/relationships/customXml" Target="../ink/ink34.xml"/><Relationship Id="rId89" Type="http://schemas.openxmlformats.org/officeDocument/2006/relationships/image" Target="../media/image72.png"/><Relationship Id="rId112" Type="http://schemas.openxmlformats.org/officeDocument/2006/relationships/customXml" Target="../ink/ink56.xml"/><Relationship Id="rId133" Type="http://schemas.openxmlformats.org/officeDocument/2006/relationships/image" Target="../media/image94.png"/><Relationship Id="rId154" Type="http://schemas.openxmlformats.org/officeDocument/2006/relationships/customXml" Target="../ink/ink77.xml"/><Relationship Id="rId175" Type="http://schemas.openxmlformats.org/officeDocument/2006/relationships/image" Target="../media/image115.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37" Type="http://schemas.openxmlformats.org/officeDocument/2006/relationships/image" Target="../media/image46.png"/><Relationship Id="rId58" Type="http://schemas.openxmlformats.org/officeDocument/2006/relationships/customXml" Target="../ink/ink29.xml"/><Relationship Id="rId79" Type="http://schemas.openxmlformats.org/officeDocument/2006/relationships/image" Target="../media/image67.png"/><Relationship Id="rId102" Type="http://schemas.openxmlformats.org/officeDocument/2006/relationships/customXml" Target="../ink/ink51.xml"/><Relationship Id="rId123" Type="http://schemas.openxmlformats.org/officeDocument/2006/relationships/image" Target="../media/image89.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110.png"/><Relationship Id="rId186" Type="http://schemas.openxmlformats.org/officeDocument/2006/relationships/customXml" Target="../ink/ink93.xml"/><Relationship Id="rId211" Type="http://schemas.openxmlformats.org/officeDocument/2006/relationships/image" Target="../media/image133.png"/><Relationship Id="rId27" Type="http://schemas.openxmlformats.org/officeDocument/2006/relationships/image" Target="../media/image41.png"/><Relationship Id="rId48" Type="http://schemas.openxmlformats.org/officeDocument/2006/relationships/customXml" Target="../ink/ink24.xml"/><Relationship Id="rId69" Type="http://schemas.openxmlformats.org/officeDocument/2006/relationships/image" Target="../media/image62.png"/><Relationship Id="rId113" Type="http://schemas.openxmlformats.org/officeDocument/2006/relationships/image" Target="../media/image84.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105.png"/><Relationship Id="rId176" Type="http://schemas.openxmlformats.org/officeDocument/2006/relationships/customXml" Target="../ink/ink88.xml"/><Relationship Id="rId197" Type="http://schemas.openxmlformats.org/officeDocument/2006/relationships/image" Target="../media/image126.png"/><Relationship Id="rId201" Type="http://schemas.openxmlformats.org/officeDocument/2006/relationships/image" Target="../media/image128.png"/><Relationship Id="rId17" Type="http://schemas.openxmlformats.org/officeDocument/2006/relationships/image" Target="../media/image36.png"/><Relationship Id="rId38" Type="http://schemas.openxmlformats.org/officeDocument/2006/relationships/customXml" Target="../ink/ink19.xml"/><Relationship Id="rId59" Type="http://schemas.openxmlformats.org/officeDocument/2006/relationships/image" Target="../media/image57.png"/><Relationship Id="rId103" Type="http://schemas.openxmlformats.org/officeDocument/2006/relationships/image" Target="../media/image79.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73.png"/><Relationship Id="rId145" Type="http://schemas.openxmlformats.org/officeDocument/2006/relationships/image" Target="../media/image100.png"/><Relationship Id="rId166" Type="http://schemas.openxmlformats.org/officeDocument/2006/relationships/customXml" Target="../ink/ink83.xml"/><Relationship Id="rId187" Type="http://schemas.openxmlformats.org/officeDocument/2006/relationships/image" Target="../media/image121.png"/><Relationship Id="rId1" Type="http://schemas.openxmlformats.org/officeDocument/2006/relationships/slideLayout" Target="../slideLayouts/slideLayout10.xml"/><Relationship Id="rId212" Type="http://schemas.openxmlformats.org/officeDocument/2006/relationships/customXml" Target="../ink/ink106.xml"/><Relationship Id="rId28" Type="http://schemas.openxmlformats.org/officeDocument/2006/relationships/customXml" Target="../ink/ink14.xml"/><Relationship Id="rId49" Type="http://schemas.openxmlformats.org/officeDocument/2006/relationships/image" Target="../media/image52.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68.png"/><Relationship Id="rId135" Type="http://schemas.openxmlformats.org/officeDocument/2006/relationships/image" Target="../media/image95.png"/><Relationship Id="rId156" Type="http://schemas.openxmlformats.org/officeDocument/2006/relationships/customXml" Target="../ink/ink78.xml"/><Relationship Id="rId177" Type="http://schemas.openxmlformats.org/officeDocument/2006/relationships/image" Target="../media/image116.png"/><Relationship Id="rId198" Type="http://schemas.openxmlformats.org/officeDocument/2006/relationships/customXml" Target="../ink/ink99.xml"/><Relationship Id="rId202" Type="http://schemas.openxmlformats.org/officeDocument/2006/relationships/customXml" Target="../ink/ink101.xml"/><Relationship Id="rId18" Type="http://schemas.openxmlformats.org/officeDocument/2006/relationships/customXml" Target="../ink/ink9.xml"/><Relationship Id="rId39" Type="http://schemas.openxmlformats.org/officeDocument/2006/relationships/image" Target="../media/image47.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90.png"/><Relationship Id="rId146" Type="http://schemas.openxmlformats.org/officeDocument/2006/relationships/customXml" Target="../ink/ink73.xml"/><Relationship Id="rId167" Type="http://schemas.openxmlformats.org/officeDocument/2006/relationships/image" Target="../media/image111.png"/><Relationship Id="rId188" Type="http://schemas.openxmlformats.org/officeDocument/2006/relationships/customXml" Target="../ink/ink94.xml"/><Relationship Id="rId71" Type="http://schemas.openxmlformats.org/officeDocument/2006/relationships/image" Target="../media/image63.png"/><Relationship Id="rId92" Type="http://schemas.openxmlformats.org/officeDocument/2006/relationships/customXml" Target="../ink/ink46.xml"/><Relationship Id="rId213" Type="http://schemas.openxmlformats.org/officeDocument/2006/relationships/image" Target="../media/image134.png"/><Relationship Id="rId2" Type="http://schemas.openxmlformats.org/officeDocument/2006/relationships/notesSlide" Target="../notesSlides/notesSlide10.xml"/><Relationship Id="rId29" Type="http://schemas.openxmlformats.org/officeDocument/2006/relationships/image" Target="../media/image42.png"/><Relationship Id="rId40" Type="http://schemas.openxmlformats.org/officeDocument/2006/relationships/customXml" Target="../ink/ink20.xml"/><Relationship Id="rId115" Type="http://schemas.openxmlformats.org/officeDocument/2006/relationships/image" Target="../media/image85.png"/><Relationship Id="rId136" Type="http://schemas.openxmlformats.org/officeDocument/2006/relationships/customXml" Target="../ink/ink68.xml"/><Relationship Id="rId157" Type="http://schemas.openxmlformats.org/officeDocument/2006/relationships/image" Target="../media/image106.png"/><Relationship Id="rId178" Type="http://schemas.openxmlformats.org/officeDocument/2006/relationships/customXml" Target="../ink/ink89.xml"/><Relationship Id="rId61" Type="http://schemas.openxmlformats.org/officeDocument/2006/relationships/image" Target="../media/image58.png"/><Relationship Id="rId82" Type="http://schemas.openxmlformats.org/officeDocument/2006/relationships/customXml" Target="../ink/ink41.xml"/><Relationship Id="rId199" Type="http://schemas.openxmlformats.org/officeDocument/2006/relationships/image" Target="../media/image127.png"/><Relationship Id="rId203" Type="http://schemas.openxmlformats.org/officeDocument/2006/relationships/image" Target="../media/image129.png"/><Relationship Id="rId1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1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49.png"/><Relationship Id="rId4" Type="http://schemas.openxmlformats.org/officeDocument/2006/relationships/image" Target="../media/image148.png"/></Relationships>
</file>

<file path=ppt/slides/_rels/slide2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51.png"/></Relationships>
</file>

<file path=ppt/slides/_rels/slide25.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55.png"/><Relationship Id="rId4" Type="http://schemas.openxmlformats.org/officeDocument/2006/relationships/image" Target="../media/image154.png"/></Relationships>
</file>

<file path=ppt/slides/_rels/slide28.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57.png"/></Relationships>
</file>

<file path=ppt/slides/_rels/slide29.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43.png"/></Relationships>
</file>

<file path=ppt/slides/_rels/slide3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62.png"/></Relationships>
</file>

<file path=ppt/slides/_rels/slide32.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s>
</file>

<file path=ppt/slides/_rels/slide33.xml.rels><?xml version="1.0" encoding="UTF-8" standalone="yes"?>
<Relationships xmlns="http://schemas.openxmlformats.org/package/2006/relationships"><Relationship Id="rId26" Type="http://schemas.openxmlformats.org/officeDocument/2006/relationships/customXml" Target="../ink/ink119.xml"/><Relationship Id="rId21" Type="http://schemas.openxmlformats.org/officeDocument/2006/relationships/image" Target="../media/image177.png"/><Relationship Id="rId34" Type="http://schemas.openxmlformats.org/officeDocument/2006/relationships/customXml" Target="../ink/ink123.xml"/><Relationship Id="rId42" Type="http://schemas.openxmlformats.org/officeDocument/2006/relationships/customXml" Target="../ink/ink127.xml"/><Relationship Id="rId47" Type="http://schemas.openxmlformats.org/officeDocument/2006/relationships/image" Target="../media/image190.png"/><Relationship Id="rId50" Type="http://schemas.openxmlformats.org/officeDocument/2006/relationships/customXml" Target="../ink/ink131.xml"/><Relationship Id="rId55" Type="http://schemas.openxmlformats.org/officeDocument/2006/relationships/customXml" Target="../ink/ink134.xml"/><Relationship Id="rId63" Type="http://schemas.openxmlformats.org/officeDocument/2006/relationships/customXml" Target="../ink/ink138.xml"/><Relationship Id="rId7" Type="http://schemas.openxmlformats.org/officeDocument/2006/relationships/image" Target="../media/image170.png"/><Relationship Id="rId2" Type="http://schemas.openxmlformats.org/officeDocument/2006/relationships/notesSlide" Target="../notesSlides/notesSlide27.xml"/><Relationship Id="rId16" Type="http://schemas.openxmlformats.org/officeDocument/2006/relationships/customXml" Target="../ink/ink114.xml"/><Relationship Id="rId29" Type="http://schemas.openxmlformats.org/officeDocument/2006/relationships/image" Target="../media/image181.png"/><Relationship Id="rId11" Type="http://schemas.openxmlformats.org/officeDocument/2006/relationships/image" Target="../media/image172.png"/><Relationship Id="rId24" Type="http://schemas.openxmlformats.org/officeDocument/2006/relationships/customXml" Target="../ink/ink118.xml"/><Relationship Id="rId32" Type="http://schemas.openxmlformats.org/officeDocument/2006/relationships/customXml" Target="../ink/ink122.xml"/><Relationship Id="rId37" Type="http://schemas.openxmlformats.org/officeDocument/2006/relationships/image" Target="../media/image185.png"/><Relationship Id="rId40" Type="http://schemas.openxmlformats.org/officeDocument/2006/relationships/customXml" Target="../ink/ink126.xml"/><Relationship Id="rId45" Type="http://schemas.openxmlformats.org/officeDocument/2006/relationships/image" Target="../media/image189.png"/><Relationship Id="rId53" Type="http://schemas.openxmlformats.org/officeDocument/2006/relationships/customXml" Target="../ink/ink133.xml"/><Relationship Id="rId58" Type="http://schemas.openxmlformats.org/officeDocument/2006/relationships/image" Target="../media/image195.png"/><Relationship Id="rId5" Type="http://schemas.openxmlformats.org/officeDocument/2006/relationships/image" Target="../media/image169.png"/><Relationship Id="rId61" Type="http://schemas.openxmlformats.org/officeDocument/2006/relationships/customXml" Target="../ink/ink137.xml"/><Relationship Id="rId19" Type="http://schemas.openxmlformats.org/officeDocument/2006/relationships/image" Target="../media/image176.png"/><Relationship Id="rId14" Type="http://schemas.openxmlformats.org/officeDocument/2006/relationships/customXml" Target="../ink/ink113.xml"/><Relationship Id="rId22" Type="http://schemas.openxmlformats.org/officeDocument/2006/relationships/customXml" Target="../ink/ink117.xml"/><Relationship Id="rId27" Type="http://schemas.openxmlformats.org/officeDocument/2006/relationships/image" Target="../media/image180.png"/><Relationship Id="rId30" Type="http://schemas.openxmlformats.org/officeDocument/2006/relationships/customXml" Target="../ink/ink121.xml"/><Relationship Id="rId35" Type="http://schemas.openxmlformats.org/officeDocument/2006/relationships/image" Target="../media/image184.png"/><Relationship Id="rId43" Type="http://schemas.openxmlformats.org/officeDocument/2006/relationships/image" Target="../media/image188.png"/><Relationship Id="rId48" Type="http://schemas.openxmlformats.org/officeDocument/2006/relationships/customXml" Target="../ink/ink130.xml"/><Relationship Id="rId56" Type="http://schemas.openxmlformats.org/officeDocument/2006/relationships/image" Target="../media/image194.png"/><Relationship Id="rId64" Type="http://schemas.openxmlformats.org/officeDocument/2006/relationships/image" Target="../media/image198.png"/><Relationship Id="rId8" Type="http://schemas.openxmlformats.org/officeDocument/2006/relationships/customXml" Target="../ink/ink110.xml"/><Relationship Id="rId51" Type="http://schemas.openxmlformats.org/officeDocument/2006/relationships/customXml" Target="../ink/ink132.xml"/><Relationship Id="rId3" Type="http://schemas.openxmlformats.org/officeDocument/2006/relationships/image" Target="../media/image167.png"/><Relationship Id="rId12" Type="http://schemas.openxmlformats.org/officeDocument/2006/relationships/customXml" Target="../ink/ink112.xml"/><Relationship Id="rId17" Type="http://schemas.openxmlformats.org/officeDocument/2006/relationships/image" Target="../media/image175.png"/><Relationship Id="rId25" Type="http://schemas.openxmlformats.org/officeDocument/2006/relationships/image" Target="../media/image179.png"/><Relationship Id="rId33" Type="http://schemas.openxmlformats.org/officeDocument/2006/relationships/image" Target="../media/image183.png"/><Relationship Id="rId38" Type="http://schemas.openxmlformats.org/officeDocument/2006/relationships/customXml" Target="../ink/ink125.xml"/><Relationship Id="rId46" Type="http://schemas.openxmlformats.org/officeDocument/2006/relationships/customXml" Target="../ink/ink129.xml"/><Relationship Id="rId59" Type="http://schemas.openxmlformats.org/officeDocument/2006/relationships/customXml" Target="../ink/ink136.xml"/><Relationship Id="rId20" Type="http://schemas.openxmlformats.org/officeDocument/2006/relationships/customXml" Target="../ink/ink116.xml"/><Relationship Id="rId41" Type="http://schemas.openxmlformats.org/officeDocument/2006/relationships/image" Target="../media/image187.png"/><Relationship Id="rId54" Type="http://schemas.openxmlformats.org/officeDocument/2006/relationships/image" Target="../media/image193.png"/><Relationship Id="rId62" Type="http://schemas.openxmlformats.org/officeDocument/2006/relationships/image" Target="../media/image197.png"/><Relationship Id="rId1" Type="http://schemas.openxmlformats.org/officeDocument/2006/relationships/slideLayout" Target="../slideLayouts/slideLayout6.xml"/><Relationship Id="rId6" Type="http://schemas.openxmlformats.org/officeDocument/2006/relationships/customXml" Target="../ink/ink109.xml"/><Relationship Id="rId15" Type="http://schemas.openxmlformats.org/officeDocument/2006/relationships/image" Target="../media/image174.png"/><Relationship Id="rId23" Type="http://schemas.openxmlformats.org/officeDocument/2006/relationships/image" Target="../media/image178.png"/><Relationship Id="rId28" Type="http://schemas.openxmlformats.org/officeDocument/2006/relationships/customXml" Target="../ink/ink120.xml"/><Relationship Id="rId36" Type="http://schemas.openxmlformats.org/officeDocument/2006/relationships/customXml" Target="../ink/ink124.xml"/><Relationship Id="rId49" Type="http://schemas.openxmlformats.org/officeDocument/2006/relationships/image" Target="../media/image191.png"/><Relationship Id="rId57" Type="http://schemas.openxmlformats.org/officeDocument/2006/relationships/customXml" Target="../ink/ink135.xml"/><Relationship Id="rId10" Type="http://schemas.openxmlformats.org/officeDocument/2006/relationships/customXml" Target="../ink/ink111.xml"/><Relationship Id="rId31" Type="http://schemas.openxmlformats.org/officeDocument/2006/relationships/image" Target="../media/image182.png"/><Relationship Id="rId44" Type="http://schemas.openxmlformats.org/officeDocument/2006/relationships/customXml" Target="../ink/ink128.xml"/><Relationship Id="rId52" Type="http://schemas.openxmlformats.org/officeDocument/2006/relationships/image" Target="../media/image192.png"/><Relationship Id="rId60" Type="http://schemas.openxmlformats.org/officeDocument/2006/relationships/image" Target="../media/image196.png"/><Relationship Id="rId65" Type="http://schemas.openxmlformats.org/officeDocument/2006/relationships/image" Target="../media/image199.png"/><Relationship Id="rId4" Type="http://schemas.openxmlformats.org/officeDocument/2006/relationships/image" Target="../media/image168.png"/><Relationship Id="rId9" Type="http://schemas.openxmlformats.org/officeDocument/2006/relationships/image" Target="../media/image171.png"/><Relationship Id="rId13" Type="http://schemas.openxmlformats.org/officeDocument/2006/relationships/image" Target="../media/image173.png"/><Relationship Id="rId18" Type="http://schemas.openxmlformats.org/officeDocument/2006/relationships/customXml" Target="../ink/ink115.xml"/><Relationship Id="rId39" Type="http://schemas.openxmlformats.org/officeDocument/2006/relationships/image" Target="../media/image186.png"/></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35.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s>
</file>

<file path=ppt/slides/_rels/slide36.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211.png"/><Relationship Id="rId5" Type="http://schemas.openxmlformats.org/officeDocument/2006/relationships/image" Target="../media/image210.png"/><Relationship Id="rId4" Type="http://schemas.openxmlformats.org/officeDocument/2006/relationships/image" Target="../media/image209.png"/></Relationships>
</file>

<file path=ppt/slides/_rels/slide37.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latin typeface="Heebo Medium" pitchFamily="2" charset="-79"/>
                <a:cs typeface="Heebo Medium" pitchFamily="2" charset="-79"/>
              </a:rPr>
              <a:t>Artificial intelligence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a:t>Quantifying Uncertainty</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433138"/>
            <a:ext cx="8421688" cy="823912"/>
          </a:xfrm>
        </p:spPr>
        <p:txBody>
          <a:bodyPr>
            <a:normAutofit/>
          </a:bodyPr>
          <a:lstStyle/>
          <a:p>
            <a:r>
              <a:rPr lang="en-US" dirty="0"/>
              <a:t>Uncertainty</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5" name="Content Placeholder 4" descr="An old person shrugging his shoulders&#10;&#10;Description automatically generated">
            <a:extLst>
              <a:ext uri="{FF2B5EF4-FFF2-40B4-BE49-F238E27FC236}">
                <a16:creationId xmlns:a16="http://schemas.microsoft.com/office/drawing/2014/main" id="{A73DD053-DCA2-DBB9-0124-0655715A1932}"/>
              </a:ext>
            </a:extLst>
          </p:cNvPr>
          <p:cNvPicPr>
            <a:picLocks noGrp="1" noChangeAspect="1"/>
          </p:cNvPicPr>
          <p:nvPr>
            <p:ph sz="half" idx="2"/>
          </p:nvPr>
        </p:nvPicPr>
        <p:blipFill>
          <a:blip r:embed="rId3"/>
          <a:stretch>
            <a:fillRect/>
          </a:stretch>
        </p:blipFill>
        <p:spPr>
          <a:xfrm>
            <a:off x="6096000" y="1663017"/>
            <a:ext cx="5257800" cy="4287366"/>
          </a:xfrm>
        </p:spPr>
      </p:pic>
      <p:sp>
        <p:nvSpPr>
          <p:cNvPr id="6" name="TextBox 5">
            <a:extLst>
              <a:ext uri="{FF2B5EF4-FFF2-40B4-BE49-F238E27FC236}">
                <a16:creationId xmlns:a16="http://schemas.microsoft.com/office/drawing/2014/main" id="{2FC755CC-F6D3-E927-831C-15CC7BDD27EA}"/>
              </a:ext>
            </a:extLst>
          </p:cNvPr>
          <p:cNvSpPr txBox="1"/>
          <p:nvPr/>
        </p:nvSpPr>
        <p:spPr>
          <a:xfrm>
            <a:off x="838200" y="1663017"/>
            <a:ext cx="4697896" cy="6740307"/>
          </a:xfrm>
          <a:prstGeom prst="rect">
            <a:avLst/>
          </a:prstGeom>
          <a:noFill/>
        </p:spPr>
        <p:txBody>
          <a:bodyPr wrap="square" rtlCol="0">
            <a:spAutoFit/>
          </a:bodyPr>
          <a:lstStyle/>
          <a:p>
            <a:pPr marL="285750" indent="-285750">
              <a:buFont typeface="Arial" panose="020B0604020202020204" pitchFamily="34" charset="0"/>
              <a:buChar char="•"/>
            </a:pPr>
            <a:r>
              <a:rPr lang="en-US" sz="2400" b="1" dirty="0"/>
              <a:t>Uncertainty</a:t>
            </a:r>
            <a:r>
              <a:rPr lang="en-US" sz="2400" dirty="0"/>
              <a:t> in driving to school:</a:t>
            </a:r>
          </a:p>
          <a:p>
            <a:pPr marL="742950" lvl="1" indent="-285750">
              <a:buFont typeface="Arial" panose="020B0604020202020204" pitchFamily="34" charset="0"/>
              <a:buChar char="•"/>
            </a:pPr>
            <a:r>
              <a:rPr lang="en-US" sz="2400" dirty="0"/>
              <a:t>Traffic</a:t>
            </a:r>
          </a:p>
          <a:p>
            <a:pPr marL="742950" lvl="1" indent="-285750">
              <a:buFont typeface="Arial" panose="020B0604020202020204" pitchFamily="34" charset="0"/>
              <a:buChar char="•"/>
            </a:pPr>
            <a:r>
              <a:rPr lang="en-US" sz="2400" dirty="0"/>
              <a:t>Flat/deflated tire</a:t>
            </a:r>
          </a:p>
          <a:p>
            <a:pPr marL="742950" lvl="1" indent="-285750">
              <a:buFont typeface="Arial" panose="020B0604020202020204" pitchFamily="34" charset="0"/>
              <a:buChar char="•"/>
            </a:pPr>
            <a:r>
              <a:rPr lang="en-US" sz="2400" dirty="0"/>
              <a:t>FIT Parking</a:t>
            </a:r>
          </a:p>
          <a:p>
            <a:pPr marL="742950" lvl="1" indent="-285750">
              <a:buFont typeface="Arial" panose="020B0604020202020204" pitchFamily="34" charset="0"/>
              <a:buChar char="•"/>
            </a:pPr>
            <a:r>
              <a:rPr lang="en-US" sz="2400" dirty="0"/>
              <a:t>When your car makes a weird noise and you’re pretty sure it’s fine but you let it run for a while to make sure there’s no popping or burning sounds, but then the car shudders, so like what is that supposed to mean? I’m a CS major, not a mechanic for heaven’s sake! I don’t have time to deal with this right now, I have a test worth 90% of my grade that I need to go take.</a:t>
            </a:r>
          </a:p>
        </p:txBody>
      </p:sp>
    </p:spTree>
    <p:extLst>
      <p:ext uri="{BB962C8B-B14F-4D97-AF65-F5344CB8AC3E}">
        <p14:creationId xmlns:p14="http://schemas.microsoft.com/office/powerpoint/2010/main" val="97864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F06DE-5DE3-13F9-0043-A21415085C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9AC205-55B9-0532-2C94-E48B44DD69D6}"/>
              </a:ext>
            </a:extLst>
          </p:cNvPr>
          <p:cNvSpPr>
            <a:spLocks noGrp="1"/>
          </p:cNvSpPr>
          <p:nvPr>
            <p:ph type="title"/>
          </p:nvPr>
        </p:nvSpPr>
        <p:spPr>
          <a:xfrm>
            <a:off x="838200" y="260467"/>
            <a:ext cx="10515600" cy="939568"/>
          </a:xfrm>
        </p:spPr>
        <p:txBody>
          <a:bodyPr/>
          <a:lstStyle/>
          <a:p>
            <a:r>
              <a:rPr lang="en-US" dirty="0"/>
              <a:t>Into the Unknown</a:t>
            </a:r>
            <a:br>
              <a:rPr lang="en-US" dirty="0"/>
            </a:br>
            <a:r>
              <a:rPr lang="en-US" dirty="0"/>
              <a:t>(Elsa Would be Proud)</a:t>
            </a:r>
          </a:p>
        </p:txBody>
      </p:sp>
      <p:sp>
        <p:nvSpPr>
          <p:cNvPr id="7" name="Footer Placeholder 6">
            <a:extLst>
              <a:ext uri="{FF2B5EF4-FFF2-40B4-BE49-F238E27FC236}">
                <a16:creationId xmlns:a16="http://schemas.microsoft.com/office/drawing/2014/main" id="{79B3BD80-E39E-EF74-CCB3-6CF8B5FBCAE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8" name="Slide Number Placeholder 7">
            <a:extLst>
              <a:ext uri="{FF2B5EF4-FFF2-40B4-BE49-F238E27FC236}">
                <a16:creationId xmlns:a16="http://schemas.microsoft.com/office/drawing/2014/main" id="{C2CB8EF3-2E67-56D9-D11F-E10CA15EC76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grpSp>
        <p:nvGrpSpPr>
          <p:cNvPr id="12" name="Group 11">
            <a:extLst>
              <a:ext uri="{FF2B5EF4-FFF2-40B4-BE49-F238E27FC236}">
                <a16:creationId xmlns:a16="http://schemas.microsoft.com/office/drawing/2014/main" id="{A61B8C26-7D26-3B5A-249A-A7D23DDA0621}"/>
              </a:ext>
            </a:extLst>
          </p:cNvPr>
          <p:cNvGrpSpPr/>
          <p:nvPr/>
        </p:nvGrpSpPr>
        <p:grpSpPr>
          <a:xfrm>
            <a:off x="1596968" y="2558162"/>
            <a:ext cx="4301327" cy="2440060"/>
            <a:chOff x="891208" y="3026916"/>
            <a:chExt cx="4301327" cy="2440060"/>
          </a:xfrm>
        </p:grpSpPr>
        <p:pic>
          <p:nvPicPr>
            <p:cNvPr id="9" name="Picture 8" descr="A cartoon of a dog on fire&#10;&#10;Description automatically generated">
              <a:extLst>
                <a:ext uri="{FF2B5EF4-FFF2-40B4-BE49-F238E27FC236}">
                  <a16:creationId xmlns:a16="http://schemas.microsoft.com/office/drawing/2014/main" id="{2C32D1AA-4DBB-2457-1FC3-793F0250C411}"/>
                </a:ext>
              </a:extLst>
            </p:cNvPr>
            <p:cNvPicPr>
              <a:picLocks noChangeAspect="1"/>
            </p:cNvPicPr>
            <p:nvPr/>
          </p:nvPicPr>
          <p:blipFill>
            <a:blip r:embed="rId3"/>
            <a:stretch>
              <a:fillRect/>
            </a:stretch>
          </p:blipFill>
          <p:spPr>
            <a:xfrm>
              <a:off x="891208" y="3396248"/>
              <a:ext cx="4301327" cy="2070728"/>
            </a:xfrm>
            <a:prstGeom prst="rect">
              <a:avLst/>
            </a:prstGeom>
          </p:spPr>
        </p:pic>
        <p:sp>
          <p:nvSpPr>
            <p:cNvPr id="11" name="TextBox 10">
              <a:extLst>
                <a:ext uri="{FF2B5EF4-FFF2-40B4-BE49-F238E27FC236}">
                  <a16:creationId xmlns:a16="http://schemas.microsoft.com/office/drawing/2014/main" id="{8426CFD6-6A46-0DF8-E5D9-E6BC55CD9F45}"/>
                </a:ext>
              </a:extLst>
            </p:cNvPr>
            <p:cNvSpPr txBox="1"/>
            <p:nvPr/>
          </p:nvSpPr>
          <p:spPr>
            <a:xfrm>
              <a:off x="891208" y="3026916"/>
              <a:ext cx="4301326" cy="369332"/>
            </a:xfrm>
            <a:prstGeom prst="rect">
              <a:avLst/>
            </a:prstGeom>
            <a:noFill/>
          </p:spPr>
          <p:txBody>
            <a:bodyPr wrap="square" rtlCol="0">
              <a:spAutoFit/>
            </a:bodyPr>
            <a:lstStyle/>
            <a:p>
              <a:pPr algn="ctr"/>
              <a:r>
                <a:rPr lang="en-US" b="1" dirty="0"/>
                <a:t>Default/Nonmonotonic Logic</a:t>
              </a: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B0600D-99E8-4F94-F9BC-3CCEEDBC6047}"/>
                  </a:ext>
                </a:extLst>
              </p:cNvPr>
              <p:cNvSpPr txBox="1"/>
              <p:nvPr/>
            </p:nvSpPr>
            <p:spPr>
              <a:xfrm>
                <a:off x="7120807" y="2287260"/>
                <a:ext cx="3191456" cy="923330"/>
              </a:xfrm>
              <a:prstGeom prst="rect">
                <a:avLst/>
              </a:prstGeom>
              <a:noFill/>
            </p:spPr>
            <p:txBody>
              <a:bodyPr wrap="square" rtlCol="0">
                <a:spAutoFit/>
              </a:bodyPr>
              <a:lstStyle/>
              <a:p>
                <a:pPr algn="ctr"/>
                <a:r>
                  <a:rPr lang="en-US" b="1" dirty="0"/>
                  <a:t>Fudge Factors</a:t>
                </a: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𝑆𝑝𝑟𝑖𝑛𝑘𝑙𝑒𝑟</m:t>
                      </m:r>
                      <m:sSub>
                        <m:sSubPr>
                          <m:ctrlPr>
                            <a:rPr lang="en-US" b="0" i="1" smtClean="0">
                              <a:latin typeface="Cambria Math" panose="02040503050406030204" pitchFamily="18" charset="0"/>
                            </a:rPr>
                          </m:ctrlPr>
                        </m:sSubPr>
                        <m:e>
                          <m:r>
                            <m:rPr>
                              <m:nor/>
                            </m:rPr>
                            <a:rPr lang="en-US"/>
                            <m:t>⟼</m:t>
                          </m:r>
                        </m:e>
                        <m:sub>
                          <m:r>
                            <a:rPr lang="en-US" b="0" i="1" smtClean="0">
                              <a:latin typeface="Cambria Math" panose="02040503050406030204" pitchFamily="18" charset="0"/>
                            </a:rPr>
                            <m:t>0.99</m:t>
                          </m:r>
                        </m:sub>
                      </m:sSub>
                      <m:r>
                        <a:rPr lang="en-US" b="0" i="1" smtClean="0">
                          <a:latin typeface="Cambria Math" panose="02040503050406030204" pitchFamily="18" charset="0"/>
                        </a:rPr>
                        <m:t>𝑊𝑒𝑡𝐺𝑟𝑎𝑠𝑠</m:t>
                      </m:r>
                    </m:oMath>
                  </m:oMathPara>
                </a14:m>
                <a:endParaRPr lang="en-US" b="0"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𝑊𝑒𝑡𝐺𝑟𝑎𝑠𝑠</m:t>
                      </m:r>
                      <m:sSub>
                        <m:sSubPr>
                          <m:ctrlPr>
                            <a:rPr lang="en-US" b="0" i="1" smtClean="0">
                              <a:latin typeface="Cambria Math" panose="02040503050406030204" pitchFamily="18" charset="0"/>
                            </a:rPr>
                          </m:ctrlPr>
                        </m:sSubPr>
                        <m:e>
                          <m:r>
                            <m:rPr>
                              <m:nor/>
                            </m:rPr>
                            <a:rPr lang="en-US"/>
                            <m:t>⟼</m:t>
                          </m:r>
                        </m:e>
                        <m:sub>
                          <m:r>
                            <a:rPr lang="en-US" b="0" i="1" smtClean="0">
                              <a:latin typeface="Cambria Math" panose="02040503050406030204" pitchFamily="18" charset="0"/>
                            </a:rPr>
                            <m:t>0.7</m:t>
                          </m:r>
                        </m:sub>
                      </m:sSub>
                      <m:r>
                        <a:rPr lang="en-US" b="0" i="1" smtClean="0">
                          <a:latin typeface="Cambria Math" panose="02040503050406030204" pitchFamily="18" charset="0"/>
                        </a:rPr>
                        <m:t>𝑅𝑎𝑖𝑛</m:t>
                      </m:r>
                    </m:oMath>
                  </m:oMathPara>
                </a14:m>
                <a:endParaRPr lang="en-US" b="0" dirty="0"/>
              </a:p>
            </p:txBody>
          </p:sp>
        </mc:Choice>
        <mc:Fallback xmlns="">
          <p:sp>
            <p:nvSpPr>
              <p:cNvPr id="10" name="TextBox 9">
                <a:extLst>
                  <a:ext uri="{FF2B5EF4-FFF2-40B4-BE49-F238E27FC236}">
                    <a16:creationId xmlns:a16="http://schemas.microsoft.com/office/drawing/2014/main" id="{21B0600D-99E8-4F94-F9BC-3CCEEDBC6047}"/>
                  </a:ext>
                </a:extLst>
              </p:cNvPr>
              <p:cNvSpPr txBox="1">
                <a:spLocks noRot="1" noChangeAspect="1" noMove="1" noResize="1" noEditPoints="1" noAdjustHandles="1" noChangeArrowheads="1" noChangeShapeType="1" noTextEdit="1"/>
              </p:cNvSpPr>
              <p:nvPr/>
            </p:nvSpPr>
            <p:spPr>
              <a:xfrm>
                <a:off x="7120807" y="2287260"/>
                <a:ext cx="3191456" cy="923330"/>
              </a:xfrm>
              <a:prstGeom prst="rect">
                <a:avLst/>
              </a:prstGeom>
              <a:blipFill>
                <a:blip r:embed="rId4"/>
                <a:stretch>
                  <a:fillRect t="-3289"/>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B2E19795-6ED3-B85F-F212-BA5BBF31CFAB}"/>
              </a:ext>
            </a:extLst>
          </p:cNvPr>
          <p:cNvGrpSpPr/>
          <p:nvPr/>
        </p:nvGrpSpPr>
        <p:grpSpPr>
          <a:xfrm>
            <a:off x="6838040" y="3697822"/>
            <a:ext cx="3756991" cy="1571302"/>
            <a:chOff x="6149009" y="3907686"/>
            <a:chExt cx="3756991" cy="1571302"/>
          </a:xfrm>
        </p:grpSpPr>
        <p:grpSp>
          <p:nvGrpSpPr>
            <p:cNvPr id="26" name="Group 25">
              <a:extLst>
                <a:ext uri="{FF2B5EF4-FFF2-40B4-BE49-F238E27FC236}">
                  <a16:creationId xmlns:a16="http://schemas.microsoft.com/office/drawing/2014/main" id="{B5A68375-EFFF-BC09-6A91-FAD8667504C2}"/>
                </a:ext>
              </a:extLst>
            </p:cNvPr>
            <p:cNvGrpSpPr/>
            <p:nvPr/>
          </p:nvGrpSpPr>
          <p:grpSpPr>
            <a:xfrm>
              <a:off x="6221895" y="3907686"/>
              <a:ext cx="3591339" cy="1571302"/>
              <a:chOff x="6592956" y="4495838"/>
              <a:chExt cx="3591339" cy="1571302"/>
            </a:xfrm>
          </p:grpSpPr>
          <p:sp>
            <p:nvSpPr>
              <p:cNvPr id="13" name="TextBox 12">
                <a:extLst>
                  <a:ext uri="{FF2B5EF4-FFF2-40B4-BE49-F238E27FC236}">
                    <a16:creationId xmlns:a16="http://schemas.microsoft.com/office/drawing/2014/main" id="{8FD145FA-52EA-3F82-D208-112248CB1359}"/>
                  </a:ext>
                </a:extLst>
              </p:cNvPr>
              <p:cNvSpPr txBox="1"/>
              <p:nvPr/>
            </p:nvSpPr>
            <p:spPr>
              <a:xfrm>
                <a:off x="6592956" y="4495838"/>
                <a:ext cx="3591339" cy="369332"/>
              </a:xfrm>
              <a:prstGeom prst="rect">
                <a:avLst/>
              </a:prstGeom>
              <a:noFill/>
            </p:spPr>
            <p:txBody>
              <a:bodyPr wrap="square" rtlCol="0">
                <a:spAutoFit/>
              </a:bodyPr>
              <a:lstStyle/>
              <a:p>
                <a:pPr algn="ctr"/>
                <a:r>
                  <a:rPr lang="en-US" b="1" dirty="0"/>
                  <a:t>Probability</a:t>
                </a:r>
              </a:p>
            </p:txBody>
          </p:sp>
          <p:pic>
            <p:nvPicPr>
              <p:cNvPr id="15" name="Graphic 14" descr="Earth globe: Americas with solid fill">
                <a:extLst>
                  <a:ext uri="{FF2B5EF4-FFF2-40B4-BE49-F238E27FC236}">
                    <a16:creationId xmlns:a16="http://schemas.microsoft.com/office/drawing/2014/main" id="{BD12D3AE-DDE7-0E93-D26A-E60D405524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92956" y="5009775"/>
                <a:ext cx="914400" cy="914400"/>
              </a:xfrm>
              <a:prstGeom prst="rect">
                <a:avLst/>
              </a:prstGeom>
            </p:spPr>
          </p:pic>
          <p:pic>
            <p:nvPicPr>
              <p:cNvPr id="17" name="Graphic 16" descr="Calculator with solid fill">
                <a:extLst>
                  <a:ext uri="{FF2B5EF4-FFF2-40B4-BE49-F238E27FC236}">
                    <a16:creationId xmlns:a16="http://schemas.microsoft.com/office/drawing/2014/main" id="{BFADDB31-6FE3-AE76-806F-3EE3E6CF0E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7321" y="5009775"/>
                <a:ext cx="914400" cy="914400"/>
              </a:xfrm>
              <a:prstGeom prst="rect">
                <a:avLst/>
              </a:prstGeom>
            </p:spPr>
          </p:pic>
          <p:sp>
            <p:nvSpPr>
              <p:cNvPr id="18" name="TextBox 17">
                <a:extLst>
                  <a:ext uri="{FF2B5EF4-FFF2-40B4-BE49-F238E27FC236}">
                    <a16:creationId xmlns:a16="http://schemas.microsoft.com/office/drawing/2014/main" id="{88D72DED-B7B9-44C1-BA53-98D431C7EE0B}"/>
                  </a:ext>
                </a:extLst>
              </p:cNvPr>
              <p:cNvSpPr txBox="1"/>
              <p:nvPr/>
            </p:nvSpPr>
            <p:spPr>
              <a:xfrm>
                <a:off x="9521685" y="4866811"/>
                <a:ext cx="662610" cy="1200329"/>
              </a:xfrm>
              <a:prstGeom prst="rect">
                <a:avLst/>
              </a:prstGeom>
              <a:noFill/>
            </p:spPr>
            <p:txBody>
              <a:bodyPr wrap="square" rtlCol="0">
                <a:spAutoFit/>
              </a:bodyPr>
              <a:lstStyle/>
              <a:p>
                <a:r>
                  <a:rPr lang="en-US" sz="7200" dirty="0"/>
                  <a:t>%</a:t>
                </a:r>
              </a:p>
            </p:txBody>
          </p:sp>
          <p:cxnSp>
            <p:nvCxnSpPr>
              <p:cNvPr id="20" name="Straight Arrow Connector 19">
                <a:extLst>
                  <a:ext uri="{FF2B5EF4-FFF2-40B4-BE49-F238E27FC236}">
                    <a16:creationId xmlns:a16="http://schemas.microsoft.com/office/drawing/2014/main" id="{133C560D-1F27-0A53-2B74-6B671E9EB075}"/>
                  </a:ext>
                </a:extLst>
              </p:cNvPr>
              <p:cNvCxnSpPr>
                <a:cxnSpLocks/>
              </p:cNvCxnSpPr>
              <p:nvPr/>
            </p:nvCxnSpPr>
            <p:spPr>
              <a:xfrm>
                <a:off x="7507356" y="5466975"/>
                <a:ext cx="5499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5BF901C-B08D-30F9-DF38-493AD83C3549}"/>
                  </a:ext>
                </a:extLst>
              </p:cNvPr>
              <p:cNvCxnSpPr>
                <a:cxnSpLocks/>
              </p:cNvCxnSpPr>
              <p:nvPr/>
            </p:nvCxnSpPr>
            <p:spPr>
              <a:xfrm>
                <a:off x="8971720" y="5466975"/>
                <a:ext cx="5499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8F3FBB1C-B37F-3F0A-547F-D75DB4A26093}"/>
                </a:ext>
              </a:extLst>
            </p:cNvPr>
            <p:cNvSpPr/>
            <p:nvPr/>
          </p:nvSpPr>
          <p:spPr>
            <a:xfrm>
              <a:off x="6149009" y="3907686"/>
              <a:ext cx="3756991" cy="155929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04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D2ADE-FBEC-0896-422F-CC49F9475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FC14-C2D4-A459-3E1D-2EFBCAB8BC22}"/>
              </a:ext>
            </a:extLst>
          </p:cNvPr>
          <p:cNvSpPr>
            <a:spLocks noGrp="1"/>
          </p:cNvSpPr>
          <p:nvPr>
            <p:ph type="title"/>
          </p:nvPr>
        </p:nvSpPr>
        <p:spPr>
          <a:xfrm>
            <a:off x="1289825" y="535170"/>
            <a:ext cx="9612350" cy="847413"/>
          </a:xfrm>
        </p:spPr>
        <p:txBody>
          <a:bodyPr>
            <a:normAutofit/>
          </a:bodyPr>
          <a:lstStyle/>
          <a:p>
            <a:r>
              <a:rPr lang="en-US" dirty="0"/>
              <a:t>The Utility of Probability</a:t>
            </a:r>
          </a:p>
        </p:txBody>
      </p:sp>
      <p:sp>
        <p:nvSpPr>
          <p:cNvPr id="24" name="Footer Placeholder 23">
            <a:extLst>
              <a:ext uri="{FF2B5EF4-FFF2-40B4-BE49-F238E27FC236}">
                <a16:creationId xmlns:a16="http://schemas.microsoft.com/office/drawing/2014/main" id="{E9049EC3-B47F-98FF-3060-C5DA62BB6A4B}"/>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25" name="Slide Number Placeholder 24">
            <a:extLst>
              <a:ext uri="{FF2B5EF4-FFF2-40B4-BE49-F238E27FC236}">
                <a16:creationId xmlns:a16="http://schemas.microsoft.com/office/drawing/2014/main" id="{F19995E8-BFE9-937B-3E16-FA60338206E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3" name="Content Placeholder 3">
            <a:extLst>
              <a:ext uri="{FF2B5EF4-FFF2-40B4-BE49-F238E27FC236}">
                <a16:creationId xmlns:a16="http://schemas.microsoft.com/office/drawing/2014/main" id="{C5348EE7-5055-27B8-B6AC-27496A1C3635}"/>
              </a:ext>
            </a:extLst>
          </p:cNvPr>
          <p:cNvSpPr txBox="1">
            <a:spLocks/>
          </p:cNvSpPr>
          <p:nvPr/>
        </p:nvSpPr>
        <p:spPr>
          <a:xfrm>
            <a:off x="1885156" y="1954796"/>
            <a:ext cx="8421688" cy="41248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sz="3600" dirty="0"/>
          </a:p>
        </p:txBody>
      </p:sp>
      <p:sp>
        <p:nvSpPr>
          <p:cNvPr id="4" name="TextBox 3">
            <a:extLst>
              <a:ext uri="{FF2B5EF4-FFF2-40B4-BE49-F238E27FC236}">
                <a16:creationId xmlns:a16="http://schemas.microsoft.com/office/drawing/2014/main" id="{5397A59B-EEDC-9767-34B1-E022BD5CFA5C}"/>
              </a:ext>
            </a:extLst>
          </p:cNvPr>
          <p:cNvSpPr txBox="1"/>
          <p:nvPr/>
        </p:nvSpPr>
        <p:spPr>
          <a:xfrm>
            <a:off x="2292626" y="1874728"/>
            <a:ext cx="7606748"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Probabilistic assertions summarize effects of </a:t>
            </a:r>
            <a:r>
              <a:rPr lang="en-US" sz="2800" b="1" dirty="0"/>
              <a:t>laziness</a:t>
            </a:r>
            <a:r>
              <a:rPr lang="en-US" sz="2800" dirty="0"/>
              <a:t> and </a:t>
            </a:r>
            <a:r>
              <a:rPr lang="en-US" sz="2800" b="1" dirty="0"/>
              <a:t>ignorance</a:t>
            </a:r>
            <a:r>
              <a:rPr lang="en-US" sz="2800" dirty="0"/>
              <a:t>.</a:t>
            </a:r>
          </a:p>
          <a:p>
            <a:pPr marL="285750" indent="-285750">
              <a:buFont typeface="Arial" panose="020B0604020202020204" pitchFamily="34" charset="0"/>
              <a:buChar char="•"/>
            </a:pPr>
            <a:r>
              <a:rPr lang="en-US" sz="2800" dirty="0"/>
              <a:t>In </a:t>
            </a:r>
            <a:r>
              <a:rPr lang="en-US" sz="2800" b="1" dirty="0"/>
              <a:t>Bayesian </a:t>
            </a:r>
            <a:r>
              <a:rPr lang="en-US" sz="2800" dirty="0"/>
              <a:t>or </a:t>
            </a:r>
            <a:r>
              <a:rPr lang="en-US" sz="2800" b="1" dirty="0"/>
              <a:t>subjective </a:t>
            </a:r>
            <a:r>
              <a:rPr lang="en-US" sz="2800" dirty="0"/>
              <a:t>probability, probabilities relate propositions to one’s own state of knowledge.</a:t>
            </a:r>
          </a:p>
          <a:p>
            <a:pPr marL="742950" lvl="1" indent="-285750">
              <a:buFont typeface="Arial" panose="020B0604020202020204" pitchFamily="34" charset="0"/>
              <a:buChar char="•"/>
            </a:pPr>
            <a:r>
              <a:rPr lang="en-US" sz="2800" dirty="0"/>
              <a:t>This means probabilities change with new evidence.</a:t>
            </a:r>
          </a:p>
        </p:txBody>
      </p:sp>
    </p:spTree>
    <p:extLst>
      <p:ext uri="{BB962C8B-B14F-4D97-AF65-F5344CB8AC3E}">
        <p14:creationId xmlns:p14="http://schemas.microsoft.com/office/powerpoint/2010/main" val="16381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a:xfrm>
            <a:off x="838200" y="365125"/>
            <a:ext cx="10515600" cy="1138997"/>
          </a:xfrm>
        </p:spPr>
        <p:txBody>
          <a:bodyPr/>
          <a:lstStyle/>
          <a:p>
            <a:r>
              <a:rPr lang="en-US" dirty="0"/>
              <a:t>Parking with Bayes</a:t>
            </a:r>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13</a:t>
            </a:fld>
            <a:endParaRPr lang="en-US" dirty="0"/>
          </a:p>
        </p:txBody>
      </p:sp>
      <p:grpSp>
        <p:nvGrpSpPr>
          <p:cNvPr id="21" name="Group 20">
            <a:extLst>
              <a:ext uri="{FF2B5EF4-FFF2-40B4-BE49-F238E27FC236}">
                <a16:creationId xmlns:a16="http://schemas.microsoft.com/office/drawing/2014/main" id="{242CF522-892C-34A7-D520-69D3E19C3424}"/>
              </a:ext>
            </a:extLst>
          </p:cNvPr>
          <p:cNvGrpSpPr/>
          <p:nvPr/>
        </p:nvGrpSpPr>
        <p:grpSpPr>
          <a:xfrm>
            <a:off x="1425436" y="2051943"/>
            <a:ext cx="9341127" cy="2754114"/>
            <a:chOff x="1425435" y="2050214"/>
            <a:chExt cx="9341127" cy="2754114"/>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BC1C5D4-9A56-DA4A-81EB-06681E1562A7}"/>
                    </a:ext>
                  </a:extLst>
                </p:cNvPr>
                <p:cNvSpPr txBox="1"/>
                <p:nvPr/>
              </p:nvSpPr>
              <p:spPr>
                <a:xfrm>
                  <a:off x="3067878" y="3065877"/>
                  <a:ext cx="6056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𝑂𝑝𝑒𝑛𝑆𝑝𝑜𝑡</m:t>
                        </m:r>
                        <m:r>
                          <a:rPr lang="en-US" sz="2400" b="0" i="1" smtClean="0">
                            <a:latin typeface="Cambria Math" panose="02040503050406030204" pitchFamily="18" charset="0"/>
                          </a:rPr>
                          <m:t>|</m:t>
                        </m:r>
                        <m:r>
                          <m:rPr>
                            <m:nor/>
                          </m:rPr>
                          <a:rPr lang="en-US" sz="2400" b="0" i="0" smtClean="0">
                            <a:latin typeface="Cambria Math" panose="02040503050406030204" pitchFamily="18" charset="0"/>
                          </a:rPr>
                          <m:t>no</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events</m:t>
                        </m:r>
                        <m:r>
                          <m:rPr>
                            <m:nor/>
                          </m:rPr>
                          <a:rPr lang="en-US" sz="2400" b="0" i="0" smtClean="0">
                            <a:latin typeface="Cambria Math" panose="02040503050406030204" pitchFamily="18" charset="0"/>
                          </a:rPr>
                          <m:t>, 9:50 </m:t>
                        </m:r>
                        <m:r>
                          <m:rPr>
                            <m:nor/>
                          </m:rPr>
                          <a:rPr lang="en-US" sz="2400" b="0" i="0" smtClean="0">
                            <a:latin typeface="Cambria Math" panose="02040503050406030204" pitchFamily="18" charset="0"/>
                          </a:rPr>
                          <m:t>a</m:t>
                        </m:r>
                        <m:r>
                          <m:rPr>
                            <m:nor/>
                          </m:rPr>
                          <a:rPr lang="en-US" sz="2400" b="0" i="0" smtClean="0">
                            <a:latin typeface="Cambria Math" panose="02040503050406030204" pitchFamily="18" charset="0"/>
                          </a:rPr>
                          <m:t>.</m:t>
                        </m:r>
                        <m:r>
                          <m:rPr>
                            <m:nor/>
                          </m:rPr>
                          <a:rPr lang="en-US" sz="2400" b="0" i="0" smtClean="0">
                            <a:latin typeface="Cambria Math" panose="02040503050406030204" pitchFamily="18" charset="0"/>
                          </a:rPr>
                          <m:t>m</m:t>
                        </m:r>
                        <m:r>
                          <m:rPr>
                            <m:nor/>
                          </m:rPr>
                          <a:rPr lang="en-US" sz="2400" b="0" i="0" smtClean="0">
                            <a:latin typeface="Cambria Math" panose="02040503050406030204" pitchFamily="18" charset="0"/>
                          </a:rPr>
                          <m:t>.)</m:t>
                        </m:r>
                        <m:r>
                          <a:rPr lang="en-US" sz="2400" b="0" i="1" smtClean="0">
                            <a:latin typeface="Cambria Math" panose="02040503050406030204" pitchFamily="18" charset="0"/>
                          </a:rPr>
                          <m:t>=0.05</m:t>
                        </m:r>
                      </m:oMath>
                    </m:oMathPara>
                  </a14:m>
                  <a:endParaRPr lang="en-US" sz="2400" dirty="0"/>
                </a:p>
              </p:txBody>
            </p:sp>
          </mc:Choice>
          <mc:Fallback xmlns="">
            <p:sp>
              <p:nvSpPr>
                <p:cNvPr id="3" name="TextBox 2">
                  <a:extLst>
                    <a:ext uri="{FF2B5EF4-FFF2-40B4-BE49-F238E27FC236}">
                      <a16:creationId xmlns:a16="http://schemas.microsoft.com/office/drawing/2014/main" id="{3BC1C5D4-9A56-DA4A-81EB-06681E1562A7}"/>
                    </a:ext>
                  </a:extLst>
                </p:cNvPr>
                <p:cNvSpPr txBox="1">
                  <a:spLocks noRot="1" noChangeAspect="1" noMove="1" noResize="1" noEditPoints="1" noAdjustHandles="1" noChangeArrowheads="1" noChangeShapeType="1" noTextEdit="1"/>
                </p:cNvSpPr>
                <p:nvPr/>
              </p:nvSpPr>
              <p:spPr>
                <a:xfrm>
                  <a:off x="3067878" y="3065877"/>
                  <a:ext cx="6056244" cy="461665"/>
                </a:xfrm>
                <a:prstGeom prst="rect">
                  <a:avLst/>
                </a:prstGeom>
                <a:blipFill>
                  <a:blip r:embed="rId3"/>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089432-15B4-4DBF-72A2-6D1C737D919B}"/>
                    </a:ext>
                  </a:extLst>
                </p:cNvPr>
                <p:cNvSpPr txBox="1"/>
                <p:nvPr/>
              </p:nvSpPr>
              <p:spPr>
                <a:xfrm>
                  <a:off x="2720008" y="2050214"/>
                  <a:ext cx="6751983" cy="830997"/>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𝑂𝑝𝑒𝑛𝑆𝑝𝑜𝑡</m:t>
                      </m:r>
                    </m:oMath>
                  </a14:m>
                  <a:r>
                    <a:rPr lang="en-US" sz="2400" dirty="0"/>
                    <a:t> = The event where there’s an open spot between the Olin buildings and Clemente/PDH</a:t>
                  </a:r>
                </a:p>
              </p:txBody>
            </p:sp>
          </mc:Choice>
          <mc:Fallback xmlns="">
            <p:sp>
              <p:nvSpPr>
                <p:cNvPr id="6" name="TextBox 5">
                  <a:extLst>
                    <a:ext uri="{FF2B5EF4-FFF2-40B4-BE49-F238E27FC236}">
                      <a16:creationId xmlns:a16="http://schemas.microsoft.com/office/drawing/2014/main" id="{BA089432-15B4-4DBF-72A2-6D1C737D919B}"/>
                    </a:ext>
                  </a:extLst>
                </p:cNvPr>
                <p:cNvSpPr txBox="1">
                  <a:spLocks noRot="1" noChangeAspect="1" noMove="1" noResize="1" noEditPoints="1" noAdjustHandles="1" noChangeArrowheads="1" noChangeShapeType="1" noTextEdit="1"/>
                </p:cNvSpPr>
                <p:nvPr/>
              </p:nvSpPr>
              <p:spPr>
                <a:xfrm>
                  <a:off x="2720008" y="2050214"/>
                  <a:ext cx="6751983" cy="830997"/>
                </a:xfrm>
                <a:prstGeom prst="rect">
                  <a:avLst/>
                </a:prstGeom>
                <a:blipFill>
                  <a:blip r:embed="rId4"/>
                  <a:stretch>
                    <a:fillRect l="-1354" t="-5882" r="-2347"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3A6EEF-3112-07B4-E5FE-4B0E1C15FDED}"/>
                    </a:ext>
                  </a:extLst>
                </p:cNvPr>
                <p:cNvSpPr txBox="1"/>
                <p:nvPr/>
              </p:nvSpPr>
              <p:spPr>
                <a:xfrm>
                  <a:off x="1425435" y="4342663"/>
                  <a:ext cx="93411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𝑂𝑝𝑒𝑛𝑆𝑝𝑜𝑡</m:t>
                        </m:r>
                        <m:r>
                          <a:rPr lang="en-US" sz="2400" b="0" i="1" smtClean="0">
                            <a:latin typeface="Cambria Math" panose="02040503050406030204" pitchFamily="18" charset="0"/>
                          </a:rPr>
                          <m:t>|</m:t>
                        </m:r>
                        <m:r>
                          <m:rPr>
                            <m:nor/>
                          </m:rPr>
                          <a:rPr lang="en-US" sz="2400" b="0" i="0" smtClean="0">
                            <a:latin typeface="Cambria Math" panose="02040503050406030204" pitchFamily="18" charset="0"/>
                          </a:rPr>
                          <m:t>career</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fair</m:t>
                        </m:r>
                        <m:r>
                          <m:rPr>
                            <m:nor/>
                          </m:rPr>
                          <a:rPr lang="en-US" sz="2400" b="0" i="0" smtClean="0">
                            <a:latin typeface="Cambria Math" panose="02040503050406030204" pitchFamily="18" charset="0"/>
                          </a:rPr>
                          <m:t>/</m:t>
                        </m:r>
                        <m:r>
                          <m:rPr>
                            <m:nor/>
                          </m:rPr>
                          <a:rPr lang="en-US" sz="2400" b="0" i="0" smtClean="0">
                            <a:latin typeface="Cambria Math" panose="02040503050406030204" pitchFamily="18" charset="0"/>
                          </a:rPr>
                          <m:t>senior</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design</m:t>
                        </m:r>
                        <m:r>
                          <m:rPr>
                            <m:nor/>
                          </m:rPr>
                          <a:rPr lang="en-US" sz="2400" b="0" i="0" smtClean="0">
                            <a:latin typeface="Cambria Math" panose="02040503050406030204" pitchFamily="18" charset="0"/>
                          </a:rPr>
                          <m:t>/</m:t>
                        </m:r>
                        <m:r>
                          <m:rPr>
                            <m:nor/>
                          </m:rPr>
                          <a:rPr lang="en-US" sz="2400" b="0" i="0" smtClean="0">
                            <a:latin typeface="Cambria Math" panose="02040503050406030204" pitchFamily="18" charset="0"/>
                          </a:rPr>
                          <m:t>other</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event</m:t>
                        </m:r>
                        <m:r>
                          <m:rPr>
                            <m:nor/>
                          </m:rPr>
                          <a:rPr lang="en-US" sz="2400" b="0" i="0" smtClean="0">
                            <a:latin typeface="Cambria Math" panose="02040503050406030204" pitchFamily="18" charset="0"/>
                          </a:rPr>
                          <m:t>, 9:50 </m:t>
                        </m:r>
                        <m:r>
                          <m:rPr>
                            <m:nor/>
                          </m:rPr>
                          <a:rPr lang="en-US" sz="2400" b="0" i="0" smtClean="0">
                            <a:latin typeface="Cambria Math" panose="02040503050406030204" pitchFamily="18" charset="0"/>
                          </a:rPr>
                          <m:t>a</m:t>
                        </m:r>
                        <m:r>
                          <m:rPr>
                            <m:nor/>
                          </m:rPr>
                          <a:rPr lang="en-US" sz="2400" b="0" i="0" smtClean="0">
                            <a:latin typeface="Cambria Math" panose="02040503050406030204" pitchFamily="18" charset="0"/>
                          </a:rPr>
                          <m:t>.</m:t>
                        </m:r>
                        <m:r>
                          <m:rPr>
                            <m:nor/>
                          </m:rPr>
                          <a:rPr lang="en-US" sz="2400" b="0" i="0" smtClean="0">
                            <a:latin typeface="Cambria Math" panose="02040503050406030204" pitchFamily="18" charset="0"/>
                          </a:rPr>
                          <m:t>m</m:t>
                        </m:r>
                        <m:r>
                          <m:rPr>
                            <m:nor/>
                          </m:rPr>
                          <a:rPr lang="en-US" sz="2400" b="0" i="0" smtClean="0">
                            <a:latin typeface="Cambria Math" panose="02040503050406030204" pitchFamily="18" charset="0"/>
                          </a:rPr>
                          <m:t>.)</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m:oMathPara>
                  </a14:m>
                  <a:endParaRPr lang="en-US" sz="2400" dirty="0"/>
                </a:p>
              </p:txBody>
            </p:sp>
          </mc:Choice>
          <mc:Fallback xmlns="">
            <p:sp>
              <p:nvSpPr>
                <p:cNvPr id="9" name="TextBox 8">
                  <a:extLst>
                    <a:ext uri="{FF2B5EF4-FFF2-40B4-BE49-F238E27FC236}">
                      <a16:creationId xmlns:a16="http://schemas.microsoft.com/office/drawing/2014/main" id="{A13A6EEF-3112-07B4-E5FE-4B0E1C15FDED}"/>
                    </a:ext>
                  </a:extLst>
                </p:cNvPr>
                <p:cNvSpPr txBox="1">
                  <a:spLocks noRot="1" noChangeAspect="1" noMove="1" noResize="1" noEditPoints="1" noAdjustHandles="1" noChangeArrowheads="1" noChangeShapeType="1" noTextEdit="1"/>
                </p:cNvSpPr>
                <p:nvPr/>
              </p:nvSpPr>
              <p:spPr>
                <a:xfrm>
                  <a:off x="1425435" y="4342663"/>
                  <a:ext cx="9341127" cy="461665"/>
                </a:xfrm>
                <a:prstGeom prst="rect">
                  <a:avLst/>
                </a:prstGeom>
                <a:blipFill>
                  <a:blip r:embed="rId5"/>
                  <a:stretch>
                    <a:fillRect b="-2000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F1785EE-2EE6-F1CA-F30B-FE394B398793}"/>
                </a:ext>
              </a:extLst>
            </p:cNvPr>
            <p:cNvCxnSpPr>
              <a:cxnSpLocks/>
              <a:stCxn id="3" idx="2"/>
              <a:endCxn id="9" idx="0"/>
            </p:cNvCxnSpPr>
            <p:nvPr/>
          </p:nvCxnSpPr>
          <p:spPr>
            <a:xfrm flipH="1">
              <a:off x="6095999" y="3527542"/>
              <a:ext cx="1" cy="815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7C81ACB-EF61-5B7E-80C9-95E2A23AB6AE}"/>
                </a:ext>
              </a:extLst>
            </p:cNvPr>
            <p:cNvSpPr txBox="1"/>
            <p:nvPr/>
          </p:nvSpPr>
          <p:spPr>
            <a:xfrm>
              <a:off x="6255028" y="3704270"/>
              <a:ext cx="3034748" cy="461665"/>
            </a:xfrm>
            <a:prstGeom prst="rect">
              <a:avLst/>
            </a:prstGeom>
            <a:noFill/>
          </p:spPr>
          <p:txBody>
            <a:bodyPr wrap="square" rtlCol="0">
              <a:spAutoFit/>
            </a:bodyPr>
            <a:lstStyle/>
            <a:p>
              <a:r>
                <a:rPr lang="en-US" sz="2400" dirty="0"/>
                <a:t>Driving into campus</a:t>
              </a:r>
            </a:p>
          </p:txBody>
        </p:sp>
      </p:grpSp>
    </p:spTree>
    <p:extLst>
      <p:ext uri="{BB962C8B-B14F-4D97-AF65-F5344CB8AC3E}">
        <p14:creationId xmlns:p14="http://schemas.microsoft.com/office/powerpoint/2010/main" val="27393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362746"/>
            <a:ext cx="8421688" cy="823912"/>
          </a:xfrm>
        </p:spPr>
        <p:txBody>
          <a:bodyPr>
            <a:normAutofit fontScale="90000"/>
          </a:bodyPr>
          <a:lstStyle/>
          <a:p>
            <a:r>
              <a:rPr lang="en-US" dirty="0"/>
              <a:t>But That’s Just a Theory</a:t>
            </a:r>
            <a:br>
              <a:rPr lang="en-US" dirty="0"/>
            </a:br>
            <a:r>
              <a:rPr lang="en-US" dirty="0"/>
              <a:t>(A Decision Theory)</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5" name="Picture 4" descr="A map of a city&#10;&#10;Description automatically generated">
            <a:extLst>
              <a:ext uri="{FF2B5EF4-FFF2-40B4-BE49-F238E27FC236}">
                <a16:creationId xmlns:a16="http://schemas.microsoft.com/office/drawing/2014/main" id="{9948B664-1D2E-1FEE-426E-3FB62CB3C170}"/>
              </a:ext>
            </a:extLst>
          </p:cNvPr>
          <p:cNvPicPr>
            <a:picLocks noChangeAspect="1"/>
          </p:cNvPicPr>
          <p:nvPr/>
        </p:nvPicPr>
        <p:blipFill>
          <a:blip r:embed="rId3"/>
          <a:stretch>
            <a:fillRect/>
          </a:stretch>
        </p:blipFill>
        <p:spPr>
          <a:xfrm>
            <a:off x="1235319" y="1969145"/>
            <a:ext cx="5437150" cy="3604718"/>
          </a:xfrm>
          <a:prstGeom prst="rect">
            <a:avLst/>
          </a:prstGeom>
        </p:spPr>
      </p:pic>
      <p:sp>
        <p:nvSpPr>
          <p:cNvPr id="6" name="Rectangle 5">
            <a:extLst>
              <a:ext uri="{FF2B5EF4-FFF2-40B4-BE49-F238E27FC236}">
                <a16:creationId xmlns:a16="http://schemas.microsoft.com/office/drawing/2014/main" id="{C3FF26C6-0D19-A511-BA3A-9DCAB1FB7756}"/>
              </a:ext>
            </a:extLst>
          </p:cNvPr>
          <p:cNvSpPr/>
          <p:nvPr/>
        </p:nvSpPr>
        <p:spPr>
          <a:xfrm>
            <a:off x="3491948" y="2146852"/>
            <a:ext cx="1086678" cy="32931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0BFD8F-525C-DA61-4461-96CCE7BFCFF6}"/>
              </a:ext>
            </a:extLst>
          </p:cNvPr>
          <p:cNvSpPr txBox="1"/>
          <p:nvPr/>
        </p:nvSpPr>
        <p:spPr>
          <a:xfrm>
            <a:off x="1235319" y="1442853"/>
            <a:ext cx="5437150" cy="461665"/>
          </a:xfrm>
          <a:prstGeom prst="rect">
            <a:avLst/>
          </a:prstGeom>
          <a:noFill/>
        </p:spPr>
        <p:txBody>
          <a:bodyPr wrap="square" rtlCol="0">
            <a:spAutoFit/>
          </a:bodyPr>
          <a:lstStyle/>
          <a:p>
            <a:pPr algn="ctr"/>
            <a:r>
              <a:rPr lang="en-US" sz="2400" b="1" dirty="0">
                <a:latin typeface="Cascadia Code" panose="020B0609020000020004" pitchFamily="49" charset="0"/>
                <a:cs typeface="Cascadia Code" panose="020B0609020000020004" pitchFamily="49" charset="0"/>
              </a:rPr>
              <a:t>BATTLEMAP</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10E0797-2CA1-EFA9-BCD0-9F0DE0A71824}"/>
                  </a:ext>
                </a:extLst>
              </p14:cNvPr>
              <p14:cNvContentPartPr/>
              <p14:nvPr/>
            </p14:nvContentPartPr>
            <p14:xfrm>
              <a:off x="2530283" y="2444932"/>
              <a:ext cx="829800" cy="417960"/>
            </p14:xfrm>
          </p:contentPart>
        </mc:Choice>
        <mc:Fallback xmlns="">
          <p:pic>
            <p:nvPicPr>
              <p:cNvPr id="8" name="Ink 7">
                <a:extLst>
                  <a:ext uri="{FF2B5EF4-FFF2-40B4-BE49-F238E27FC236}">
                    <a16:creationId xmlns:a16="http://schemas.microsoft.com/office/drawing/2014/main" id="{510E0797-2CA1-EFA9-BCD0-9F0DE0A71824}"/>
                  </a:ext>
                </a:extLst>
              </p:cNvPr>
              <p:cNvPicPr/>
              <p:nvPr/>
            </p:nvPicPr>
            <p:blipFill>
              <a:blip r:embed="rId5"/>
              <a:stretch>
                <a:fillRect/>
              </a:stretch>
            </p:blipFill>
            <p:spPr>
              <a:xfrm>
                <a:off x="2521643" y="2435932"/>
                <a:ext cx="847440" cy="435600"/>
              </a:xfrm>
              <a:prstGeom prst="rect">
                <a:avLst/>
              </a:prstGeom>
            </p:spPr>
          </p:pic>
        </mc:Fallback>
      </mc:AlternateContent>
      <p:sp>
        <p:nvSpPr>
          <p:cNvPr id="9" name="TextBox 8">
            <a:extLst>
              <a:ext uri="{FF2B5EF4-FFF2-40B4-BE49-F238E27FC236}">
                <a16:creationId xmlns:a16="http://schemas.microsoft.com/office/drawing/2014/main" id="{98A5B280-5DE9-0DED-E918-B7B6EF0A48B0}"/>
              </a:ext>
            </a:extLst>
          </p:cNvPr>
          <p:cNvSpPr txBox="1"/>
          <p:nvPr/>
        </p:nvSpPr>
        <p:spPr>
          <a:xfrm>
            <a:off x="1951417" y="2986674"/>
            <a:ext cx="1262235" cy="1569660"/>
          </a:xfrm>
          <a:prstGeom prst="rect">
            <a:avLst/>
          </a:prstGeom>
          <a:noFill/>
        </p:spPr>
        <p:txBody>
          <a:bodyPr wrap="square" rtlCol="0">
            <a:spAutoFit/>
          </a:bodyPr>
          <a:lstStyle/>
          <a:p>
            <a:r>
              <a:rPr lang="en-US" sz="2400" dirty="0">
                <a:solidFill>
                  <a:srgbClr val="FF0000"/>
                </a:solidFill>
                <a:latin typeface="Cascadia Code" panose="020B0609020000020004" pitchFamily="49" charset="0"/>
                <a:cs typeface="Cascadia Code" panose="020B0609020000020004" pitchFamily="49" charset="0"/>
              </a:rPr>
              <a:t>Trying to park here</a:t>
            </a:r>
          </a:p>
        </p:txBody>
      </p:sp>
      <p:graphicFrame>
        <p:nvGraphicFramePr>
          <p:cNvPr id="12" name="Table 11">
            <a:extLst>
              <a:ext uri="{FF2B5EF4-FFF2-40B4-BE49-F238E27FC236}">
                <a16:creationId xmlns:a16="http://schemas.microsoft.com/office/drawing/2014/main" id="{2B3C120F-590D-49D5-ABDC-E806136D40A6}"/>
              </a:ext>
            </a:extLst>
          </p:cNvPr>
          <p:cNvGraphicFramePr>
            <a:graphicFrameLocks noGrp="1"/>
          </p:cNvGraphicFramePr>
          <p:nvPr>
            <p:extLst>
              <p:ext uri="{D42A27DB-BD31-4B8C-83A1-F6EECF244321}">
                <p14:modId xmlns:p14="http://schemas.microsoft.com/office/powerpoint/2010/main" val="565288897"/>
              </p:ext>
            </p:extLst>
          </p:nvPr>
        </p:nvGraphicFramePr>
        <p:xfrm>
          <a:off x="6950765" y="1904518"/>
          <a:ext cx="4114800" cy="21484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242786841"/>
                    </a:ext>
                  </a:extLst>
                </a:gridCol>
                <a:gridCol w="2057400">
                  <a:extLst>
                    <a:ext uri="{9D8B030D-6E8A-4147-A177-3AD203B41FA5}">
                      <a16:colId xmlns:a16="http://schemas.microsoft.com/office/drawing/2014/main" val="1718126817"/>
                    </a:ext>
                  </a:extLst>
                </a:gridCol>
              </a:tblGrid>
              <a:tr h="377095">
                <a:tc>
                  <a:txBody>
                    <a:bodyPr/>
                    <a:lstStyle/>
                    <a:p>
                      <a:r>
                        <a:rPr lang="en-US" sz="1800" b="0" dirty="0">
                          <a:solidFill>
                            <a:schemeClr val="tx1"/>
                          </a:solidFill>
                          <a:latin typeface="Cascadia Code" panose="020B0609020000020004" pitchFamily="49" charset="0"/>
                          <a:cs typeface="Cascadia Code" panose="020B0609020000020004" pitchFamily="49" charset="0"/>
                        </a:rPr>
                        <a:t>Time of Arrival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scadia Code" panose="020B0609020000020004" pitchFamily="49" charset="0"/>
                          <a:cs typeface="Cascadia Code" panose="020B0609020000020004" pitchFamily="49" charset="0"/>
                        </a:rPr>
                        <a:t>Probability of Success</a:t>
                      </a:r>
                    </a:p>
                  </a:txBody>
                  <a:tcPr/>
                </a:tc>
                <a:extLst>
                  <a:ext uri="{0D108BD9-81ED-4DB2-BD59-A6C34878D82A}">
                    <a16:rowId xmlns:a16="http://schemas.microsoft.com/office/drawing/2014/main" val="727260352"/>
                  </a:ext>
                </a:extLst>
              </a:tr>
              <a:tr h="377095">
                <a:tc>
                  <a:txBody>
                    <a:bodyPr/>
                    <a:lstStyle/>
                    <a:p>
                      <a:r>
                        <a:rPr lang="en-US" dirty="0">
                          <a:latin typeface="Cascadia Code" panose="020B0609020000020004" pitchFamily="49" charset="0"/>
                          <a:cs typeface="Cascadia Code" panose="020B0609020000020004" pitchFamily="49" charset="0"/>
                        </a:rPr>
                        <a:t>9:50</a:t>
                      </a:r>
                    </a:p>
                  </a:txBody>
                  <a:tcPr/>
                </a:tc>
                <a:tc>
                  <a:txBody>
                    <a:bodyPr/>
                    <a:lstStyle/>
                    <a:p>
                      <a:r>
                        <a:rPr lang="en-US" dirty="0">
                          <a:latin typeface="Cascadia Code" panose="020B0609020000020004" pitchFamily="49" charset="0"/>
                          <a:cs typeface="Cascadia Code" panose="020B0609020000020004" pitchFamily="49" charset="0"/>
                        </a:rPr>
                        <a:t>0.04</a:t>
                      </a:r>
                    </a:p>
                  </a:txBody>
                  <a:tcPr/>
                </a:tc>
                <a:extLst>
                  <a:ext uri="{0D108BD9-81ED-4DB2-BD59-A6C34878D82A}">
                    <a16:rowId xmlns:a16="http://schemas.microsoft.com/office/drawing/2014/main" val="3513310802"/>
                  </a:ext>
                </a:extLst>
              </a:tr>
              <a:tr h="377095">
                <a:tc>
                  <a:txBody>
                    <a:bodyPr/>
                    <a:lstStyle/>
                    <a:p>
                      <a:r>
                        <a:rPr lang="en-US" dirty="0">
                          <a:latin typeface="Cascadia Code" panose="020B0609020000020004" pitchFamily="49" charset="0"/>
                          <a:cs typeface="Cascadia Code" panose="020B0609020000020004" pitchFamily="49" charset="0"/>
                        </a:rPr>
                        <a:t>8:50</a:t>
                      </a:r>
                    </a:p>
                  </a:txBody>
                  <a:tcPr/>
                </a:tc>
                <a:tc>
                  <a:txBody>
                    <a:bodyPr/>
                    <a:lstStyle/>
                    <a:p>
                      <a:r>
                        <a:rPr lang="en-US" dirty="0">
                          <a:latin typeface="Cascadia Code" panose="020B0609020000020004" pitchFamily="49" charset="0"/>
                          <a:cs typeface="Cascadia Code" panose="020B0609020000020004" pitchFamily="49" charset="0"/>
                        </a:rPr>
                        <a:t>0.7</a:t>
                      </a:r>
                    </a:p>
                  </a:txBody>
                  <a:tcPr/>
                </a:tc>
                <a:extLst>
                  <a:ext uri="{0D108BD9-81ED-4DB2-BD59-A6C34878D82A}">
                    <a16:rowId xmlns:a16="http://schemas.microsoft.com/office/drawing/2014/main" val="3271541467"/>
                  </a:ext>
                </a:extLst>
              </a:tr>
              <a:tr h="377095">
                <a:tc>
                  <a:txBody>
                    <a:bodyPr/>
                    <a:lstStyle/>
                    <a:p>
                      <a:r>
                        <a:rPr lang="en-US" dirty="0">
                          <a:latin typeface="Cascadia Code" panose="020B0609020000020004" pitchFamily="49" charset="0"/>
                          <a:cs typeface="Cascadia Code" panose="020B0609020000020004" pitchFamily="49" charset="0"/>
                        </a:rPr>
                        <a:t>6:00</a:t>
                      </a:r>
                    </a:p>
                  </a:txBody>
                  <a:tcPr/>
                </a:tc>
                <a:tc>
                  <a:txBody>
                    <a:bodyPr/>
                    <a:lstStyle/>
                    <a:p>
                      <a:r>
                        <a:rPr lang="en-US" dirty="0">
                          <a:latin typeface="Cascadia Code" panose="020B0609020000020004" pitchFamily="49" charset="0"/>
                          <a:cs typeface="Cascadia Code" panose="020B0609020000020004" pitchFamily="49" charset="0"/>
                        </a:rPr>
                        <a:t>0.95</a:t>
                      </a:r>
                    </a:p>
                  </a:txBody>
                  <a:tcPr/>
                </a:tc>
                <a:extLst>
                  <a:ext uri="{0D108BD9-81ED-4DB2-BD59-A6C34878D82A}">
                    <a16:rowId xmlns:a16="http://schemas.microsoft.com/office/drawing/2014/main" val="274959959"/>
                  </a:ext>
                </a:extLst>
              </a:tr>
              <a:tr h="377095">
                <a:tc>
                  <a:txBody>
                    <a:bodyPr/>
                    <a:lstStyle/>
                    <a:p>
                      <a:r>
                        <a:rPr lang="en-US" dirty="0">
                          <a:latin typeface="Cascadia Code" panose="020B0609020000020004" pitchFamily="49" charset="0"/>
                          <a:cs typeface="Cascadia Code" panose="020B0609020000020004" pitchFamily="49" charset="0"/>
                        </a:rPr>
                        <a:t>2:00</a:t>
                      </a:r>
                    </a:p>
                  </a:txBody>
                  <a:tcPr/>
                </a:tc>
                <a:tc>
                  <a:txBody>
                    <a:bodyPr/>
                    <a:lstStyle/>
                    <a:p>
                      <a:r>
                        <a:rPr lang="en-US" dirty="0">
                          <a:latin typeface="Cascadia Code" panose="020B0609020000020004" pitchFamily="49" charset="0"/>
                          <a:cs typeface="Cascadia Code" panose="020B0609020000020004" pitchFamily="49" charset="0"/>
                        </a:rPr>
                        <a:t>0.9999</a:t>
                      </a:r>
                    </a:p>
                  </a:txBody>
                  <a:tcPr/>
                </a:tc>
                <a:extLst>
                  <a:ext uri="{0D108BD9-81ED-4DB2-BD59-A6C34878D82A}">
                    <a16:rowId xmlns:a16="http://schemas.microsoft.com/office/drawing/2014/main" val="4116613129"/>
                  </a:ext>
                </a:extLst>
              </a:tr>
            </a:tbl>
          </a:graphicData>
        </a:graphic>
      </p:graphicFrame>
      <p:sp>
        <p:nvSpPr>
          <p:cNvPr id="13" name="TextBox 12">
            <a:extLst>
              <a:ext uri="{FF2B5EF4-FFF2-40B4-BE49-F238E27FC236}">
                <a16:creationId xmlns:a16="http://schemas.microsoft.com/office/drawing/2014/main" id="{6E09E72B-B814-62C5-859B-12D5F3A32DD2}"/>
              </a:ext>
            </a:extLst>
          </p:cNvPr>
          <p:cNvSpPr txBox="1"/>
          <p:nvPr/>
        </p:nvSpPr>
        <p:spPr>
          <a:xfrm>
            <a:off x="6950765" y="4373534"/>
            <a:ext cx="4114800" cy="1200329"/>
          </a:xfrm>
          <a:prstGeom prst="rect">
            <a:avLst/>
          </a:prstGeom>
          <a:noFill/>
        </p:spPr>
        <p:txBody>
          <a:bodyPr wrap="square" rtlCol="0">
            <a:spAutoFit/>
          </a:bodyPr>
          <a:lstStyle/>
          <a:p>
            <a:r>
              <a:rPr lang="en-US" sz="2400" b="1" dirty="0"/>
              <a:t>Utility Theory </a:t>
            </a:r>
            <a:r>
              <a:rPr lang="en-US" sz="2400" dirty="0"/>
              <a:t>= Preferences</a:t>
            </a:r>
          </a:p>
          <a:p>
            <a:r>
              <a:rPr lang="en-US" sz="2400" b="1" dirty="0"/>
              <a:t>Decision Theory</a:t>
            </a:r>
            <a:r>
              <a:rPr lang="en-US" sz="2400" dirty="0"/>
              <a:t> = Utility Theory + Probability Theory</a:t>
            </a:r>
            <a:endParaRPr lang="en-US" sz="2400" b="1" dirty="0"/>
          </a:p>
        </p:txBody>
      </p:sp>
    </p:spTree>
    <p:extLst>
      <p:ext uri="{BB962C8B-B14F-4D97-AF65-F5344CB8AC3E}">
        <p14:creationId xmlns:p14="http://schemas.microsoft.com/office/powerpoint/2010/main" val="84180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70916-BF8A-8DDD-45D1-103CA626A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A7551-AE80-D8AE-15C2-6A09B571E071}"/>
              </a:ext>
            </a:extLst>
          </p:cNvPr>
          <p:cNvSpPr>
            <a:spLocks noGrp="1"/>
          </p:cNvSpPr>
          <p:nvPr>
            <p:ph type="ctrTitle"/>
          </p:nvPr>
        </p:nvSpPr>
        <p:spPr>
          <a:xfrm>
            <a:off x="6991350" y="2148840"/>
            <a:ext cx="4179570" cy="1715531"/>
          </a:xfrm>
        </p:spPr>
        <p:txBody>
          <a:bodyPr/>
          <a:lstStyle/>
          <a:p>
            <a:r>
              <a:rPr lang="en-US" dirty="0"/>
              <a:t>Probability</a:t>
            </a:r>
          </a:p>
        </p:txBody>
      </p:sp>
      <p:sp>
        <p:nvSpPr>
          <p:cNvPr id="3" name="Subtitle 2">
            <a:extLst>
              <a:ext uri="{FF2B5EF4-FFF2-40B4-BE49-F238E27FC236}">
                <a16:creationId xmlns:a16="http://schemas.microsoft.com/office/drawing/2014/main" id="{03976B50-0E9A-4073-D9B0-64CDAB6B5DB9}"/>
              </a:ext>
            </a:extLst>
          </p:cNvPr>
          <p:cNvSpPr>
            <a:spLocks noGrp="1"/>
          </p:cNvSpPr>
          <p:nvPr>
            <p:ph type="subTitle" idx="1"/>
          </p:nvPr>
        </p:nvSpPr>
        <p:spPr>
          <a:xfrm>
            <a:off x="6991350" y="3962003"/>
            <a:ext cx="4179570" cy="590119"/>
          </a:xfrm>
        </p:spPr>
        <p:txBody>
          <a:bodyPr>
            <a:normAutofit/>
          </a:bodyPr>
          <a:lstStyle/>
          <a:p>
            <a:r>
              <a:rPr lang="en-US" dirty="0"/>
              <a:t>They never want you to tell them the odds, but what about the evens?</a:t>
            </a:r>
          </a:p>
        </p:txBody>
      </p:sp>
    </p:spTree>
    <p:extLst>
      <p:ext uri="{BB962C8B-B14F-4D97-AF65-F5344CB8AC3E}">
        <p14:creationId xmlns:p14="http://schemas.microsoft.com/office/powerpoint/2010/main" val="245894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F06DE-5DE3-13F9-0043-A21415085C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9AC205-55B9-0532-2C94-E48B44DD69D6}"/>
              </a:ext>
            </a:extLst>
          </p:cNvPr>
          <p:cNvSpPr>
            <a:spLocks noGrp="1"/>
          </p:cNvSpPr>
          <p:nvPr>
            <p:ph type="title"/>
          </p:nvPr>
        </p:nvSpPr>
        <p:spPr>
          <a:xfrm>
            <a:off x="838200" y="154387"/>
            <a:ext cx="10515600" cy="836283"/>
          </a:xfrm>
        </p:spPr>
        <p:txBody>
          <a:bodyPr/>
          <a:lstStyle/>
          <a:p>
            <a:r>
              <a:rPr lang="en-US" dirty="0"/>
              <a:t>Intro to </a:t>
            </a:r>
            <a:r>
              <a:rPr lang="en-US" strike="sngStrike" dirty="0"/>
              <a:t>Smart Gambling</a:t>
            </a:r>
            <a:r>
              <a:rPr lang="en-US" dirty="0"/>
              <a:t> Probability</a:t>
            </a:r>
          </a:p>
        </p:txBody>
      </p:sp>
      <p:sp>
        <p:nvSpPr>
          <p:cNvPr id="7" name="Footer Placeholder 6">
            <a:extLst>
              <a:ext uri="{FF2B5EF4-FFF2-40B4-BE49-F238E27FC236}">
                <a16:creationId xmlns:a16="http://schemas.microsoft.com/office/drawing/2014/main" id="{79B3BD80-E39E-EF74-CCB3-6CF8B5FBCAE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8" name="Slide Number Placeholder 7">
            <a:extLst>
              <a:ext uri="{FF2B5EF4-FFF2-40B4-BE49-F238E27FC236}">
                <a16:creationId xmlns:a16="http://schemas.microsoft.com/office/drawing/2014/main" id="{C2CB8EF3-2E67-56D9-D11F-E10CA15EC76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CEEC17-B42E-0204-7D4E-7959A5F4E7C6}"/>
                  </a:ext>
                </a:extLst>
              </p:cNvPr>
              <p:cNvSpPr txBox="1"/>
              <p:nvPr/>
            </p:nvSpPr>
            <p:spPr>
              <a:xfrm>
                <a:off x="513205" y="1658888"/>
                <a:ext cx="4850297" cy="4029245"/>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FF0000"/>
                    </a:solidFill>
                  </a:rPr>
                  <a:t>Sample space </a:t>
                </a:r>
                <a:r>
                  <a:rPr lang="en-US" sz="2800" dirty="0">
                    <a:solidFill>
                      <a:srgbClr val="FF0000"/>
                    </a:solidFill>
                  </a:rPr>
                  <a:t>= </a:t>
                </a:r>
                <a14:m>
                  <m:oMath xmlns:m="http://schemas.openxmlformats.org/officeDocument/2006/math">
                    <m:r>
                      <a:rPr lang="el-GR" sz="2800" i="1" dirty="0" smtClean="0">
                        <a:solidFill>
                          <a:srgbClr val="FF0000"/>
                        </a:solidFill>
                        <a:latin typeface="Cambria Math" panose="02040503050406030204" pitchFamily="18" charset="0"/>
                        <a:cs typeface="Times New Roman" panose="02020603050405020304" pitchFamily="18" charset="0"/>
                      </a:rPr>
                      <m:t>Ω</m:t>
                    </m:r>
                  </m:oMath>
                </a14:m>
                <a:endParaRPr lang="en-US" sz="2800" dirty="0">
                  <a:solidFill>
                    <a:srgbClr val="FF0000"/>
                  </a:solidFill>
                  <a:cs typeface="Times New Roman" panose="02020603050405020304" pitchFamily="18" charset="0"/>
                </a:endParaRPr>
              </a:p>
              <a:p>
                <a:pPr marL="457200" indent="-457200">
                  <a:buFont typeface="Arial" panose="020B0604020202020204" pitchFamily="34" charset="0"/>
                  <a:buChar char="•"/>
                </a:pPr>
                <a:r>
                  <a:rPr lang="en-US" sz="2800" b="1" dirty="0">
                    <a:solidFill>
                      <a:srgbClr val="66CC00"/>
                    </a:solidFill>
                    <a:cs typeface="Times New Roman" panose="02020603050405020304" pitchFamily="18" charset="0"/>
                  </a:rPr>
                  <a:t>Sample point</a:t>
                </a:r>
                <a:r>
                  <a:rPr lang="en-US" sz="2800" dirty="0">
                    <a:solidFill>
                      <a:srgbClr val="66CC00"/>
                    </a:solidFill>
                    <a:cs typeface="Times New Roman" panose="02020603050405020304" pitchFamily="18" charset="0"/>
                  </a:rPr>
                  <a:t> = </a:t>
                </a:r>
                <a14:m>
                  <m:oMath xmlns:m="http://schemas.openxmlformats.org/officeDocument/2006/math">
                    <m:r>
                      <a:rPr lang="el-GR" sz="2800" i="1" smtClean="0">
                        <a:solidFill>
                          <a:srgbClr val="66CC00"/>
                        </a:solidFill>
                        <a:latin typeface="Cambria Math" panose="02040503050406030204" pitchFamily="18" charset="0"/>
                        <a:cs typeface="Times New Roman" panose="02020603050405020304" pitchFamily="18" charset="0"/>
                      </a:rPr>
                      <m:t>𝜔</m:t>
                    </m:r>
                    <m:r>
                      <a:rPr lang="el-GR" sz="2800" i="1" smtClean="0">
                        <a:solidFill>
                          <a:srgbClr val="66CC00"/>
                        </a:solidFill>
                        <a:latin typeface="Cambria Math" panose="02040503050406030204" pitchFamily="18" charset="0"/>
                        <a:ea typeface="Cambria Math" panose="02040503050406030204" pitchFamily="18" charset="0"/>
                        <a:cs typeface="Times New Roman" panose="02020603050405020304" pitchFamily="18" charset="0"/>
                      </a:rPr>
                      <m:t>∈</m:t>
                    </m:r>
                    <m:r>
                      <a:rPr lang="el-GR" sz="2800" i="1" dirty="0">
                        <a:solidFill>
                          <a:srgbClr val="66CC00"/>
                        </a:solidFill>
                        <a:latin typeface="Cambria Math" panose="02040503050406030204" pitchFamily="18" charset="0"/>
                        <a:cs typeface="Times New Roman" panose="02020603050405020304" pitchFamily="18" charset="0"/>
                      </a:rPr>
                      <m:t>Ω</m:t>
                    </m:r>
                  </m:oMath>
                </a14:m>
                <a:endParaRPr lang="en-US" sz="2800" dirty="0">
                  <a:solidFill>
                    <a:srgbClr val="66CC00"/>
                  </a:solidFill>
                  <a:cs typeface="Times New Roman" panose="02020603050405020304" pitchFamily="18" charset="0"/>
                </a:endParaRPr>
              </a:p>
              <a:p>
                <a:pPr marL="457200" indent="-457200">
                  <a:buFont typeface="Arial" panose="020B0604020202020204" pitchFamily="34" charset="0"/>
                  <a:buChar char="•"/>
                </a:pPr>
                <a:r>
                  <a:rPr lang="en-US" sz="2800" b="1" dirty="0">
                    <a:solidFill>
                      <a:srgbClr val="33CCFF"/>
                    </a:solidFill>
                    <a:cs typeface="Times New Roman" panose="02020603050405020304" pitchFamily="18" charset="0"/>
                  </a:rPr>
                  <a:t>Probability space/model</a:t>
                </a:r>
                <a:r>
                  <a:rPr lang="en-US" sz="2800" dirty="0">
                    <a:solidFill>
                      <a:srgbClr val="33CCFF"/>
                    </a:solidFill>
                    <a:cs typeface="Times New Roman" panose="02020603050405020304" pitchFamily="18" charset="0"/>
                  </a:rPr>
                  <a:t> = </a:t>
                </a:r>
                <a14:m>
                  <m:oMath xmlns:m="http://schemas.openxmlformats.org/officeDocument/2006/math">
                    <m:r>
                      <a:rPr lang="en-US" sz="2800" b="0" i="1" smtClean="0">
                        <a:solidFill>
                          <a:srgbClr val="33CCFF"/>
                        </a:solidFill>
                        <a:latin typeface="Cambria Math" panose="02040503050406030204" pitchFamily="18" charset="0"/>
                        <a:cs typeface="Times New Roman" panose="02020603050405020304" pitchFamily="18" charset="0"/>
                      </a:rPr>
                      <m:t>𝑃</m:t>
                    </m:r>
                    <m:r>
                      <a:rPr lang="en-US" sz="2800" b="0" i="1" smtClean="0">
                        <a:solidFill>
                          <a:srgbClr val="33CCFF"/>
                        </a:solidFill>
                        <a:latin typeface="Cambria Math" panose="02040503050406030204" pitchFamily="18" charset="0"/>
                        <a:cs typeface="Times New Roman" panose="02020603050405020304" pitchFamily="18" charset="0"/>
                      </a:rPr>
                      <m:t>(</m:t>
                    </m:r>
                    <m:r>
                      <a:rPr lang="el-GR" sz="2800" b="0" i="1">
                        <a:solidFill>
                          <a:srgbClr val="33CCFF"/>
                        </a:solidFill>
                        <a:latin typeface="Cambria Math" panose="02040503050406030204" pitchFamily="18" charset="0"/>
                        <a:cs typeface="Times New Roman" panose="02020603050405020304" pitchFamily="18" charset="0"/>
                      </a:rPr>
                      <m:t>𝜔</m:t>
                    </m:r>
                    <m:r>
                      <a:rPr lang="en-US" sz="2800" b="0" i="1" smtClean="0">
                        <a:solidFill>
                          <a:srgbClr val="33CCFF"/>
                        </a:solidFill>
                        <a:latin typeface="Cambria Math" panose="02040503050406030204" pitchFamily="18" charset="0"/>
                        <a:cs typeface="Times New Roman" panose="02020603050405020304" pitchFamily="18" charset="0"/>
                      </a:rPr>
                      <m:t>)</m:t>
                    </m:r>
                  </m:oMath>
                </a14:m>
                <a:r>
                  <a:rPr lang="en-US" sz="2800" dirty="0">
                    <a:solidFill>
                      <a:srgbClr val="33CCFF"/>
                    </a:solidFill>
                    <a:cs typeface="Times New Roman" panose="02020603050405020304" pitchFamily="18" charset="0"/>
                  </a:rPr>
                  <a:t> exists for all </a:t>
                </a:r>
                <a14:m>
                  <m:oMath xmlns:m="http://schemas.openxmlformats.org/officeDocument/2006/math">
                    <m:r>
                      <a:rPr lang="el-GR" sz="2800" i="1">
                        <a:solidFill>
                          <a:srgbClr val="33CCFF"/>
                        </a:solidFill>
                        <a:latin typeface="Cambria Math" panose="02040503050406030204" pitchFamily="18" charset="0"/>
                        <a:cs typeface="Times New Roman" panose="02020603050405020304" pitchFamily="18" charset="0"/>
                      </a:rPr>
                      <m:t>𝜔</m:t>
                    </m:r>
                    <m:r>
                      <a:rPr lang="el-GR" sz="2800" i="1">
                        <a:solidFill>
                          <a:srgbClr val="33CCFF"/>
                        </a:solidFill>
                        <a:latin typeface="Cambria Math" panose="02040503050406030204" pitchFamily="18" charset="0"/>
                        <a:ea typeface="Cambria Math" panose="02040503050406030204" pitchFamily="18" charset="0"/>
                        <a:cs typeface="Times New Roman" panose="02020603050405020304" pitchFamily="18" charset="0"/>
                      </a:rPr>
                      <m:t>∈</m:t>
                    </m:r>
                    <m:r>
                      <a:rPr lang="el-GR" sz="2800" i="1" dirty="0">
                        <a:solidFill>
                          <a:srgbClr val="33CCFF"/>
                        </a:solidFill>
                        <a:latin typeface="Cambria Math" panose="02040503050406030204" pitchFamily="18" charset="0"/>
                        <a:cs typeface="Times New Roman" panose="02020603050405020304" pitchFamily="18" charset="0"/>
                      </a:rPr>
                      <m:t>Ω</m:t>
                    </m:r>
                  </m:oMath>
                </a14:m>
                <a:endParaRPr lang="en-US" sz="2800" dirty="0">
                  <a:solidFill>
                    <a:srgbClr val="33CCFF"/>
                  </a:solidFill>
                  <a:cs typeface="Times New Roman" panose="02020603050405020304" pitchFamily="18" charset="0"/>
                </a:endParaRPr>
              </a:p>
              <a:p>
                <a:pPr marL="914400" lvl="1" indent="-457200">
                  <a:buFont typeface="Arial" panose="020B0604020202020204" pitchFamily="34" charset="0"/>
                  <a:buChar char="•"/>
                </a:pPr>
                <a14:m>
                  <m:oMath xmlns:m="http://schemas.openxmlformats.org/officeDocument/2006/math">
                    <m:r>
                      <a:rPr lang="en-US" sz="2800" b="0" i="1" smtClean="0">
                        <a:solidFill>
                          <a:srgbClr val="33CCFF"/>
                        </a:solidFill>
                        <a:latin typeface="Cambria Math" panose="02040503050406030204" pitchFamily="18" charset="0"/>
                        <a:cs typeface="Times New Roman" panose="02020603050405020304" pitchFamily="18" charset="0"/>
                      </a:rPr>
                      <m:t>0</m:t>
                    </m:r>
                    <m:r>
                      <a:rPr lang="en-US" sz="2800" b="0" i="1" smtClean="0">
                        <a:solidFill>
                          <a:srgbClr val="33CCFF"/>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i="1">
                        <a:solidFill>
                          <a:srgbClr val="33CCFF"/>
                        </a:solidFill>
                        <a:latin typeface="Cambria Math" panose="02040503050406030204" pitchFamily="18" charset="0"/>
                        <a:cs typeface="Times New Roman" panose="02020603050405020304" pitchFamily="18" charset="0"/>
                      </a:rPr>
                      <m:t>𝑃</m:t>
                    </m:r>
                    <m:r>
                      <a:rPr lang="en-US" sz="2800" i="1">
                        <a:solidFill>
                          <a:srgbClr val="33CCFF"/>
                        </a:solidFill>
                        <a:latin typeface="Cambria Math" panose="02040503050406030204" pitchFamily="18" charset="0"/>
                        <a:cs typeface="Times New Roman" panose="02020603050405020304" pitchFamily="18" charset="0"/>
                      </a:rPr>
                      <m:t>(</m:t>
                    </m:r>
                    <m:r>
                      <a:rPr lang="el-GR" sz="2800" i="1">
                        <a:solidFill>
                          <a:srgbClr val="33CCFF"/>
                        </a:solidFill>
                        <a:latin typeface="Cambria Math" panose="02040503050406030204" pitchFamily="18" charset="0"/>
                        <a:cs typeface="Times New Roman" panose="02020603050405020304" pitchFamily="18" charset="0"/>
                      </a:rPr>
                      <m:t>𝜔</m:t>
                    </m:r>
                    <m:r>
                      <a:rPr lang="en-US" sz="2800" i="1">
                        <a:solidFill>
                          <a:srgbClr val="33CCFF"/>
                        </a:solidFill>
                        <a:latin typeface="Cambria Math" panose="02040503050406030204" pitchFamily="18" charset="0"/>
                        <a:cs typeface="Times New Roman" panose="02020603050405020304" pitchFamily="18" charset="0"/>
                      </a:rPr>
                      <m:t>)</m:t>
                    </m:r>
                    <m:r>
                      <a:rPr lang="en-US" sz="2800" i="1">
                        <a:solidFill>
                          <a:srgbClr val="33CCFF"/>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33CCFF"/>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33CCFF"/>
                  </a:solidFill>
                  <a:cs typeface="Times New Roman" panose="02020603050405020304" pitchFamily="18" charset="0"/>
                </a:endParaRPr>
              </a:p>
              <a:p>
                <a:pPr marL="914400" lvl="1" indent="-457200">
                  <a:buFont typeface="Arial" panose="020B0604020202020204" pitchFamily="34" charset="0"/>
                  <a:buChar char="•"/>
                </a:pPr>
                <a14:m>
                  <m:oMath xmlns:m="http://schemas.openxmlformats.org/officeDocument/2006/math">
                    <m:nary>
                      <m:naryPr>
                        <m:chr m:val="∑"/>
                        <m:limLoc m:val="subSup"/>
                        <m:supHide m:val="on"/>
                        <m:ctrlPr>
                          <a:rPr lang="en-US" sz="2800" i="1" smtClean="0">
                            <a:solidFill>
                              <a:srgbClr val="33CCFF"/>
                            </a:solidFill>
                            <a:latin typeface="Cambria Math" panose="02040503050406030204" pitchFamily="18" charset="0"/>
                            <a:cs typeface="Times New Roman" panose="02020603050405020304" pitchFamily="18" charset="0"/>
                          </a:rPr>
                        </m:ctrlPr>
                      </m:naryPr>
                      <m:sub>
                        <m:r>
                          <a:rPr lang="el-GR" sz="2800" i="1">
                            <a:solidFill>
                              <a:srgbClr val="33CCFF"/>
                            </a:solidFill>
                            <a:latin typeface="Cambria Math" panose="02040503050406030204" pitchFamily="18" charset="0"/>
                            <a:cs typeface="Times New Roman" panose="02020603050405020304" pitchFamily="18" charset="0"/>
                          </a:rPr>
                          <m:t>𝜔</m:t>
                        </m:r>
                      </m:sub>
                      <m:sup/>
                      <m:e>
                        <m:r>
                          <a:rPr lang="en-US" sz="2800" i="1">
                            <a:solidFill>
                              <a:srgbClr val="33CCFF"/>
                            </a:solidFill>
                            <a:latin typeface="Cambria Math" panose="02040503050406030204" pitchFamily="18" charset="0"/>
                            <a:cs typeface="Times New Roman" panose="02020603050405020304" pitchFamily="18" charset="0"/>
                          </a:rPr>
                          <m:t>𝑃</m:t>
                        </m:r>
                        <m:r>
                          <a:rPr lang="en-US" sz="2800" i="1">
                            <a:solidFill>
                              <a:srgbClr val="33CCFF"/>
                            </a:solidFill>
                            <a:latin typeface="Cambria Math" panose="02040503050406030204" pitchFamily="18" charset="0"/>
                            <a:cs typeface="Times New Roman" panose="02020603050405020304" pitchFamily="18" charset="0"/>
                          </a:rPr>
                          <m:t>(</m:t>
                        </m:r>
                        <m:r>
                          <a:rPr lang="el-GR" sz="2800" i="1">
                            <a:solidFill>
                              <a:srgbClr val="33CCFF"/>
                            </a:solidFill>
                            <a:latin typeface="Cambria Math" panose="02040503050406030204" pitchFamily="18" charset="0"/>
                            <a:cs typeface="Times New Roman" panose="02020603050405020304" pitchFamily="18" charset="0"/>
                          </a:rPr>
                          <m:t>𝜔</m:t>
                        </m:r>
                        <m:r>
                          <a:rPr lang="en-US" sz="2800" i="1">
                            <a:solidFill>
                              <a:srgbClr val="33CCFF"/>
                            </a:solidFill>
                            <a:latin typeface="Cambria Math" panose="02040503050406030204" pitchFamily="18" charset="0"/>
                            <a:cs typeface="Times New Roman" panose="02020603050405020304" pitchFamily="18" charset="0"/>
                          </a:rPr>
                          <m:t>)</m:t>
                        </m:r>
                      </m:e>
                    </m:nary>
                    <m:r>
                      <a:rPr lang="en-US" sz="2800" b="0" i="1" smtClean="0">
                        <a:solidFill>
                          <a:srgbClr val="33CCFF"/>
                        </a:solidFill>
                        <a:latin typeface="Cambria Math" panose="02040503050406030204" pitchFamily="18" charset="0"/>
                        <a:cs typeface="Times New Roman" panose="02020603050405020304" pitchFamily="18" charset="0"/>
                      </a:rPr>
                      <m:t>=1</m:t>
                    </m:r>
                  </m:oMath>
                </a14:m>
                <a:endParaRPr lang="en-US" sz="2800" dirty="0">
                  <a:solidFill>
                    <a:srgbClr val="33CCFF"/>
                  </a:solidFill>
                  <a:cs typeface="Times New Roman" panose="02020603050405020304" pitchFamily="18" charset="0"/>
                </a:endParaRPr>
              </a:p>
              <a:p>
                <a:pPr marL="457200" indent="-457200">
                  <a:buFont typeface="Arial" panose="020B0604020202020204" pitchFamily="34" charset="0"/>
                  <a:buChar char="•"/>
                </a:pPr>
                <a:r>
                  <a:rPr lang="en-US" sz="2800" dirty="0">
                    <a:solidFill>
                      <a:srgbClr val="5B2D90"/>
                    </a:solidFill>
                    <a:cs typeface="Times New Roman" panose="02020603050405020304" pitchFamily="18" charset="0"/>
                  </a:rPr>
                  <a:t>An </a:t>
                </a:r>
                <a:r>
                  <a:rPr lang="en-US" sz="2800" b="1" dirty="0">
                    <a:solidFill>
                      <a:srgbClr val="5B2D90"/>
                    </a:solidFill>
                    <a:cs typeface="Times New Roman" panose="02020603050405020304" pitchFamily="18" charset="0"/>
                  </a:rPr>
                  <a:t>event</a:t>
                </a:r>
                <a:r>
                  <a:rPr lang="en-US" sz="2800" dirty="0">
                    <a:solidFill>
                      <a:srgbClr val="5B2D90"/>
                    </a:solidFill>
                    <a:cs typeface="Times New Roman" panose="02020603050405020304" pitchFamily="18" charset="0"/>
                  </a:rPr>
                  <a:t> = subset of </a:t>
                </a:r>
                <a14:m>
                  <m:oMath xmlns:m="http://schemas.openxmlformats.org/officeDocument/2006/math">
                    <m:r>
                      <a:rPr lang="el-GR" sz="2800" i="1" dirty="0" smtClean="0">
                        <a:solidFill>
                          <a:srgbClr val="5B2D90"/>
                        </a:solidFill>
                        <a:latin typeface="Cambria Math" panose="02040503050406030204" pitchFamily="18" charset="0"/>
                        <a:cs typeface="Times New Roman" panose="02020603050405020304" pitchFamily="18" charset="0"/>
                      </a:rPr>
                      <m:t>Ω</m:t>
                    </m:r>
                  </m:oMath>
                </a14:m>
                <a:endParaRPr lang="en-US" sz="2800" dirty="0">
                  <a:solidFill>
                    <a:srgbClr val="5B2D90"/>
                  </a:solidFill>
                  <a:cs typeface="Times New Roman" panose="02020603050405020304" pitchFamily="18" charset="0"/>
                </a:endParaRPr>
              </a:p>
              <a:p>
                <a:pPr marL="914400" lvl="1" indent="-457200">
                  <a:buFont typeface="Arial" panose="020B0604020202020204" pitchFamily="34" charset="0"/>
                  <a:buChar char="•"/>
                </a:pPr>
                <a:r>
                  <a:rPr lang="en-US" sz="2800" dirty="0">
                    <a:solidFill>
                      <a:srgbClr val="5B2D90"/>
                    </a:solidFill>
                    <a:cs typeface="Times New Roman" panose="02020603050405020304" pitchFamily="18" charset="0"/>
                  </a:rPr>
                  <a:t>For event </a:t>
                </a:r>
                <a14:m>
                  <m:oMath xmlns:m="http://schemas.openxmlformats.org/officeDocument/2006/math">
                    <m:r>
                      <a:rPr lang="en-US" sz="2800" b="0" i="1" smtClean="0">
                        <a:solidFill>
                          <a:srgbClr val="5B2D90"/>
                        </a:solidFill>
                        <a:latin typeface="Cambria Math" panose="02040503050406030204" pitchFamily="18" charset="0"/>
                        <a:cs typeface="Times New Roman" panose="02020603050405020304" pitchFamily="18" charset="0"/>
                      </a:rPr>
                      <m:t>𝐴</m:t>
                    </m:r>
                  </m:oMath>
                </a14:m>
                <a:endParaRPr lang="en-US" sz="2800" dirty="0">
                  <a:solidFill>
                    <a:srgbClr val="5B2D90"/>
                  </a:solidFill>
                  <a:cs typeface="Times New Roman" panose="02020603050405020304" pitchFamily="18" charset="0"/>
                </a:endParaRPr>
              </a:p>
              <a:p>
                <a:pPr marL="914400" lvl="1" indent="-457200">
                  <a:buFont typeface="Arial" panose="020B0604020202020204" pitchFamily="34" charset="0"/>
                  <a:buChar char="•"/>
                </a:pPr>
                <a14:m>
                  <m:oMath xmlns:m="http://schemas.openxmlformats.org/officeDocument/2006/math">
                    <m:r>
                      <a:rPr lang="en-US" sz="2800" b="0" i="1" smtClean="0">
                        <a:solidFill>
                          <a:srgbClr val="5B2D90"/>
                        </a:solidFill>
                        <a:latin typeface="Cambria Math" panose="02040503050406030204" pitchFamily="18" charset="0"/>
                        <a:cs typeface="Times New Roman" panose="02020603050405020304" pitchFamily="18" charset="0"/>
                      </a:rPr>
                      <m:t>𝑃</m:t>
                    </m:r>
                    <m:d>
                      <m:dPr>
                        <m:ctrlPr>
                          <a:rPr lang="en-US" sz="2800" b="0" i="1" smtClean="0">
                            <a:solidFill>
                              <a:srgbClr val="5B2D90"/>
                            </a:solidFill>
                            <a:latin typeface="Cambria Math" panose="02040503050406030204" pitchFamily="18" charset="0"/>
                            <a:cs typeface="Times New Roman" panose="02020603050405020304" pitchFamily="18" charset="0"/>
                          </a:rPr>
                        </m:ctrlPr>
                      </m:dPr>
                      <m:e>
                        <m:r>
                          <a:rPr lang="en-US" sz="2800" b="0" i="1" smtClean="0">
                            <a:solidFill>
                              <a:srgbClr val="5B2D90"/>
                            </a:solidFill>
                            <a:latin typeface="Cambria Math" panose="02040503050406030204" pitchFamily="18" charset="0"/>
                            <a:cs typeface="Times New Roman" panose="02020603050405020304" pitchFamily="18" charset="0"/>
                          </a:rPr>
                          <m:t>𝐴</m:t>
                        </m:r>
                      </m:e>
                    </m:d>
                    <m:r>
                      <a:rPr lang="en-US" sz="2800" b="0" i="1" smtClean="0">
                        <a:solidFill>
                          <a:srgbClr val="5B2D90"/>
                        </a:solidFill>
                        <a:latin typeface="Cambria Math" panose="02040503050406030204" pitchFamily="18" charset="0"/>
                        <a:cs typeface="Times New Roman" panose="02020603050405020304" pitchFamily="18" charset="0"/>
                      </a:rPr>
                      <m:t>=</m:t>
                    </m:r>
                    <m:nary>
                      <m:naryPr>
                        <m:chr m:val="∑"/>
                        <m:limLoc m:val="subSup"/>
                        <m:supHide m:val="on"/>
                        <m:ctrlPr>
                          <a:rPr lang="en-US" sz="2800" b="0" i="1" smtClean="0">
                            <a:solidFill>
                              <a:srgbClr val="5B2D90"/>
                            </a:solidFill>
                            <a:latin typeface="Cambria Math" panose="02040503050406030204" pitchFamily="18" charset="0"/>
                            <a:cs typeface="Times New Roman" panose="02020603050405020304" pitchFamily="18" charset="0"/>
                          </a:rPr>
                        </m:ctrlPr>
                      </m:naryPr>
                      <m:sub>
                        <m:r>
                          <m:rPr>
                            <m:brk m:alnAt="9"/>
                          </m:rPr>
                          <a:rPr lang="en-US" sz="2800" b="0" i="1" smtClean="0">
                            <a:solidFill>
                              <a:srgbClr val="5B2D90"/>
                            </a:solidFill>
                            <a:latin typeface="Cambria Math" panose="02040503050406030204" pitchFamily="18" charset="0"/>
                            <a:cs typeface="Times New Roman" panose="02020603050405020304" pitchFamily="18" charset="0"/>
                          </a:rPr>
                          <m:t>{</m:t>
                        </m:r>
                        <m:r>
                          <a:rPr lang="el-GR" sz="2800" i="1">
                            <a:solidFill>
                              <a:srgbClr val="5B2D90"/>
                            </a:solidFill>
                            <a:latin typeface="Cambria Math" panose="02040503050406030204" pitchFamily="18" charset="0"/>
                            <a:cs typeface="Times New Roman" panose="02020603050405020304" pitchFamily="18" charset="0"/>
                          </a:rPr>
                          <m:t>𝜔</m:t>
                        </m:r>
                        <m:r>
                          <a:rPr lang="el-GR" sz="2800" i="1">
                            <a:solidFill>
                              <a:srgbClr val="5B2D9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5B2D90"/>
                            </a:solidFill>
                            <a:latin typeface="Cambria Math" panose="02040503050406030204" pitchFamily="18" charset="0"/>
                            <a:ea typeface="Cambria Math" panose="02040503050406030204" pitchFamily="18" charset="0"/>
                            <a:cs typeface="Times New Roman" panose="02020603050405020304" pitchFamily="18" charset="0"/>
                          </a:rPr>
                          <m:t>𝐴</m:t>
                        </m:r>
                        <m:r>
                          <m:rPr>
                            <m:brk m:alnAt="9"/>
                          </m:rPr>
                          <a:rPr lang="en-US" sz="2800" b="0" i="1" smtClean="0">
                            <a:solidFill>
                              <a:srgbClr val="5B2D90"/>
                            </a:solidFill>
                            <a:latin typeface="Cambria Math" panose="02040503050406030204" pitchFamily="18" charset="0"/>
                            <a:cs typeface="Times New Roman" panose="02020603050405020304" pitchFamily="18" charset="0"/>
                          </a:rPr>
                          <m:t>}</m:t>
                        </m:r>
                      </m:sub>
                      <m:sup/>
                      <m:e>
                        <m:r>
                          <a:rPr lang="en-US" sz="2800" i="1">
                            <a:solidFill>
                              <a:srgbClr val="5B2D90"/>
                            </a:solidFill>
                            <a:latin typeface="Cambria Math" panose="02040503050406030204" pitchFamily="18" charset="0"/>
                            <a:cs typeface="Times New Roman" panose="02020603050405020304" pitchFamily="18" charset="0"/>
                          </a:rPr>
                          <m:t>𝑃</m:t>
                        </m:r>
                        <m:r>
                          <a:rPr lang="en-US" sz="2800" i="1">
                            <a:solidFill>
                              <a:srgbClr val="5B2D90"/>
                            </a:solidFill>
                            <a:latin typeface="Cambria Math" panose="02040503050406030204" pitchFamily="18" charset="0"/>
                            <a:cs typeface="Times New Roman" panose="02020603050405020304" pitchFamily="18" charset="0"/>
                          </a:rPr>
                          <m:t>(</m:t>
                        </m:r>
                        <m:r>
                          <a:rPr lang="el-GR" sz="2800" i="1">
                            <a:solidFill>
                              <a:srgbClr val="5B2D90"/>
                            </a:solidFill>
                            <a:latin typeface="Cambria Math" panose="02040503050406030204" pitchFamily="18" charset="0"/>
                            <a:cs typeface="Times New Roman" panose="02020603050405020304" pitchFamily="18" charset="0"/>
                          </a:rPr>
                          <m:t>𝜔</m:t>
                        </m:r>
                        <m:r>
                          <a:rPr lang="en-US" sz="2800" i="1">
                            <a:solidFill>
                              <a:srgbClr val="5B2D90"/>
                            </a:solidFill>
                            <a:latin typeface="Cambria Math" panose="02040503050406030204" pitchFamily="18" charset="0"/>
                            <a:cs typeface="Times New Roman" panose="02020603050405020304" pitchFamily="18" charset="0"/>
                          </a:rPr>
                          <m:t>)</m:t>
                        </m:r>
                      </m:e>
                    </m:nary>
                  </m:oMath>
                </a14:m>
                <a:endParaRPr lang="en-US" sz="2800" dirty="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0CEEC17-B42E-0204-7D4E-7959A5F4E7C6}"/>
                  </a:ext>
                </a:extLst>
              </p:cNvPr>
              <p:cNvSpPr txBox="1">
                <a:spLocks noRot="1" noChangeAspect="1" noMove="1" noResize="1" noEditPoints="1" noAdjustHandles="1" noChangeArrowheads="1" noChangeShapeType="1" noTextEdit="1"/>
              </p:cNvSpPr>
              <p:nvPr/>
            </p:nvSpPr>
            <p:spPr>
              <a:xfrm>
                <a:off x="513205" y="1658888"/>
                <a:ext cx="4850297" cy="4029245"/>
              </a:xfrm>
              <a:prstGeom prst="rect">
                <a:avLst/>
              </a:prstGeom>
              <a:blipFill>
                <a:blip r:embed="rId3"/>
                <a:stretch>
                  <a:fillRect l="-2261" t="-1513" r="-754"/>
                </a:stretch>
              </a:blipFill>
            </p:spPr>
            <p:txBody>
              <a:bodyPr/>
              <a:lstStyle/>
              <a:p>
                <a:r>
                  <a:rPr lang="en-US">
                    <a:noFill/>
                  </a:rPr>
                  <a:t> </a:t>
                </a:r>
              </a:p>
            </p:txBody>
          </p:sp>
        </mc:Fallback>
      </mc:AlternateContent>
      <p:grpSp>
        <p:nvGrpSpPr>
          <p:cNvPr id="181" name="Group 180">
            <a:extLst>
              <a:ext uri="{FF2B5EF4-FFF2-40B4-BE49-F238E27FC236}">
                <a16:creationId xmlns:a16="http://schemas.microsoft.com/office/drawing/2014/main" id="{93C1EF6F-C7A0-9189-765F-3A3C44E4EA64}"/>
              </a:ext>
            </a:extLst>
          </p:cNvPr>
          <p:cNvGrpSpPr/>
          <p:nvPr/>
        </p:nvGrpSpPr>
        <p:grpSpPr>
          <a:xfrm>
            <a:off x="5701272" y="1026319"/>
            <a:ext cx="5977523" cy="5294382"/>
            <a:chOff x="5685184" y="1240870"/>
            <a:chExt cx="5977523" cy="5294382"/>
          </a:xfrm>
        </p:grpSpPr>
        <p:sp>
          <p:nvSpPr>
            <p:cNvPr id="9" name="Rectangle: Rounded Corners 8">
              <a:extLst>
                <a:ext uri="{FF2B5EF4-FFF2-40B4-BE49-F238E27FC236}">
                  <a16:creationId xmlns:a16="http://schemas.microsoft.com/office/drawing/2014/main" id="{953599A4-BC94-FE0D-EFC9-26D4A5BB0A28}"/>
                </a:ext>
              </a:extLst>
            </p:cNvPr>
            <p:cNvSpPr/>
            <p:nvPr/>
          </p:nvSpPr>
          <p:spPr>
            <a:xfrm>
              <a:off x="7050158" y="2303258"/>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1</a:t>
              </a:r>
            </a:p>
          </p:txBody>
        </p:sp>
        <p:sp>
          <p:nvSpPr>
            <p:cNvPr id="10" name="Rectangle: Rounded Corners 9">
              <a:extLst>
                <a:ext uri="{FF2B5EF4-FFF2-40B4-BE49-F238E27FC236}">
                  <a16:creationId xmlns:a16="http://schemas.microsoft.com/office/drawing/2014/main" id="{525B46EF-35FE-3130-E7D8-529F84E3CB4B}"/>
                </a:ext>
              </a:extLst>
            </p:cNvPr>
            <p:cNvSpPr/>
            <p:nvPr/>
          </p:nvSpPr>
          <p:spPr>
            <a:xfrm>
              <a:off x="7050158" y="3511488"/>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2</a:t>
              </a:r>
            </a:p>
          </p:txBody>
        </p:sp>
        <p:sp>
          <p:nvSpPr>
            <p:cNvPr id="11" name="Rectangle: Rounded Corners 10">
              <a:extLst>
                <a:ext uri="{FF2B5EF4-FFF2-40B4-BE49-F238E27FC236}">
                  <a16:creationId xmlns:a16="http://schemas.microsoft.com/office/drawing/2014/main" id="{766A4D17-D573-2DA1-D98A-57205C7546A1}"/>
                </a:ext>
              </a:extLst>
            </p:cNvPr>
            <p:cNvSpPr/>
            <p:nvPr/>
          </p:nvSpPr>
          <p:spPr>
            <a:xfrm>
              <a:off x="7050158" y="4719718"/>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3</a:t>
              </a:r>
            </a:p>
          </p:txBody>
        </p:sp>
        <p:sp>
          <p:nvSpPr>
            <p:cNvPr id="12" name="Rectangle: Rounded Corners 11">
              <a:extLst>
                <a:ext uri="{FF2B5EF4-FFF2-40B4-BE49-F238E27FC236}">
                  <a16:creationId xmlns:a16="http://schemas.microsoft.com/office/drawing/2014/main" id="{B6BAD3EC-4E44-E225-2B27-584B6B05E239}"/>
                </a:ext>
              </a:extLst>
            </p:cNvPr>
            <p:cNvSpPr/>
            <p:nvPr/>
          </p:nvSpPr>
          <p:spPr>
            <a:xfrm>
              <a:off x="8382001" y="2297663"/>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4</a:t>
              </a:r>
            </a:p>
          </p:txBody>
        </p:sp>
        <p:sp>
          <p:nvSpPr>
            <p:cNvPr id="13" name="Rectangle: Rounded Corners 12">
              <a:extLst>
                <a:ext uri="{FF2B5EF4-FFF2-40B4-BE49-F238E27FC236}">
                  <a16:creationId xmlns:a16="http://schemas.microsoft.com/office/drawing/2014/main" id="{7DC3E237-466C-C0E9-932A-7322B3435B82}"/>
                </a:ext>
              </a:extLst>
            </p:cNvPr>
            <p:cNvSpPr/>
            <p:nvPr/>
          </p:nvSpPr>
          <p:spPr>
            <a:xfrm>
              <a:off x="8382001" y="3511488"/>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5</a:t>
              </a:r>
            </a:p>
          </p:txBody>
        </p:sp>
        <p:sp>
          <p:nvSpPr>
            <p:cNvPr id="14" name="Rectangle: Rounded Corners 13">
              <a:extLst>
                <a:ext uri="{FF2B5EF4-FFF2-40B4-BE49-F238E27FC236}">
                  <a16:creationId xmlns:a16="http://schemas.microsoft.com/office/drawing/2014/main" id="{9F80850F-A9FD-8D83-972A-EAD7A8265E88}"/>
                </a:ext>
              </a:extLst>
            </p:cNvPr>
            <p:cNvSpPr/>
            <p:nvPr/>
          </p:nvSpPr>
          <p:spPr>
            <a:xfrm>
              <a:off x="8382001" y="4719718"/>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6</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3112FDD5-5C66-9996-F853-82484D11E20B}"/>
                    </a:ext>
                  </a:extLst>
                </p14:cNvPr>
                <p14:cNvContentPartPr/>
                <p14:nvPr/>
              </p14:nvContentPartPr>
              <p14:xfrm>
                <a:off x="6484884" y="2095510"/>
                <a:ext cx="555120" cy="3783960"/>
              </p14:xfrm>
            </p:contentPart>
          </mc:Choice>
          <mc:Fallback xmlns="">
            <p:pic>
              <p:nvPicPr>
                <p:cNvPr id="15" name="Ink 14">
                  <a:extLst>
                    <a:ext uri="{FF2B5EF4-FFF2-40B4-BE49-F238E27FC236}">
                      <a16:creationId xmlns:a16="http://schemas.microsoft.com/office/drawing/2014/main" id="{3112FDD5-5C66-9996-F853-82484D11E20B}"/>
                    </a:ext>
                  </a:extLst>
                </p:cNvPr>
                <p:cNvPicPr/>
                <p:nvPr/>
              </p:nvPicPr>
              <p:blipFill>
                <a:blip r:embed="rId5"/>
                <a:stretch>
                  <a:fillRect/>
                </a:stretch>
              </p:blipFill>
              <p:spPr>
                <a:xfrm>
                  <a:off x="6475884" y="2086510"/>
                  <a:ext cx="572760" cy="380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1E3C6E85-58CC-22BC-91B7-8E79DFC31B72}"/>
                    </a:ext>
                  </a:extLst>
                </p14:cNvPr>
                <p14:cNvContentPartPr/>
                <p14:nvPr/>
              </p14:nvContentPartPr>
              <p14:xfrm>
                <a:off x="5685184" y="3625792"/>
                <a:ext cx="649440" cy="396720"/>
              </p14:xfrm>
            </p:contentPart>
          </mc:Choice>
          <mc:Fallback xmlns="">
            <p:pic>
              <p:nvPicPr>
                <p:cNvPr id="16" name="Ink 15">
                  <a:extLst>
                    <a:ext uri="{FF2B5EF4-FFF2-40B4-BE49-F238E27FC236}">
                      <a16:creationId xmlns:a16="http://schemas.microsoft.com/office/drawing/2014/main" id="{1E3C6E85-58CC-22BC-91B7-8E79DFC31B72}"/>
                    </a:ext>
                  </a:extLst>
                </p:cNvPr>
                <p:cNvPicPr/>
                <p:nvPr/>
              </p:nvPicPr>
              <p:blipFill>
                <a:blip r:embed="rId7"/>
                <a:stretch>
                  <a:fillRect/>
                </a:stretch>
              </p:blipFill>
              <p:spPr>
                <a:xfrm>
                  <a:off x="5676184" y="3616792"/>
                  <a:ext cx="66708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23E1F48E-26A9-8032-CDAB-4484EE1EF563}"/>
                    </a:ext>
                  </a:extLst>
                </p14:cNvPr>
                <p14:cNvContentPartPr/>
                <p14:nvPr/>
              </p14:nvContentPartPr>
              <p14:xfrm>
                <a:off x="7289484" y="1772230"/>
                <a:ext cx="475200" cy="416520"/>
              </p14:xfrm>
            </p:contentPart>
          </mc:Choice>
          <mc:Fallback xmlns="">
            <p:pic>
              <p:nvPicPr>
                <p:cNvPr id="17" name="Ink 16">
                  <a:extLst>
                    <a:ext uri="{FF2B5EF4-FFF2-40B4-BE49-F238E27FC236}">
                      <a16:creationId xmlns:a16="http://schemas.microsoft.com/office/drawing/2014/main" id="{23E1F48E-26A9-8032-CDAB-4484EE1EF563}"/>
                    </a:ext>
                  </a:extLst>
                </p:cNvPr>
                <p:cNvPicPr/>
                <p:nvPr/>
              </p:nvPicPr>
              <p:blipFill>
                <a:blip r:embed="rId9"/>
                <a:stretch>
                  <a:fillRect/>
                </a:stretch>
              </p:blipFill>
              <p:spPr>
                <a:xfrm>
                  <a:off x="7280484" y="1763590"/>
                  <a:ext cx="492840" cy="434160"/>
                </a:xfrm>
                <a:prstGeom prst="rect">
                  <a:avLst/>
                </a:prstGeom>
              </p:spPr>
            </p:pic>
          </mc:Fallback>
        </mc:AlternateContent>
        <p:grpSp>
          <p:nvGrpSpPr>
            <p:cNvPr id="41" name="Group 40">
              <a:extLst>
                <a:ext uri="{FF2B5EF4-FFF2-40B4-BE49-F238E27FC236}">
                  <a16:creationId xmlns:a16="http://schemas.microsoft.com/office/drawing/2014/main" id="{26A902A0-1371-25F1-D2F8-570D862020FD}"/>
                </a:ext>
              </a:extLst>
            </p:cNvPr>
            <p:cNvGrpSpPr/>
            <p:nvPr/>
          </p:nvGrpSpPr>
          <p:grpSpPr>
            <a:xfrm>
              <a:off x="6833004" y="1340590"/>
              <a:ext cx="1452240" cy="399600"/>
              <a:chOff x="7518803" y="1152892"/>
              <a:chExt cx="1452240" cy="399600"/>
            </a:xfrm>
          </p:grpSpPr>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38F1D490-5923-F2B1-572B-E891B2A7E10B}"/>
                      </a:ext>
                    </a:extLst>
                  </p14:cNvPr>
                  <p14:cNvContentPartPr/>
                  <p14:nvPr/>
                </p14:nvContentPartPr>
                <p14:xfrm>
                  <a:off x="7518803" y="1157932"/>
                  <a:ext cx="350640" cy="294480"/>
                </p14:xfrm>
              </p:contentPart>
            </mc:Choice>
            <mc:Fallback xmlns="">
              <p:pic>
                <p:nvPicPr>
                  <p:cNvPr id="22" name="Ink 21">
                    <a:extLst>
                      <a:ext uri="{FF2B5EF4-FFF2-40B4-BE49-F238E27FC236}">
                        <a16:creationId xmlns:a16="http://schemas.microsoft.com/office/drawing/2014/main" id="{38F1D490-5923-F2B1-572B-E891B2A7E10B}"/>
                      </a:ext>
                    </a:extLst>
                  </p:cNvPr>
                  <p:cNvPicPr/>
                  <p:nvPr/>
                </p:nvPicPr>
                <p:blipFill>
                  <a:blip r:embed="rId11"/>
                  <a:stretch>
                    <a:fillRect/>
                  </a:stretch>
                </p:blipFill>
                <p:spPr>
                  <a:xfrm>
                    <a:off x="7510163" y="1148932"/>
                    <a:ext cx="3682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3A933496-C9B7-01B8-1435-8CBED3596B42}"/>
                      </a:ext>
                    </a:extLst>
                  </p14:cNvPr>
                  <p14:cNvContentPartPr/>
                  <p14:nvPr/>
                </p14:nvContentPartPr>
                <p14:xfrm>
                  <a:off x="7944683" y="1371412"/>
                  <a:ext cx="54360" cy="181080"/>
                </p14:xfrm>
              </p:contentPart>
            </mc:Choice>
            <mc:Fallback xmlns="">
              <p:pic>
                <p:nvPicPr>
                  <p:cNvPr id="23" name="Ink 22">
                    <a:extLst>
                      <a:ext uri="{FF2B5EF4-FFF2-40B4-BE49-F238E27FC236}">
                        <a16:creationId xmlns:a16="http://schemas.microsoft.com/office/drawing/2014/main" id="{3A933496-C9B7-01B8-1435-8CBED3596B42}"/>
                      </a:ext>
                    </a:extLst>
                  </p:cNvPr>
                  <p:cNvPicPr/>
                  <p:nvPr/>
                </p:nvPicPr>
                <p:blipFill>
                  <a:blip r:embed="rId13"/>
                  <a:stretch>
                    <a:fillRect/>
                  </a:stretch>
                </p:blipFill>
                <p:spPr>
                  <a:xfrm>
                    <a:off x="7935683" y="1362412"/>
                    <a:ext cx="72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243616BD-5B3A-8D74-65AB-A642918778AA}"/>
                      </a:ext>
                    </a:extLst>
                  </p14:cNvPr>
                  <p14:cNvContentPartPr/>
                  <p14:nvPr/>
                </p14:nvContentPartPr>
                <p14:xfrm>
                  <a:off x="8176523" y="1212292"/>
                  <a:ext cx="39960" cy="165240"/>
                </p14:xfrm>
              </p:contentPart>
            </mc:Choice>
            <mc:Fallback xmlns="">
              <p:pic>
                <p:nvPicPr>
                  <p:cNvPr id="24" name="Ink 23">
                    <a:extLst>
                      <a:ext uri="{FF2B5EF4-FFF2-40B4-BE49-F238E27FC236}">
                        <a16:creationId xmlns:a16="http://schemas.microsoft.com/office/drawing/2014/main" id="{243616BD-5B3A-8D74-65AB-A642918778AA}"/>
                      </a:ext>
                    </a:extLst>
                  </p:cNvPr>
                  <p:cNvPicPr/>
                  <p:nvPr/>
                </p:nvPicPr>
                <p:blipFill>
                  <a:blip r:embed="rId15"/>
                  <a:stretch>
                    <a:fillRect/>
                  </a:stretch>
                </p:blipFill>
                <p:spPr>
                  <a:xfrm>
                    <a:off x="8167523" y="1203652"/>
                    <a:ext cx="576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A23FD6B8-6371-58EB-9ADD-F74A909B77A3}"/>
                      </a:ext>
                    </a:extLst>
                  </p14:cNvPr>
                  <p14:cNvContentPartPr/>
                  <p14:nvPr/>
                </p14:nvContentPartPr>
                <p14:xfrm>
                  <a:off x="8189483" y="1158292"/>
                  <a:ext cx="131760" cy="118080"/>
                </p14:xfrm>
              </p:contentPart>
            </mc:Choice>
            <mc:Fallback xmlns="">
              <p:pic>
                <p:nvPicPr>
                  <p:cNvPr id="29" name="Ink 28">
                    <a:extLst>
                      <a:ext uri="{FF2B5EF4-FFF2-40B4-BE49-F238E27FC236}">
                        <a16:creationId xmlns:a16="http://schemas.microsoft.com/office/drawing/2014/main" id="{A23FD6B8-6371-58EB-9ADD-F74A909B77A3}"/>
                      </a:ext>
                    </a:extLst>
                  </p:cNvPr>
                  <p:cNvPicPr/>
                  <p:nvPr/>
                </p:nvPicPr>
                <p:blipFill>
                  <a:blip r:embed="rId17"/>
                  <a:stretch>
                    <a:fillRect/>
                  </a:stretch>
                </p:blipFill>
                <p:spPr>
                  <a:xfrm>
                    <a:off x="8180843" y="1149652"/>
                    <a:ext cx="1494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EE497EB1-820B-E60F-36A3-36685EEB89ED}"/>
                      </a:ext>
                    </a:extLst>
                  </p14:cNvPr>
                  <p14:cNvContentPartPr/>
                  <p14:nvPr/>
                </p14:nvContentPartPr>
                <p14:xfrm>
                  <a:off x="8408363" y="1166212"/>
                  <a:ext cx="40680" cy="250920"/>
                </p14:xfrm>
              </p:contentPart>
            </mc:Choice>
            <mc:Fallback xmlns="">
              <p:pic>
                <p:nvPicPr>
                  <p:cNvPr id="31" name="Ink 30">
                    <a:extLst>
                      <a:ext uri="{FF2B5EF4-FFF2-40B4-BE49-F238E27FC236}">
                        <a16:creationId xmlns:a16="http://schemas.microsoft.com/office/drawing/2014/main" id="{EE497EB1-820B-E60F-36A3-36685EEB89ED}"/>
                      </a:ext>
                    </a:extLst>
                  </p:cNvPr>
                  <p:cNvPicPr/>
                  <p:nvPr/>
                </p:nvPicPr>
                <p:blipFill>
                  <a:blip r:embed="rId19"/>
                  <a:stretch>
                    <a:fillRect/>
                  </a:stretch>
                </p:blipFill>
                <p:spPr>
                  <a:xfrm>
                    <a:off x="8399363" y="1157212"/>
                    <a:ext cx="583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6BD3F49B-4A6A-730B-4C67-A94CBF5BFFA2}"/>
                      </a:ext>
                    </a:extLst>
                  </p14:cNvPr>
                  <p14:cNvContentPartPr/>
                  <p14:nvPr/>
                </p14:nvContentPartPr>
                <p14:xfrm>
                  <a:off x="8559923" y="1212292"/>
                  <a:ext cx="7920" cy="151920"/>
                </p14:xfrm>
              </p:contentPart>
            </mc:Choice>
            <mc:Fallback xmlns="">
              <p:pic>
                <p:nvPicPr>
                  <p:cNvPr id="32" name="Ink 31">
                    <a:extLst>
                      <a:ext uri="{FF2B5EF4-FFF2-40B4-BE49-F238E27FC236}">
                        <a16:creationId xmlns:a16="http://schemas.microsoft.com/office/drawing/2014/main" id="{6BD3F49B-4A6A-730B-4C67-A94CBF5BFFA2}"/>
                      </a:ext>
                    </a:extLst>
                  </p:cNvPr>
                  <p:cNvPicPr/>
                  <p:nvPr/>
                </p:nvPicPr>
                <p:blipFill>
                  <a:blip r:embed="rId21"/>
                  <a:stretch>
                    <a:fillRect/>
                  </a:stretch>
                </p:blipFill>
                <p:spPr>
                  <a:xfrm>
                    <a:off x="8551283" y="1203652"/>
                    <a:ext cx="255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97B255A4-DEF3-21DA-F28D-FCED5CDF90F5}"/>
                      </a:ext>
                    </a:extLst>
                  </p14:cNvPr>
                  <p14:cNvContentPartPr/>
                  <p14:nvPr/>
                </p14:nvContentPartPr>
                <p14:xfrm>
                  <a:off x="8653523" y="1152892"/>
                  <a:ext cx="81720" cy="302760"/>
                </p14:xfrm>
              </p:contentPart>
            </mc:Choice>
            <mc:Fallback xmlns="">
              <p:pic>
                <p:nvPicPr>
                  <p:cNvPr id="36" name="Ink 35">
                    <a:extLst>
                      <a:ext uri="{FF2B5EF4-FFF2-40B4-BE49-F238E27FC236}">
                        <a16:creationId xmlns:a16="http://schemas.microsoft.com/office/drawing/2014/main" id="{97B255A4-DEF3-21DA-F28D-FCED5CDF90F5}"/>
                      </a:ext>
                    </a:extLst>
                  </p:cNvPr>
                  <p:cNvPicPr/>
                  <p:nvPr/>
                </p:nvPicPr>
                <p:blipFill>
                  <a:blip r:embed="rId23"/>
                  <a:stretch>
                    <a:fillRect/>
                  </a:stretch>
                </p:blipFill>
                <p:spPr>
                  <a:xfrm>
                    <a:off x="8644883" y="1143892"/>
                    <a:ext cx="993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6CB73792-A0BB-6D22-990A-B5E97DB1D056}"/>
                      </a:ext>
                    </a:extLst>
                  </p14:cNvPr>
                  <p14:cNvContentPartPr/>
                  <p14:nvPr/>
                </p14:nvContentPartPr>
                <p14:xfrm>
                  <a:off x="8859083" y="1324612"/>
                  <a:ext cx="96120" cy="16920"/>
                </p14:xfrm>
              </p:contentPart>
            </mc:Choice>
            <mc:Fallback xmlns="">
              <p:pic>
                <p:nvPicPr>
                  <p:cNvPr id="38" name="Ink 37">
                    <a:extLst>
                      <a:ext uri="{FF2B5EF4-FFF2-40B4-BE49-F238E27FC236}">
                        <a16:creationId xmlns:a16="http://schemas.microsoft.com/office/drawing/2014/main" id="{6CB73792-A0BB-6D22-990A-B5E97DB1D056}"/>
                      </a:ext>
                    </a:extLst>
                  </p:cNvPr>
                  <p:cNvPicPr/>
                  <p:nvPr/>
                </p:nvPicPr>
                <p:blipFill>
                  <a:blip r:embed="rId25"/>
                  <a:stretch>
                    <a:fillRect/>
                  </a:stretch>
                </p:blipFill>
                <p:spPr>
                  <a:xfrm>
                    <a:off x="8850083" y="1315972"/>
                    <a:ext cx="1137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DBE2D1A3-3A19-FE74-112B-48432950C5E3}"/>
                      </a:ext>
                    </a:extLst>
                  </p14:cNvPr>
                  <p14:cNvContentPartPr/>
                  <p14:nvPr/>
                </p14:nvContentPartPr>
                <p14:xfrm>
                  <a:off x="8832443" y="1218772"/>
                  <a:ext cx="138600" cy="7560"/>
                </p14:xfrm>
              </p:contentPart>
            </mc:Choice>
            <mc:Fallback xmlns="">
              <p:pic>
                <p:nvPicPr>
                  <p:cNvPr id="40" name="Ink 39">
                    <a:extLst>
                      <a:ext uri="{FF2B5EF4-FFF2-40B4-BE49-F238E27FC236}">
                        <a16:creationId xmlns:a16="http://schemas.microsoft.com/office/drawing/2014/main" id="{DBE2D1A3-3A19-FE74-112B-48432950C5E3}"/>
                      </a:ext>
                    </a:extLst>
                  </p:cNvPr>
                  <p:cNvPicPr/>
                  <p:nvPr/>
                </p:nvPicPr>
                <p:blipFill>
                  <a:blip r:embed="rId27"/>
                  <a:stretch>
                    <a:fillRect/>
                  </a:stretch>
                </p:blipFill>
                <p:spPr>
                  <a:xfrm>
                    <a:off x="8823443" y="1209772"/>
                    <a:ext cx="156240" cy="25200"/>
                  </a:xfrm>
                  <a:prstGeom prst="rect">
                    <a:avLst/>
                  </a:prstGeom>
                </p:spPr>
              </p:pic>
            </mc:Fallback>
          </mc:AlternateContent>
        </p:grpSp>
        <p:grpSp>
          <p:nvGrpSpPr>
            <p:cNvPr id="46" name="Group 45">
              <a:extLst>
                <a:ext uri="{FF2B5EF4-FFF2-40B4-BE49-F238E27FC236}">
                  <a16:creationId xmlns:a16="http://schemas.microsoft.com/office/drawing/2014/main" id="{3C37E8A8-CCA7-C76B-EA1A-E84E8B803C70}"/>
                </a:ext>
              </a:extLst>
            </p:cNvPr>
            <p:cNvGrpSpPr/>
            <p:nvPr/>
          </p:nvGrpSpPr>
          <p:grpSpPr>
            <a:xfrm>
              <a:off x="8497644" y="1240870"/>
              <a:ext cx="158760" cy="232920"/>
              <a:chOff x="9183443" y="1053172"/>
              <a:chExt cx="158760" cy="232920"/>
            </a:xfrm>
          </p:grpSpPr>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id="{FC58B853-4537-9462-71A5-A29079DD7709}"/>
                      </a:ext>
                    </a:extLst>
                  </p14:cNvPr>
                  <p14:cNvContentPartPr/>
                  <p14:nvPr/>
                </p14:nvContentPartPr>
                <p14:xfrm>
                  <a:off x="9242483" y="1053172"/>
                  <a:ext cx="14400" cy="158760"/>
                </p14:xfrm>
              </p:contentPart>
            </mc:Choice>
            <mc:Fallback xmlns="">
              <p:pic>
                <p:nvPicPr>
                  <p:cNvPr id="43" name="Ink 42">
                    <a:extLst>
                      <a:ext uri="{FF2B5EF4-FFF2-40B4-BE49-F238E27FC236}">
                        <a16:creationId xmlns:a16="http://schemas.microsoft.com/office/drawing/2014/main" id="{FC58B853-4537-9462-71A5-A29079DD7709}"/>
                      </a:ext>
                    </a:extLst>
                  </p:cNvPr>
                  <p:cNvPicPr/>
                  <p:nvPr/>
                </p:nvPicPr>
                <p:blipFill>
                  <a:blip r:embed="rId29"/>
                  <a:stretch>
                    <a:fillRect/>
                  </a:stretch>
                </p:blipFill>
                <p:spPr>
                  <a:xfrm>
                    <a:off x="9233843" y="1044532"/>
                    <a:ext cx="320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3">
                    <a:extLst>
                      <a:ext uri="{FF2B5EF4-FFF2-40B4-BE49-F238E27FC236}">
                        <a16:creationId xmlns:a16="http://schemas.microsoft.com/office/drawing/2014/main" id="{FC343246-53E4-5997-2D26-8798A45DF730}"/>
                      </a:ext>
                    </a:extLst>
                  </p14:cNvPr>
                  <p14:cNvContentPartPr/>
                  <p14:nvPr/>
                </p14:nvContentPartPr>
                <p14:xfrm>
                  <a:off x="9183443" y="1272052"/>
                  <a:ext cx="158760" cy="14040"/>
                </p14:xfrm>
              </p:contentPart>
            </mc:Choice>
            <mc:Fallback xmlns="">
              <p:pic>
                <p:nvPicPr>
                  <p:cNvPr id="44" name="Ink 43">
                    <a:extLst>
                      <a:ext uri="{FF2B5EF4-FFF2-40B4-BE49-F238E27FC236}">
                        <a16:creationId xmlns:a16="http://schemas.microsoft.com/office/drawing/2014/main" id="{FC343246-53E4-5997-2D26-8798A45DF730}"/>
                      </a:ext>
                    </a:extLst>
                  </p:cNvPr>
                  <p:cNvPicPr/>
                  <p:nvPr/>
                </p:nvPicPr>
                <p:blipFill>
                  <a:blip r:embed="rId31"/>
                  <a:stretch>
                    <a:fillRect/>
                  </a:stretch>
                </p:blipFill>
                <p:spPr>
                  <a:xfrm>
                    <a:off x="9174803" y="1263052"/>
                    <a:ext cx="17640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4B58404D-6555-640E-7198-0ADFE5807879}"/>
                    </a:ext>
                  </a:extLst>
                </p14:cNvPr>
                <p14:cNvContentPartPr/>
                <p14:nvPr/>
              </p14:nvContentPartPr>
              <p14:xfrm>
                <a:off x="8550564" y="1532470"/>
                <a:ext cx="72720" cy="151560"/>
              </p14:xfrm>
            </p:contentPart>
          </mc:Choice>
          <mc:Fallback xmlns="">
            <p:pic>
              <p:nvPicPr>
                <p:cNvPr id="47" name="Ink 46">
                  <a:extLst>
                    <a:ext uri="{FF2B5EF4-FFF2-40B4-BE49-F238E27FC236}">
                      <a16:creationId xmlns:a16="http://schemas.microsoft.com/office/drawing/2014/main" id="{4B58404D-6555-640E-7198-0ADFE5807879}"/>
                    </a:ext>
                  </a:extLst>
                </p:cNvPr>
                <p:cNvPicPr/>
                <p:nvPr/>
              </p:nvPicPr>
              <p:blipFill>
                <a:blip r:embed="rId33"/>
                <a:stretch>
                  <a:fillRect/>
                </a:stretch>
              </p:blipFill>
              <p:spPr>
                <a:xfrm>
                  <a:off x="8541924" y="1523830"/>
                  <a:ext cx="903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8" name="Ink 47">
                  <a:extLst>
                    <a:ext uri="{FF2B5EF4-FFF2-40B4-BE49-F238E27FC236}">
                      <a16:creationId xmlns:a16="http://schemas.microsoft.com/office/drawing/2014/main" id="{AE1671C7-E9AC-E672-A2A1-A6216C44AE8A}"/>
                    </a:ext>
                  </a:extLst>
                </p14:cNvPr>
                <p14:cNvContentPartPr/>
                <p14:nvPr/>
              </p14:nvContentPartPr>
              <p14:xfrm>
                <a:off x="9465324" y="2697430"/>
                <a:ext cx="302760" cy="182520"/>
              </p14:xfrm>
            </p:contentPart>
          </mc:Choice>
          <mc:Fallback xmlns="">
            <p:pic>
              <p:nvPicPr>
                <p:cNvPr id="48" name="Ink 47">
                  <a:extLst>
                    <a:ext uri="{FF2B5EF4-FFF2-40B4-BE49-F238E27FC236}">
                      <a16:creationId xmlns:a16="http://schemas.microsoft.com/office/drawing/2014/main" id="{AE1671C7-E9AC-E672-A2A1-A6216C44AE8A}"/>
                    </a:ext>
                  </a:extLst>
                </p:cNvPr>
                <p:cNvPicPr/>
                <p:nvPr/>
              </p:nvPicPr>
              <p:blipFill>
                <a:blip r:embed="rId35"/>
                <a:stretch>
                  <a:fillRect/>
                </a:stretch>
              </p:blipFill>
              <p:spPr>
                <a:xfrm>
                  <a:off x="9456324" y="2688430"/>
                  <a:ext cx="320400" cy="200160"/>
                </a:xfrm>
                <a:prstGeom prst="rect">
                  <a:avLst/>
                </a:prstGeom>
              </p:spPr>
            </p:pic>
          </mc:Fallback>
        </mc:AlternateContent>
        <p:grpSp>
          <p:nvGrpSpPr>
            <p:cNvPr id="61" name="Group 60">
              <a:extLst>
                <a:ext uri="{FF2B5EF4-FFF2-40B4-BE49-F238E27FC236}">
                  <a16:creationId xmlns:a16="http://schemas.microsoft.com/office/drawing/2014/main" id="{D9DC9E09-AB65-617A-B9A3-749D851B9837}"/>
                </a:ext>
              </a:extLst>
            </p:cNvPr>
            <p:cNvGrpSpPr/>
            <p:nvPr/>
          </p:nvGrpSpPr>
          <p:grpSpPr>
            <a:xfrm>
              <a:off x="10028364" y="2607430"/>
              <a:ext cx="517320" cy="305280"/>
              <a:chOff x="10714163" y="2419732"/>
              <a:chExt cx="517320" cy="305280"/>
            </a:xfrm>
          </p:grpSpPr>
          <mc:AlternateContent xmlns:mc="http://schemas.openxmlformats.org/markup-compatibility/2006" xmlns:p14="http://schemas.microsoft.com/office/powerpoint/2010/main">
            <mc:Choice Requires="p14">
              <p:contentPart p14:bwMode="auto" r:id="rId36">
                <p14:nvContentPartPr>
                  <p14:cNvPr id="49" name="Ink 48">
                    <a:extLst>
                      <a:ext uri="{FF2B5EF4-FFF2-40B4-BE49-F238E27FC236}">
                        <a16:creationId xmlns:a16="http://schemas.microsoft.com/office/drawing/2014/main" id="{7750D12F-DAAB-81B1-599E-9A77B31500AB}"/>
                      </a:ext>
                    </a:extLst>
                  </p14:cNvPr>
                  <p14:cNvContentPartPr/>
                  <p14:nvPr/>
                </p14:nvContentPartPr>
                <p14:xfrm>
                  <a:off x="10714163" y="2484532"/>
                  <a:ext cx="7200" cy="191880"/>
                </p14:xfrm>
              </p:contentPart>
            </mc:Choice>
            <mc:Fallback xmlns="">
              <p:pic>
                <p:nvPicPr>
                  <p:cNvPr id="49" name="Ink 48">
                    <a:extLst>
                      <a:ext uri="{FF2B5EF4-FFF2-40B4-BE49-F238E27FC236}">
                        <a16:creationId xmlns:a16="http://schemas.microsoft.com/office/drawing/2014/main" id="{7750D12F-DAAB-81B1-599E-9A77B31500AB}"/>
                      </a:ext>
                    </a:extLst>
                  </p:cNvPr>
                  <p:cNvPicPr/>
                  <p:nvPr/>
                </p:nvPicPr>
                <p:blipFill>
                  <a:blip r:embed="rId37"/>
                  <a:stretch>
                    <a:fillRect/>
                  </a:stretch>
                </p:blipFill>
                <p:spPr>
                  <a:xfrm>
                    <a:off x="10705523" y="2475892"/>
                    <a:ext cx="248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0" name="Ink 49">
                    <a:extLst>
                      <a:ext uri="{FF2B5EF4-FFF2-40B4-BE49-F238E27FC236}">
                        <a16:creationId xmlns:a16="http://schemas.microsoft.com/office/drawing/2014/main" id="{516F9167-F6C6-64F5-F9D2-C44E6FFEAD63}"/>
                      </a:ext>
                    </a:extLst>
                  </p14:cNvPr>
                  <p14:cNvContentPartPr/>
                  <p14:nvPr/>
                </p14:nvContentPartPr>
                <p14:xfrm>
                  <a:off x="10714163" y="2419732"/>
                  <a:ext cx="130680" cy="145080"/>
                </p14:xfrm>
              </p:contentPart>
            </mc:Choice>
            <mc:Fallback xmlns="">
              <p:pic>
                <p:nvPicPr>
                  <p:cNvPr id="50" name="Ink 49">
                    <a:extLst>
                      <a:ext uri="{FF2B5EF4-FFF2-40B4-BE49-F238E27FC236}">
                        <a16:creationId xmlns:a16="http://schemas.microsoft.com/office/drawing/2014/main" id="{516F9167-F6C6-64F5-F9D2-C44E6FFEAD63}"/>
                      </a:ext>
                    </a:extLst>
                  </p:cNvPr>
                  <p:cNvPicPr/>
                  <p:nvPr/>
                </p:nvPicPr>
                <p:blipFill>
                  <a:blip r:embed="rId39"/>
                  <a:stretch>
                    <a:fillRect/>
                  </a:stretch>
                </p:blipFill>
                <p:spPr>
                  <a:xfrm>
                    <a:off x="10705523" y="2410732"/>
                    <a:ext cx="1483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2" name="Ink 51">
                    <a:extLst>
                      <a:ext uri="{FF2B5EF4-FFF2-40B4-BE49-F238E27FC236}">
                        <a16:creationId xmlns:a16="http://schemas.microsoft.com/office/drawing/2014/main" id="{64BED96B-13E1-4BC6-2FFB-F5DD8F4A067E}"/>
                      </a:ext>
                    </a:extLst>
                  </p14:cNvPr>
                  <p14:cNvContentPartPr/>
                  <p14:nvPr/>
                </p14:nvContentPartPr>
                <p14:xfrm>
                  <a:off x="10937723" y="2464732"/>
                  <a:ext cx="54000" cy="204480"/>
                </p14:xfrm>
              </p:contentPart>
            </mc:Choice>
            <mc:Fallback xmlns="">
              <p:pic>
                <p:nvPicPr>
                  <p:cNvPr id="52" name="Ink 51">
                    <a:extLst>
                      <a:ext uri="{FF2B5EF4-FFF2-40B4-BE49-F238E27FC236}">
                        <a16:creationId xmlns:a16="http://schemas.microsoft.com/office/drawing/2014/main" id="{64BED96B-13E1-4BC6-2FFB-F5DD8F4A067E}"/>
                      </a:ext>
                    </a:extLst>
                  </p:cNvPr>
                  <p:cNvPicPr/>
                  <p:nvPr/>
                </p:nvPicPr>
                <p:blipFill>
                  <a:blip r:embed="rId41"/>
                  <a:stretch>
                    <a:fillRect/>
                  </a:stretch>
                </p:blipFill>
                <p:spPr>
                  <a:xfrm>
                    <a:off x="10929083" y="2456092"/>
                    <a:ext cx="71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3" name="Ink 52">
                    <a:extLst>
                      <a:ext uri="{FF2B5EF4-FFF2-40B4-BE49-F238E27FC236}">
                        <a16:creationId xmlns:a16="http://schemas.microsoft.com/office/drawing/2014/main" id="{AD4977C6-B22E-467C-E42E-5DE34D4AB1C4}"/>
                      </a:ext>
                    </a:extLst>
                  </p14:cNvPr>
                  <p14:cNvContentPartPr/>
                  <p14:nvPr/>
                </p14:nvContentPartPr>
                <p14:xfrm>
                  <a:off x="11058683" y="2504332"/>
                  <a:ext cx="20520" cy="152280"/>
                </p14:xfrm>
              </p:contentPart>
            </mc:Choice>
            <mc:Fallback xmlns="">
              <p:pic>
                <p:nvPicPr>
                  <p:cNvPr id="53" name="Ink 52">
                    <a:extLst>
                      <a:ext uri="{FF2B5EF4-FFF2-40B4-BE49-F238E27FC236}">
                        <a16:creationId xmlns:a16="http://schemas.microsoft.com/office/drawing/2014/main" id="{AD4977C6-B22E-467C-E42E-5DE34D4AB1C4}"/>
                      </a:ext>
                    </a:extLst>
                  </p:cNvPr>
                  <p:cNvPicPr/>
                  <p:nvPr/>
                </p:nvPicPr>
                <p:blipFill>
                  <a:blip r:embed="rId43"/>
                  <a:stretch>
                    <a:fillRect/>
                  </a:stretch>
                </p:blipFill>
                <p:spPr>
                  <a:xfrm>
                    <a:off x="11050043" y="2495692"/>
                    <a:ext cx="381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4" name="Ink 53">
                    <a:extLst>
                      <a:ext uri="{FF2B5EF4-FFF2-40B4-BE49-F238E27FC236}">
                        <a16:creationId xmlns:a16="http://schemas.microsoft.com/office/drawing/2014/main" id="{A41C49CF-5FA1-DC88-EAD2-FF1B28A226CE}"/>
                      </a:ext>
                    </a:extLst>
                  </p14:cNvPr>
                  <p14:cNvContentPartPr/>
                  <p14:nvPr/>
                </p14:nvContentPartPr>
                <p14:xfrm>
                  <a:off x="11177843" y="2478052"/>
                  <a:ext cx="53640" cy="246960"/>
                </p14:xfrm>
              </p:contentPart>
            </mc:Choice>
            <mc:Fallback xmlns="">
              <p:pic>
                <p:nvPicPr>
                  <p:cNvPr id="54" name="Ink 53">
                    <a:extLst>
                      <a:ext uri="{FF2B5EF4-FFF2-40B4-BE49-F238E27FC236}">
                        <a16:creationId xmlns:a16="http://schemas.microsoft.com/office/drawing/2014/main" id="{A41C49CF-5FA1-DC88-EAD2-FF1B28A226CE}"/>
                      </a:ext>
                    </a:extLst>
                  </p:cNvPr>
                  <p:cNvPicPr/>
                  <p:nvPr/>
                </p:nvPicPr>
                <p:blipFill>
                  <a:blip r:embed="rId45"/>
                  <a:stretch>
                    <a:fillRect/>
                  </a:stretch>
                </p:blipFill>
                <p:spPr>
                  <a:xfrm>
                    <a:off x="11169203" y="2469412"/>
                    <a:ext cx="71280" cy="264600"/>
                  </a:xfrm>
                  <a:prstGeom prst="rect">
                    <a:avLst/>
                  </a:prstGeom>
                </p:spPr>
              </p:pic>
            </mc:Fallback>
          </mc:AlternateContent>
        </p:grpSp>
        <p:grpSp>
          <p:nvGrpSpPr>
            <p:cNvPr id="60" name="Group 59">
              <a:extLst>
                <a:ext uri="{FF2B5EF4-FFF2-40B4-BE49-F238E27FC236}">
                  <a16:creationId xmlns:a16="http://schemas.microsoft.com/office/drawing/2014/main" id="{3E53C3E6-8FBF-7B9B-2B7B-6E8EAD932FB9}"/>
                </a:ext>
              </a:extLst>
            </p:cNvPr>
            <p:cNvGrpSpPr/>
            <p:nvPr/>
          </p:nvGrpSpPr>
          <p:grpSpPr>
            <a:xfrm>
              <a:off x="10691124" y="2643790"/>
              <a:ext cx="496440" cy="234360"/>
              <a:chOff x="11376923" y="2456092"/>
              <a:chExt cx="496440" cy="234360"/>
            </a:xfrm>
          </p:grpSpPr>
          <mc:AlternateContent xmlns:mc="http://schemas.openxmlformats.org/markup-compatibility/2006" xmlns:p14="http://schemas.microsoft.com/office/powerpoint/2010/main">
            <mc:Choice Requires="p14">
              <p:contentPart p14:bwMode="auto" r:id="rId46">
                <p14:nvContentPartPr>
                  <p14:cNvPr id="55" name="Ink 54">
                    <a:extLst>
                      <a:ext uri="{FF2B5EF4-FFF2-40B4-BE49-F238E27FC236}">
                        <a16:creationId xmlns:a16="http://schemas.microsoft.com/office/drawing/2014/main" id="{30F5D70B-240E-4BAB-763C-AE398656B413}"/>
                      </a:ext>
                    </a:extLst>
                  </p14:cNvPr>
                  <p14:cNvContentPartPr/>
                  <p14:nvPr/>
                </p14:nvContentPartPr>
                <p14:xfrm>
                  <a:off x="11396723" y="2524492"/>
                  <a:ext cx="7560" cy="99000"/>
                </p14:xfrm>
              </p:contentPart>
            </mc:Choice>
            <mc:Fallback xmlns="">
              <p:pic>
                <p:nvPicPr>
                  <p:cNvPr id="55" name="Ink 54">
                    <a:extLst>
                      <a:ext uri="{FF2B5EF4-FFF2-40B4-BE49-F238E27FC236}">
                        <a16:creationId xmlns:a16="http://schemas.microsoft.com/office/drawing/2014/main" id="{30F5D70B-240E-4BAB-763C-AE398656B413}"/>
                      </a:ext>
                    </a:extLst>
                  </p:cNvPr>
                  <p:cNvPicPr/>
                  <p:nvPr/>
                </p:nvPicPr>
                <p:blipFill>
                  <a:blip r:embed="rId47"/>
                  <a:stretch>
                    <a:fillRect/>
                  </a:stretch>
                </p:blipFill>
                <p:spPr>
                  <a:xfrm>
                    <a:off x="11387723" y="2515492"/>
                    <a:ext cx="252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6" name="Ink 55">
                    <a:extLst>
                      <a:ext uri="{FF2B5EF4-FFF2-40B4-BE49-F238E27FC236}">
                        <a16:creationId xmlns:a16="http://schemas.microsoft.com/office/drawing/2014/main" id="{81017B58-DB87-FED1-5EA6-4E9E3A204E81}"/>
                      </a:ext>
                    </a:extLst>
                  </p14:cNvPr>
                  <p14:cNvContentPartPr/>
                  <p14:nvPr/>
                </p14:nvContentPartPr>
                <p14:xfrm>
                  <a:off x="11376923" y="2570572"/>
                  <a:ext cx="131760" cy="8280"/>
                </p14:xfrm>
              </p:contentPart>
            </mc:Choice>
            <mc:Fallback xmlns="">
              <p:pic>
                <p:nvPicPr>
                  <p:cNvPr id="56" name="Ink 55">
                    <a:extLst>
                      <a:ext uri="{FF2B5EF4-FFF2-40B4-BE49-F238E27FC236}">
                        <a16:creationId xmlns:a16="http://schemas.microsoft.com/office/drawing/2014/main" id="{81017B58-DB87-FED1-5EA6-4E9E3A204E81}"/>
                      </a:ext>
                    </a:extLst>
                  </p:cNvPr>
                  <p:cNvPicPr/>
                  <p:nvPr/>
                </p:nvPicPr>
                <p:blipFill>
                  <a:blip r:embed="rId49"/>
                  <a:stretch>
                    <a:fillRect/>
                  </a:stretch>
                </p:blipFill>
                <p:spPr>
                  <a:xfrm>
                    <a:off x="11367923" y="2561572"/>
                    <a:ext cx="1494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7" name="Ink 56">
                    <a:extLst>
                      <a:ext uri="{FF2B5EF4-FFF2-40B4-BE49-F238E27FC236}">
                        <a16:creationId xmlns:a16="http://schemas.microsoft.com/office/drawing/2014/main" id="{F81468EA-B18B-B305-90C8-14BECD4FF955}"/>
                      </a:ext>
                    </a:extLst>
                  </p14:cNvPr>
                  <p14:cNvContentPartPr/>
                  <p14:nvPr/>
                </p14:nvContentPartPr>
                <p14:xfrm>
                  <a:off x="11615243" y="2511172"/>
                  <a:ext cx="24480" cy="154440"/>
                </p14:xfrm>
              </p:contentPart>
            </mc:Choice>
            <mc:Fallback xmlns="">
              <p:pic>
                <p:nvPicPr>
                  <p:cNvPr id="57" name="Ink 56">
                    <a:extLst>
                      <a:ext uri="{FF2B5EF4-FFF2-40B4-BE49-F238E27FC236}">
                        <a16:creationId xmlns:a16="http://schemas.microsoft.com/office/drawing/2014/main" id="{F81468EA-B18B-B305-90C8-14BECD4FF955}"/>
                      </a:ext>
                    </a:extLst>
                  </p:cNvPr>
                  <p:cNvPicPr/>
                  <p:nvPr/>
                </p:nvPicPr>
                <p:blipFill>
                  <a:blip r:embed="rId51"/>
                  <a:stretch>
                    <a:fillRect/>
                  </a:stretch>
                </p:blipFill>
                <p:spPr>
                  <a:xfrm>
                    <a:off x="11606603" y="2502172"/>
                    <a:ext cx="421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8" name="Ink 57">
                    <a:extLst>
                      <a:ext uri="{FF2B5EF4-FFF2-40B4-BE49-F238E27FC236}">
                        <a16:creationId xmlns:a16="http://schemas.microsoft.com/office/drawing/2014/main" id="{A3F72196-499D-2B3A-587D-9B5CB735BB06}"/>
                      </a:ext>
                    </a:extLst>
                  </p14:cNvPr>
                  <p14:cNvContentPartPr/>
                  <p14:nvPr/>
                </p14:nvContentPartPr>
                <p14:xfrm>
                  <a:off x="11628563" y="2456092"/>
                  <a:ext cx="95040" cy="108720"/>
                </p14:xfrm>
              </p:contentPart>
            </mc:Choice>
            <mc:Fallback xmlns="">
              <p:pic>
                <p:nvPicPr>
                  <p:cNvPr id="58" name="Ink 57">
                    <a:extLst>
                      <a:ext uri="{FF2B5EF4-FFF2-40B4-BE49-F238E27FC236}">
                        <a16:creationId xmlns:a16="http://schemas.microsoft.com/office/drawing/2014/main" id="{A3F72196-499D-2B3A-587D-9B5CB735BB06}"/>
                      </a:ext>
                    </a:extLst>
                  </p:cNvPr>
                  <p:cNvPicPr/>
                  <p:nvPr/>
                </p:nvPicPr>
                <p:blipFill>
                  <a:blip r:embed="rId53"/>
                  <a:stretch>
                    <a:fillRect/>
                  </a:stretch>
                </p:blipFill>
                <p:spPr>
                  <a:xfrm>
                    <a:off x="11619563" y="2447452"/>
                    <a:ext cx="1126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9" name="Ink 58">
                    <a:extLst>
                      <a:ext uri="{FF2B5EF4-FFF2-40B4-BE49-F238E27FC236}">
                        <a16:creationId xmlns:a16="http://schemas.microsoft.com/office/drawing/2014/main" id="{BE3FCE8E-DD88-55F6-1449-A932184B58C4}"/>
                      </a:ext>
                    </a:extLst>
                  </p14:cNvPr>
                  <p14:cNvContentPartPr/>
                  <p14:nvPr/>
                </p14:nvContentPartPr>
                <p14:xfrm>
                  <a:off x="11806403" y="2464732"/>
                  <a:ext cx="66960" cy="225720"/>
                </p14:xfrm>
              </p:contentPart>
            </mc:Choice>
            <mc:Fallback xmlns="">
              <p:pic>
                <p:nvPicPr>
                  <p:cNvPr id="59" name="Ink 58">
                    <a:extLst>
                      <a:ext uri="{FF2B5EF4-FFF2-40B4-BE49-F238E27FC236}">
                        <a16:creationId xmlns:a16="http://schemas.microsoft.com/office/drawing/2014/main" id="{BE3FCE8E-DD88-55F6-1449-A932184B58C4}"/>
                      </a:ext>
                    </a:extLst>
                  </p:cNvPr>
                  <p:cNvPicPr/>
                  <p:nvPr/>
                </p:nvPicPr>
                <p:blipFill>
                  <a:blip r:embed="rId55"/>
                  <a:stretch>
                    <a:fillRect/>
                  </a:stretch>
                </p:blipFill>
                <p:spPr>
                  <a:xfrm>
                    <a:off x="11797763" y="2456092"/>
                    <a:ext cx="84600" cy="243360"/>
                  </a:xfrm>
                  <a:prstGeom prst="rect">
                    <a:avLst/>
                  </a:prstGeom>
                </p:spPr>
              </p:pic>
            </mc:Fallback>
          </mc:AlternateContent>
        </p:grpSp>
        <p:grpSp>
          <p:nvGrpSpPr>
            <p:cNvPr id="69" name="Group 68">
              <a:extLst>
                <a:ext uri="{FF2B5EF4-FFF2-40B4-BE49-F238E27FC236}">
                  <a16:creationId xmlns:a16="http://schemas.microsoft.com/office/drawing/2014/main" id="{EDE03916-D441-01A4-9903-025CCB5A9331}"/>
                </a:ext>
              </a:extLst>
            </p:cNvPr>
            <p:cNvGrpSpPr/>
            <p:nvPr/>
          </p:nvGrpSpPr>
          <p:grpSpPr>
            <a:xfrm>
              <a:off x="11250204" y="2639110"/>
              <a:ext cx="242640" cy="309240"/>
              <a:chOff x="11936003" y="2451412"/>
              <a:chExt cx="242640" cy="309240"/>
            </a:xfrm>
          </p:grpSpPr>
          <mc:AlternateContent xmlns:mc="http://schemas.openxmlformats.org/markup-compatibility/2006" xmlns:p14="http://schemas.microsoft.com/office/powerpoint/2010/main">
            <mc:Choice Requires="p14">
              <p:contentPart p14:bwMode="auto" r:id="rId56">
                <p14:nvContentPartPr>
                  <p14:cNvPr id="65" name="Ink 64">
                    <a:extLst>
                      <a:ext uri="{FF2B5EF4-FFF2-40B4-BE49-F238E27FC236}">
                        <a16:creationId xmlns:a16="http://schemas.microsoft.com/office/drawing/2014/main" id="{41A84658-57E7-CB2C-DDBE-26AA87874628}"/>
                      </a:ext>
                    </a:extLst>
                  </p14:cNvPr>
                  <p14:cNvContentPartPr/>
                  <p14:nvPr/>
                </p14:nvContentPartPr>
                <p14:xfrm>
                  <a:off x="12023483" y="2478052"/>
                  <a:ext cx="17280" cy="208800"/>
                </p14:xfrm>
              </p:contentPart>
            </mc:Choice>
            <mc:Fallback xmlns="">
              <p:pic>
                <p:nvPicPr>
                  <p:cNvPr id="65" name="Ink 64">
                    <a:extLst>
                      <a:ext uri="{FF2B5EF4-FFF2-40B4-BE49-F238E27FC236}">
                        <a16:creationId xmlns:a16="http://schemas.microsoft.com/office/drawing/2014/main" id="{41A84658-57E7-CB2C-DDBE-26AA87874628}"/>
                      </a:ext>
                    </a:extLst>
                  </p:cNvPr>
                  <p:cNvPicPr/>
                  <p:nvPr/>
                </p:nvPicPr>
                <p:blipFill>
                  <a:blip r:embed="rId57"/>
                  <a:stretch>
                    <a:fillRect/>
                  </a:stretch>
                </p:blipFill>
                <p:spPr>
                  <a:xfrm>
                    <a:off x="12014483" y="2469412"/>
                    <a:ext cx="34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6" name="Ink 65">
                    <a:extLst>
                      <a:ext uri="{FF2B5EF4-FFF2-40B4-BE49-F238E27FC236}">
                        <a16:creationId xmlns:a16="http://schemas.microsoft.com/office/drawing/2014/main" id="{B6DB6093-E942-86A7-0FDC-63BB64F0E511}"/>
                      </a:ext>
                    </a:extLst>
                  </p14:cNvPr>
                  <p14:cNvContentPartPr/>
                  <p14:nvPr/>
                </p14:nvContentPartPr>
                <p14:xfrm>
                  <a:off x="11936003" y="2469412"/>
                  <a:ext cx="130320" cy="121320"/>
                </p14:xfrm>
              </p:contentPart>
            </mc:Choice>
            <mc:Fallback xmlns="">
              <p:pic>
                <p:nvPicPr>
                  <p:cNvPr id="66" name="Ink 65">
                    <a:extLst>
                      <a:ext uri="{FF2B5EF4-FFF2-40B4-BE49-F238E27FC236}">
                        <a16:creationId xmlns:a16="http://schemas.microsoft.com/office/drawing/2014/main" id="{B6DB6093-E942-86A7-0FDC-63BB64F0E511}"/>
                      </a:ext>
                    </a:extLst>
                  </p:cNvPr>
                  <p:cNvPicPr/>
                  <p:nvPr/>
                </p:nvPicPr>
                <p:blipFill>
                  <a:blip r:embed="rId59"/>
                  <a:stretch>
                    <a:fillRect/>
                  </a:stretch>
                </p:blipFill>
                <p:spPr>
                  <a:xfrm>
                    <a:off x="11927003" y="2460772"/>
                    <a:ext cx="1479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8" name="Ink 67">
                    <a:extLst>
                      <a:ext uri="{FF2B5EF4-FFF2-40B4-BE49-F238E27FC236}">
                        <a16:creationId xmlns:a16="http://schemas.microsoft.com/office/drawing/2014/main" id="{1061F49A-C811-DADF-8797-EFF4132E2F33}"/>
                      </a:ext>
                    </a:extLst>
                  </p14:cNvPr>
                  <p14:cNvContentPartPr/>
                  <p14:nvPr/>
                </p14:nvContentPartPr>
                <p14:xfrm>
                  <a:off x="12105563" y="2451412"/>
                  <a:ext cx="73080" cy="309240"/>
                </p14:xfrm>
              </p:contentPart>
            </mc:Choice>
            <mc:Fallback xmlns="">
              <p:pic>
                <p:nvPicPr>
                  <p:cNvPr id="68" name="Ink 67">
                    <a:extLst>
                      <a:ext uri="{FF2B5EF4-FFF2-40B4-BE49-F238E27FC236}">
                        <a16:creationId xmlns:a16="http://schemas.microsoft.com/office/drawing/2014/main" id="{1061F49A-C811-DADF-8797-EFF4132E2F33}"/>
                      </a:ext>
                    </a:extLst>
                  </p:cNvPr>
                  <p:cNvPicPr/>
                  <p:nvPr/>
                </p:nvPicPr>
                <p:blipFill>
                  <a:blip r:embed="rId61"/>
                  <a:stretch>
                    <a:fillRect/>
                  </a:stretch>
                </p:blipFill>
                <p:spPr>
                  <a:xfrm>
                    <a:off x="12096923" y="2442772"/>
                    <a:ext cx="90720" cy="32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70" name="Ink 69">
                  <a:extLst>
                    <a:ext uri="{FF2B5EF4-FFF2-40B4-BE49-F238E27FC236}">
                      <a16:creationId xmlns:a16="http://schemas.microsoft.com/office/drawing/2014/main" id="{5D039B38-6FD1-4E4D-CAE1-E576EB6CF7B8}"/>
                    </a:ext>
                  </a:extLst>
                </p14:cNvPr>
                <p14:cNvContentPartPr/>
                <p14:nvPr/>
              </p14:nvContentPartPr>
              <p14:xfrm>
                <a:off x="9435387" y="3923875"/>
                <a:ext cx="322920" cy="194760"/>
              </p14:xfrm>
            </p:contentPart>
          </mc:Choice>
          <mc:Fallback xmlns="">
            <p:pic>
              <p:nvPicPr>
                <p:cNvPr id="70" name="Ink 69">
                  <a:extLst>
                    <a:ext uri="{FF2B5EF4-FFF2-40B4-BE49-F238E27FC236}">
                      <a16:creationId xmlns:a16="http://schemas.microsoft.com/office/drawing/2014/main" id="{5D039B38-6FD1-4E4D-CAE1-E576EB6CF7B8}"/>
                    </a:ext>
                  </a:extLst>
                </p:cNvPr>
                <p:cNvPicPr/>
                <p:nvPr/>
              </p:nvPicPr>
              <p:blipFill>
                <a:blip r:embed="rId63"/>
                <a:stretch>
                  <a:fillRect/>
                </a:stretch>
              </p:blipFill>
              <p:spPr>
                <a:xfrm>
                  <a:off x="9426387" y="3914875"/>
                  <a:ext cx="3405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5" name="Ink 74">
                  <a:extLst>
                    <a:ext uri="{FF2B5EF4-FFF2-40B4-BE49-F238E27FC236}">
                      <a16:creationId xmlns:a16="http://schemas.microsoft.com/office/drawing/2014/main" id="{BB647FF3-36EC-A1C0-BD41-C69499E530D7}"/>
                    </a:ext>
                  </a:extLst>
                </p14:cNvPr>
                <p14:cNvContentPartPr/>
                <p14:nvPr/>
              </p14:nvContentPartPr>
              <p14:xfrm>
                <a:off x="9908427" y="3902995"/>
                <a:ext cx="24120" cy="254160"/>
              </p14:xfrm>
            </p:contentPart>
          </mc:Choice>
          <mc:Fallback xmlns="">
            <p:pic>
              <p:nvPicPr>
                <p:cNvPr id="75" name="Ink 74">
                  <a:extLst>
                    <a:ext uri="{FF2B5EF4-FFF2-40B4-BE49-F238E27FC236}">
                      <a16:creationId xmlns:a16="http://schemas.microsoft.com/office/drawing/2014/main" id="{BB647FF3-36EC-A1C0-BD41-C69499E530D7}"/>
                    </a:ext>
                  </a:extLst>
                </p:cNvPr>
                <p:cNvPicPr/>
                <p:nvPr/>
              </p:nvPicPr>
              <p:blipFill>
                <a:blip r:embed="rId65"/>
                <a:stretch>
                  <a:fillRect/>
                </a:stretch>
              </p:blipFill>
              <p:spPr>
                <a:xfrm>
                  <a:off x="9899787" y="3893995"/>
                  <a:ext cx="417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6" name="Ink 75">
                  <a:extLst>
                    <a:ext uri="{FF2B5EF4-FFF2-40B4-BE49-F238E27FC236}">
                      <a16:creationId xmlns:a16="http://schemas.microsoft.com/office/drawing/2014/main" id="{2A28726D-E6D7-09B7-612B-4E4E610ACB20}"/>
                    </a:ext>
                  </a:extLst>
                </p14:cNvPr>
                <p14:cNvContentPartPr/>
                <p14:nvPr/>
              </p14:nvContentPartPr>
              <p14:xfrm>
                <a:off x="9839667" y="4041955"/>
                <a:ext cx="171720" cy="27360"/>
              </p14:xfrm>
            </p:contentPart>
          </mc:Choice>
          <mc:Fallback xmlns="">
            <p:pic>
              <p:nvPicPr>
                <p:cNvPr id="76" name="Ink 75">
                  <a:extLst>
                    <a:ext uri="{FF2B5EF4-FFF2-40B4-BE49-F238E27FC236}">
                      <a16:creationId xmlns:a16="http://schemas.microsoft.com/office/drawing/2014/main" id="{2A28726D-E6D7-09B7-612B-4E4E610ACB20}"/>
                    </a:ext>
                  </a:extLst>
                </p:cNvPr>
                <p:cNvPicPr/>
                <p:nvPr/>
              </p:nvPicPr>
              <p:blipFill>
                <a:blip r:embed="rId67"/>
                <a:stretch>
                  <a:fillRect/>
                </a:stretch>
              </p:blipFill>
              <p:spPr>
                <a:xfrm>
                  <a:off x="9830667" y="4032955"/>
                  <a:ext cx="189360" cy="45000"/>
                </a:xfrm>
                <a:prstGeom prst="rect">
                  <a:avLst/>
                </a:prstGeom>
              </p:spPr>
            </p:pic>
          </mc:Fallback>
        </mc:AlternateContent>
        <p:grpSp>
          <p:nvGrpSpPr>
            <p:cNvPr id="90" name="Group 89">
              <a:extLst>
                <a:ext uri="{FF2B5EF4-FFF2-40B4-BE49-F238E27FC236}">
                  <a16:creationId xmlns:a16="http://schemas.microsoft.com/office/drawing/2014/main" id="{EC6FF115-ED38-39B8-2C0A-8B2AB47F2ECC}"/>
                </a:ext>
              </a:extLst>
            </p:cNvPr>
            <p:cNvGrpSpPr/>
            <p:nvPr/>
          </p:nvGrpSpPr>
          <p:grpSpPr>
            <a:xfrm>
              <a:off x="10157547" y="3869875"/>
              <a:ext cx="1243080" cy="304200"/>
              <a:chOff x="10568363" y="4028572"/>
              <a:chExt cx="1243080" cy="304200"/>
            </a:xfrm>
          </p:grpSpPr>
          <mc:AlternateContent xmlns:mc="http://schemas.openxmlformats.org/markup-compatibility/2006" xmlns:p14="http://schemas.microsoft.com/office/powerpoint/2010/main">
            <mc:Choice Requires="p14">
              <p:contentPart p14:bwMode="auto" r:id="rId68">
                <p14:nvContentPartPr>
                  <p14:cNvPr id="77" name="Ink 76">
                    <a:extLst>
                      <a:ext uri="{FF2B5EF4-FFF2-40B4-BE49-F238E27FC236}">
                        <a16:creationId xmlns:a16="http://schemas.microsoft.com/office/drawing/2014/main" id="{271E0F29-05B1-D6F8-CD18-8C47D9D7BF4D}"/>
                      </a:ext>
                    </a:extLst>
                  </p14:cNvPr>
                  <p14:cNvContentPartPr/>
                  <p14:nvPr/>
                </p14:nvContentPartPr>
                <p14:xfrm>
                  <a:off x="10568363" y="4114612"/>
                  <a:ext cx="46080" cy="218160"/>
                </p14:xfrm>
              </p:contentPart>
            </mc:Choice>
            <mc:Fallback xmlns="">
              <p:pic>
                <p:nvPicPr>
                  <p:cNvPr id="77" name="Ink 76">
                    <a:extLst>
                      <a:ext uri="{FF2B5EF4-FFF2-40B4-BE49-F238E27FC236}">
                        <a16:creationId xmlns:a16="http://schemas.microsoft.com/office/drawing/2014/main" id="{271E0F29-05B1-D6F8-CD18-8C47D9D7BF4D}"/>
                      </a:ext>
                    </a:extLst>
                  </p:cNvPr>
                  <p:cNvPicPr/>
                  <p:nvPr/>
                </p:nvPicPr>
                <p:blipFill>
                  <a:blip r:embed="rId69"/>
                  <a:stretch>
                    <a:fillRect/>
                  </a:stretch>
                </p:blipFill>
                <p:spPr>
                  <a:xfrm>
                    <a:off x="10559723" y="4105972"/>
                    <a:ext cx="637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8" name="Ink 77">
                    <a:extLst>
                      <a:ext uri="{FF2B5EF4-FFF2-40B4-BE49-F238E27FC236}">
                        <a16:creationId xmlns:a16="http://schemas.microsoft.com/office/drawing/2014/main" id="{A326CFF2-4480-8CE3-F9BD-6C76AA0C304B}"/>
                      </a:ext>
                    </a:extLst>
                  </p14:cNvPr>
                  <p14:cNvContentPartPr/>
                  <p14:nvPr/>
                </p14:nvContentPartPr>
                <p14:xfrm>
                  <a:off x="10608323" y="4092652"/>
                  <a:ext cx="109080" cy="134280"/>
                </p14:xfrm>
              </p:contentPart>
            </mc:Choice>
            <mc:Fallback xmlns="">
              <p:pic>
                <p:nvPicPr>
                  <p:cNvPr id="78" name="Ink 77">
                    <a:extLst>
                      <a:ext uri="{FF2B5EF4-FFF2-40B4-BE49-F238E27FC236}">
                        <a16:creationId xmlns:a16="http://schemas.microsoft.com/office/drawing/2014/main" id="{A326CFF2-4480-8CE3-F9BD-6C76AA0C304B}"/>
                      </a:ext>
                    </a:extLst>
                  </p:cNvPr>
                  <p:cNvPicPr/>
                  <p:nvPr/>
                </p:nvPicPr>
                <p:blipFill>
                  <a:blip r:embed="rId71"/>
                  <a:stretch>
                    <a:fillRect/>
                  </a:stretch>
                </p:blipFill>
                <p:spPr>
                  <a:xfrm>
                    <a:off x="10599323" y="4084012"/>
                    <a:ext cx="1267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9" name="Ink 78">
                    <a:extLst>
                      <a:ext uri="{FF2B5EF4-FFF2-40B4-BE49-F238E27FC236}">
                        <a16:creationId xmlns:a16="http://schemas.microsoft.com/office/drawing/2014/main" id="{89CEE2D0-62E7-9B0F-99F7-12D5168F4F89}"/>
                      </a:ext>
                    </a:extLst>
                  </p14:cNvPr>
                  <p14:cNvContentPartPr/>
                  <p14:nvPr/>
                </p14:nvContentPartPr>
                <p14:xfrm>
                  <a:off x="10832603" y="4081492"/>
                  <a:ext cx="89280" cy="243000"/>
                </p14:xfrm>
              </p:contentPart>
            </mc:Choice>
            <mc:Fallback xmlns="">
              <p:pic>
                <p:nvPicPr>
                  <p:cNvPr id="79" name="Ink 78">
                    <a:extLst>
                      <a:ext uri="{FF2B5EF4-FFF2-40B4-BE49-F238E27FC236}">
                        <a16:creationId xmlns:a16="http://schemas.microsoft.com/office/drawing/2014/main" id="{89CEE2D0-62E7-9B0F-99F7-12D5168F4F89}"/>
                      </a:ext>
                    </a:extLst>
                  </p:cNvPr>
                  <p:cNvPicPr/>
                  <p:nvPr/>
                </p:nvPicPr>
                <p:blipFill>
                  <a:blip r:embed="rId73"/>
                  <a:stretch>
                    <a:fillRect/>
                  </a:stretch>
                </p:blipFill>
                <p:spPr>
                  <a:xfrm>
                    <a:off x="10823603" y="4072852"/>
                    <a:ext cx="1069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0" name="Ink 79">
                    <a:extLst>
                      <a:ext uri="{FF2B5EF4-FFF2-40B4-BE49-F238E27FC236}">
                        <a16:creationId xmlns:a16="http://schemas.microsoft.com/office/drawing/2014/main" id="{B1B628CC-AE63-FF33-77A7-E6B8EA07A1EE}"/>
                      </a:ext>
                    </a:extLst>
                  </p14:cNvPr>
                  <p14:cNvContentPartPr/>
                  <p14:nvPr/>
                </p14:nvContentPartPr>
                <p14:xfrm>
                  <a:off x="10926203" y="4094812"/>
                  <a:ext cx="133200" cy="151560"/>
                </p14:xfrm>
              </p:contentPart>
            </mc:Choice>
            <mc:Fallback xmlns="">
              <p:pic>
                <p:nvPicPr>
                  <p:cNvPr id="80" name="Ink 79">
                    <a:extLst>
                      <a:ext uri="{FF2B5EF4-FFF2-40B4-BE49-F238E27FC236}">
                        <a16:creationId xmlns:a16="http://schemas.microsoft.com/office/drawing/2014/main" id="{B1B628CC-AE63-FF33-77A7-E6B8EA07A1EE}"/>
                      </a:ext>
                    </a:extLst>
                  </p:cNvPr>
                  <p:cNvPicPr/>
                  <p:nvPr/>
                </p:nvPicPr>
                <p:blipFill>
                  <a:blip r:embed="rId75"/>
                  <a:stretch>
                    <a:fillRect/>
                  </a:stretch>
                </p:blipFill>
                <p:spPr>
                  <a:xfrm>
                    <a:off x="10917563" y="4085812"/>
                    <a:ext cx="1508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3" name="Ink 82">
                    <a:extLst>
                      <a:ext uri="{FF2B5EF4-FFF2-40B4-BE49-F238E27FC236}">
                        <a16:creationId xmlns:a16="http://schemas.microsoft.com/office/drawing/2014/main" id="{48310E16-4086-D8CC-6CE1-F8D2FF28C270}"/>
                      </a:ext>
                    </a:extLst>
                  </p14:cNvPr>
                  <p14:cNvContentPartPr/>
                  <p14:nvPr/>
                </p14:nvContentPartPr>
                <p14:xfrm>
                  <a:off x="11124923" y="4048372"/>
                  <a:ext cx="47160" cy="232920"/>
                </p14:xfrm>
              </p:contentPart>
            </mc:Choice>
            <mc:Fallback xmlns="">
              <p:pic>
                <p:nvPicPr>
                  <p:cNvPr id="83" name="Ink 82">
                    <a:extLst>
                      <a:ext uri="{FF2B5EF4-FFF2-40B4-BE49-F238E27FC236}">
                        <a16:creationId xmlns:a16="http://schemas.microsoft.com/office/drawing/2014/main" id="{48310E16-4086-D8CC-6CE1-F8D2FF28C270}"/>
                      </a:ext>
                    </a:extLst>
                  </p:cNvPr>
                  <p:cNvPicPr/>
                  <p:nvPr/>
                </p:nvPicPr>
                <p:blipFill>
                  <a:blip r:embed="rId77"/>
                  <a:stretch>
                    <a:fillRect/>
                  </a:stretch>
                </p:blipFill>
                <p:spPr>
                  <a:xfrm>
                    <a:off x="11115923" y="4039372"/>
                    <a:ext cx="648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F1A3A659-C210-B2F3-ED16-6581D0F71CB7}"/>
                      </a:ext>
                    </a:extLst>
                  </p14:cNvPr>
                  <p14:cNvContentPartPr/>
                  <p14:nvPr/>
                </p14:nvContentPartPr>
                <p14:xfrm>
                  <a:off x="11303843" y="4081492"/>
                  <a:ext cx="27360" cy="191520"/>
                </p14:xfrm>
              </p:contentPart>
            </mc:Choice>
            <mc:Fallback xmlns="">
              <p:pic>
                <p:nvPicPr>
                  <p:cNvPr id="84" name="Ink 83">
                    <a:extLst>
                      <a:ext uri="{FF2B5EF4-FFF2-40B4-BE49-F238E27FC236}">
                        <a16:creationId xmlns:a16="http://schemas.microsoft.com/office/drawing/2014/main" id="{F1A3A659-C210-B2F3-ED16-6581D0F71CB7}"/>
                      </a:ext>
                    </a:extLst>
                  </p:cNvPr>
                  <p:cNvPicPr/>
                  <p:nvPr/>
                </p:nvPicPr>
                <p:blipFill>
                  <a:blip r:embed="rId79"/>
                  <a:stretch>
                    <a:fillRect/>
                  </a:stretch>
                </p:blipFill>
                <p:spPr>
                  <a:xfrm>
                    <a:off x="11295203" y="4072852"/>
                    <a:ext cx="450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5" name="Ink 84">
                    <a:extLst>
                      <a:ext uri="{FF2B5EF4-FFF2-40B4-BE49-F238E27FC236}">
                        <a16:creationId xmlns:a16="http://schemas.microsoft.com/office/drawing/2014/main" id="{A55E61C8-FA1E-1FE9-4A78-D80804E1732B}"/>
                      </a:ext>
                    </a:extLst>
                  </p14:cNvPr>
                  <p14:cNvContentPartPr/>
                  <p14:nvPr/>
                </p14:nvContentPartPr>
                <p14:xfrm>
                  <a:off x="11271083" y="4175452"/>
                  <a:ext cx="140040" cy="45720"/>
                </p14:xfrm>
              </p:contentPart>
            </mc:Choice>
            <mc:Fallback xmlns="">
              <p:pic>
                <p:nvPicPr>
                  <p:cNvPr id="85" name="Ink 84">
                    <a:extLst>
                      <a:ext uri="{FF2B5EF4-FFF2-40B4-BE49-F238E27FC236}">
                        <a16:creationId xmlns:a16="http://schemas.microsoft.com/office/drawing/2014/main" id="{A55E61C8-FA1E-1FE9-4A78-D80804E1732B}"/>
                      </a:ext>
                    </a:extLst>
                  </p:cNvPr>
                  <p:cNvPicPr/>
                  <p:nvPr/>
                </p:nvPicPr>
                <p:blipFill>
                  <a:blip r:embed="rId81"/>
                  <a:stretch>
                    <a:fillRect/>
                  </a:stretch>
                </p:blipFill>
                <p:spPr>
                  <a:xfrm>
                    <a:off x="11262083" y="4166452"/>
                    <a:ext cx="1576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6" name="Ink 85">
                    <a:extLst>
                      <a:ext uri="{FF2B5EF4-FFF2-40B4-BE49-F238E27FC236}">
                        <a16:creationId xmlns:a16="http://schemas.microsoft.com/office/drawing/2014/main" id="{2706BF48-1242-9830-054F-C43842BB97A5}"/>
                      </a:ext>
                    </a:extLst>
                  </p14:cNvPr>
                  <p14:cNvContentPartPr/>
                  <p14:nvPr/>
                </p14:nvContentPartPr>
                <p14:xfrm>
                  <a:off x="11522723" y="4055212"/>
                  <a:ext cx="51120" cy="233640"/>
                </p14:xfrm>
              </p:contentPart>
            </mc:Choice>
            <mc:Fallback xmlns="">
              <p:pic>
                <p:nvPicPr>
                  <p:cNvPr id="86" name="Ink 85">
                    <a:extLst>
                      <a:ext uri="{FF2B5EF4-FFF2-40B4-BE49-F238E27FC236}">
                        <a16:creationId xmlns:a16="http://schemas.microsoft.com/office/drawing/2014/main" id="{2706BF48-1242-9830-054F-C43842BB97A5}"/>
                      </a:ext>
                    </a:extLst>
                  </p:cNvPr>
                  <p:cNvPicPr/>
                  <p:nvPr/>
                </p:nvPicPr>
                <p:blipFill>
                  <a:blip r:embed="rId83"/>
                  <a:stretch>
                    <a:fillRect/>
                  </a:stretch>
                </p:blipFill>
                <p:spPr>
                  <a:xfrm>
                    <a:off x="11513723" y="4046212"/>
                    <a:ext cx="687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7" name="Ink 86">
                    <a:extLst>
                      <a:ext uri="{FF2B5EF4-FFF2-40B4-BE49-F238E27FC236}">
                        <a16:creationId xmlns:a16="http://schemas.microsoft.com/office/drawing/2014/main" id="{73562D2C-5EF5-6BFA-D65F-4B025004ABAA}"/>
                      </a:ext>
                    </a:extLst>
                  </p14:cNvPr>
                  <p14:cNvContentPartPr/>
                  <p14:nvPr/>
                </p14:nvContentPartPr>
                <p14:xfrm>
                  <a:off x="11529203" y="4041892"/>
                  <a:ext cx="93960" cy="118800"/>
                </p14:xfrm>
              </p:contentPart>
            </mc:Choice>
            <mc:Fallback xmlns="">
              <p:pic>
                <p:nvPicPr>
                  <p:cNvPr id="87" name="Ink 86">
                    <a:extLst>
                      <a:ext uri="{FF2B5EF4-FFF2-40B4-BE49-F238E27FC236}">
                        <a16:creationId xmlns:a16="http://schemas.microsoft.com/office/drawing/2014/main" id="{73562D2C-5EF5-6BFA-D65F-4B025004ABAA}"/>
                      </a:ext>
                    </a:extLst>
                  </p:cNvPr>
                  <p:cNvPicPr/>
                  <p:nvPr/>
                </p:nvPicPr>
                <p:blipFill>
                  <a:blip r:embed="rId85"/>
                  <a:stretch>
                    <a:fillRect/>
                  </a:stretch>
                </p:blipFill>
                <p:spPr>
                  <a:xfrm>
                    <a:off x="11520203" y="4033252"/>
                    <a:ext cx="1116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9" name="Ink 88">
                    <a:extLst>
                      <a:ext uri="{FF2B5EF4-FFF2-40B4-BE49-F238E27FC236}">
                        <a16:creationId xmlns:a16="http://schemas.microsoft.com/office/drawing/2014/main" id="{0197B542-AB5A-7751-09B4-3CA1C7555360}"/>
                      </a:ext>
                    </a:extLst>
                  </p14:cNvPr>
                  <p14:cNvContentPartPr/>
                  <p14:nvPr/>
                </p14:nvContentPartPr>
                <p14:xfrm>
                  <a:off x="11701283" y="4028572"/>
                  <a:ext cx="110160" cy="267840"/>
                </p14:xfrm>
              </p:contentPart>
            </mc:Choice>
            <mc:Fallback xmlns="">
              <p:pic>
                <p:nvPicPr>
                  <p:cNvPr id="89" name="Ink 88">
                    <a:extLst>
                      <a:ext uri="{FF2B5EF4-FFF2-40B4-BE49-F238E27FC236}">
                        <a16:creationId xmlns:a16="http://schemas.microsoft.com/office/drawing/2014/main" id="{0197B542-AB5A-7751-09B4-3CA1C7555360}"/>
                      </a:ext>
                    </a:extLst>
                  </p:cNvPr>
                  <p:cNvPicPr/>
                  <p:nvPr/>
                </p:nvPicPr>
                <p:blipFill>
                  <a:blip r:embed="rId87"/>
                  <a:stretch>
                    <a:fillRect/>
                  </a:stretch>
                </p:blipFill>
                <p:spPr>
                  <a:xfrm>
                    <a:off x="11692283" y="4019572"/>
                    <a:ext cx="127800" cy="285480"/>
                  </a:xfrm>
                  <a:prstGeom prst="rect">
                    <a:avLst/>
                  </a:prstGeom>
                </p:spPr>
              </p:pic>
            </mc:Fallback>
          </mc:AlternateContent>
        </p:grpSp>
        <p:grpSp>
          <p:nvGrpSpPr>
            <p:cNvPr id="93" name="Group 92">
              <a:extLst>
                <a:ext uri="{FF2B5EF4-FFF2-40B4-BE49-F238E27FC236}">
                  <a16:creationId xmlns:a16="http://schemas.microsoft.com/office/drawing/2014/main" id="{6A1A1744-052F-53E6-8E73-2F4C6070B957}"/>
                </a:ext>
              </a:extLst>
            </p:cNvPr>
            <p:cNvGrpSpPr/>
            <p:nvPr/>
          </p:nvGrpSpPr>
          <p:grpSpPr>
            <a:xfrm>
              <a:off x="11409267" y="3823435"/>
              <a:ext cx="220320" cy="320040"/>
              <a:chOff x="11820083" y="3982132"/>
              <a:chExt cx="220320" cy="320040"/>
            </a:xfrm>
          </p:grpSpPr>
          <mc:AlternateContent xmlns:mc="http://schemas.openxmlformats.org/markup-compatibility/2006" xmlns:p14="http://schemas.microsoft.com/office/powerpoint/2010/main">
            <mc:Choice Requires="p14">
              <p:contentPart p14:bwMode="auto" r:id="rId88">
                <p14:nvContentPartPr>
                  <p14:cNvPr id="91" name="Ink 90">
                    <a:extLst>
                      <a:ext uri="{FF2B5EF4-FFF2-40B4-BE49-F238E27FC236}">
                        <a16:creationId xmlns:a16="http://schemas.microsoft.com/office/drawing/2014/main" id="{0E12A12B-21D3-BE94-94A4-A3B526D19D08}"/>
                      </a:ext>
                    </a:extLst>
                  </p14:cNvPr>
                  <p14:cNvContentPartPr/>
                  <p14:nvPr/>
                </p14:nvContentPartPr>
                <p14:xfrm>
                  <a:off x="11820083" y="4035052"/>
                  <a:ext cx="114120" cy="236160"/>
                </p14:xfrm>
              </p:contentPart>
            </mc:Choice>
            <mc:Fallback xmlns="">
              <p:pic>
                <p:nvPicPr>
                  <p:cNvPr id="91" name="Ink 90">
                    <a:extLst>
                      <a:ext uri="{FF2B5EF4-FFF2-40B4-BE49-F238E27FC236}">
                        <a16:creationId xmlns:a16="http://schemas.microsoft.com/office/drawing/2014/main" id="{0E12A12B-21D3-BE94-94A4-A3B526D19D08}"/>
                      </a:ext>
                    </a:extLst>
                  </p:cNvPr>
                  <p:cNvPicPr/>
                  <p:nvPr/>
                </p:nvPicPr>
                <p:blipFill>
                  <a:blip r:embed="rId89"/>
                  <a:stretch>
                    <a:fillRect/>
                  </a:stretch>
                </p:blipFill>
                <p:spPr>
                  <a:xfrm>
                    <a:off x="11811083" y="4026052"/>
                    <a:ext cx="1317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2" name="Ink 91">
                    <a:extLst>
                      <a:ext uri="{FF2B5EF4-FFF2-40B4-BE49-F238E27FC236}">
                        <a16:creationId xmlns:a16="http://schemas.microsoft.com/office/drawing/2014/main" id="{C030BECB-AA48-5DDE-62F6-972155450916}"/>
                      </a:ext>
                    </a:extLst>
                  </p14:cNvPr>
                  <p14:cNvContentPartPr/>
                  <p14:nvPr/>
                </p14:nvContentPartPr>
                <p14:xfrm>
                  <a:off x="11979923" y="3982132"/>
                  <a:ext cx="60480" cy="320040"/>
                </p14:xfrm>
              </p:contentPart>
            </mc:Choice>
            <mc:Fallback xmlns="">
              <p:pic>
                <p:nvPicPr>
                  <p:cNvPr id="92" name="Ink 91">
                    <a:extLst>
                      <a:ext uri="{FF2B5EF4-FFF2-40B4-BE49-F238E27FC236}">
                        <a16:creationId xmlns:a16="http://schemas.microsoft.com/office/drawing/2014/main" id="{C030BECB-AA48-5DDE-62F6-972155450916}"/>
                      </a:ext>
                    </a:extLst>
                  </p:cNvPr>
                  <p:cNvPicPr/>
                  <p:nvPr/>
                </p:nvPicPr>
                <p:blipFill>
                  <a:blip r:embed="rId91"/>
                  <a:stretch>
                    <a:fillRect/>
                  </a:stretch>
                </p:blipFill>
                <p:spPr>
                  <a:xfrm>
                    <a:off x="11970923" y="3973492"/>
                    <a:ext cx="78120" cy="337680"/>
                  </a:xfrm>
                  <a:prstGeom prst="rect">
                    <a:avLst/>
                  </a:prstGeom>
                </p:spPr>
              </p:pic>
            </mc:Fallback>
          </mc:AlternateContent>
        </p:grpSp>
        <p:grpSp>
          <p:nvGrpSpPr>
            <p:cNvPr id="100" name="Group 99">
              <a:extLst>
                <a:ext uri="{FF2B5EF4-FFF2-40B4-BE49-F238E27FC236}">
                  <a16:creationId xmlns:a16="http://schemas.microsoft.com/office/drawing/2014/main" id="{C79DD899-1ED3-C7EC-3814-B51DAD995980}"/>
                </a:ext>
              </a:extLst>
            </p:cNvPr>
            <p:cNvGrpSpPr/>
            <p:nvPr/>
          </p:nvGrpSpPr>
          <p:grpSpPr>
            <a:xfrm>
              <a:off x="9455187" y="5042755"/>
              <a:ext cx="536400" cy="239040"/>
              <a:chOff x="9866003" y="5201452"/>
              <a:chExt cx="536400" cy="239040"/>
            </a:xfrm>
          </p:grpSpPr>
          <mc:AlternateContent xmlns:mc="http://schemas.openxmlformats.org/markup-compatibility/2006" xmlns:p14="http://schemas.microsoft.com/office/powerpoint/2010/main">
            <mc:Choice Requires="p14">
              <p:contentPart p14:bwMode="auto" r:id="rId92">
                <p14:nvContentPartPr>
                  <p14:cNvPr id="94" name="Ink 93">
                    <a:extLst>
                      <a:ext uri="{FF2B5EF4-FFF2-40B4-BE49-F238E27FC236}">
                        <a16:creationId xmlns:a16="http://schemas.microsoft.com/office/drawing/2014/main" id="{532D4D5F-F105-4526-7E08-C1C1DED2BB0C}"/>
                      </a:ext>
                    </a:extLst>
                  </p14:cNvPr>
                  <p14:cNvContentPartPr/>
                  <p14:nvPr/>
                </p14:nvContentPartPr>
                <p14:xfrm>
                  <a:off x="9866003" y="5259052"/>
                  <a:ext cx="331200" cy="181440"/>
                </p14:xfrm>
              </p:contentPart>
            </mc:Choice>
            <mc:Fallback xmlns="">
              <p:pic>
                <p:nvPicPr>
                  <p:cNvPr id="94" name="Ink 93">
                    <a:extLst>
                      <a:ext uri="{FF2B5EF4-FFF2-40B4-BE49-F238E27FC236}">
                        <a16:creationId xmlns:a16="http://schemas.microsoft.com/office/drawing/2014/main" id="{532D4D5F-F105-4526-7E08-C1C1DED2BB0C}"/>
                      </a:ext>
                    </a:extLst>
                  </p:cNvPr>
                  <p:cNvPicPr/>
                  <p:nvPr/>
                </p:nvPicPr>
                <p:blipFill>
                  <a:blip r:embed="rId93"/>
                  <a:stretch>
                    <a:fillRect/>
                  </a:stretch>
                </p:blipFill>
                <p:spPr>
                  <a:xfrm>
                    <a:off x="9857003" y="5250052"/>
                    <a:ext cx="3488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5" name="Ink 94">
                    <a:extLst>
                      <a:ext uri="{FF2B5EF4-FFF2-40B4-BE49-F238E27FC236}">
                        <a16:creationId xmlns:a16="http://schemas.microsoft.com/office/drawing/2014/main" id="{1D8641DB-0FA7-8B5A-B3A6-EFCF4D7EB5FE}"/>
                      </a:ext>
                    </a:extLst>
                  </p14:cNvPr>
                  <p14:cNvContentPartPr/>
                  <p14:nvPr/>
                </p14:nvContentPartPr>
                <p14:xfrm>
                  <a:off x="10296563" y="5201452"/>
                  <a:ext cx="14040" cy="171720"/>
                </p14:xfrm>
              </p:contentPart>
            </mc:Choice>
            <mc:Fallback xmlns="">
              <p:pic>
                <p:nvPicPr>
                  <p:cNvPr id="95" name="Ink 94">
                    <a:extLst>
                      <a:ext uri="{FF2B5EF4-FFF2-40B4-BE49-F238E27FC236}">
                        <a16:creationId xmlns:a16="http://schemas.microsoft.com/office/drawing/2014/main" id="{1D8641DB-0FA7-8B5A-B3A6-EFCF4D7EB5FE}"/>
                      </a:ext>
                    </a:extLst>
                  </p:cNvPr>
                  <p:cNvPicPr/>
                  <p:nvPr/>
                </p:nvPicPr>
                <p:blipFill>
                  <a:blip r:embed="rId95"/>
                  <a:stretch>
                    <a:fillRect/>
                  </a:stretch>
                </p:blipFill>
                <p:spPr>
                  <a:xfrm>
                    <a:off x="10287923" y="5192452"/>
                    <a:ext cx="316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6" name="Ink 95">
                    <a:extLst>
                      <a:ext uri="{FF2B5EF4-FFF2-40B4-BE49-F238E27FC236}">
                        <a16:creationId xmlns:a16="http://schemas.microsoft.com/office/drawing/2014/main" id="{4DAB55B4-D474-275D-2760-A430BCD7AFAC}"/>
                      </a:ext>
                    </a:extLst>
                  </p14:cNvPr>
                  <p14:cNvContentPartPr/>
                  <p14:nvPr/>
                </p14:nvContentPartPr>
                <p14:xfrm>
                  <a:off x="10256963" y="5307292"/>
                  <a:ext cx="145440" cy="7920"/>
                </p14:xfrm>
              </p:contentPart>
            </mc:Choice>
            <mc:Fallback xmlns="">
              <p:pic>
                <p:nvPicPr>
                  <p:cNvPr id="96" name="Ink 95">
                    <a:extLst>
                      <a:ext uri="{FF2B5EF4-FFF2-40B4-BE49-F238E27FC236}">
                        <a16:creationId xmlns:a16="http://schemas.microsoft.com/office/drawing/2014/main" id="{4DAB55B4-D474-275D-2760-A430BCD7AFAC}"/>
                      </a:ext>
                    </a:extLst>
                  </p:cNvPr>
                  <p:cNvPicPr/>
                  <p:nvPr/>
                </p:nvPicPr>
                <p:blipFill>
                  <a:blip r:embed="rId97"/>
                  <a:stretch>
                    <a:fillRect/>
                  </a:stretch>
                </p:blipFill>
                <p:spPr>
                  <a:xfrm>
                    <a:off x="10247963" y="5298292"/>
                    <a:ext cx="163080" cy="25560"/>
                  </a:xfrm>
                  <a:prstGeom prst="rect">
                    <a:avLst/>
                  </a:prstGeom>
                </p:spPr>
              </p:pic>
            </mc:Fallback>
          </mc:AlternateContent>
        </p:grpSp>
        <p:grpSp>
          <p:nvGrpSpPr>
            <p:cNvPr id="103" name="Group 102">
              <a:extLst>
                <a:ext uri="{FF2B5EF4-FFF2-40B4-BE49-F238E27FC236}">
                  <a16:creationId xmlns:a16="http://schemas.microsoft.com/office/drawing/2014/main" id="{BD8614D3-F0B5-5851-CE95-F468852357BF}"/>
                </a:ext>
              </a:extLst>
            </p:cNvPr>
            <p:cNvGrpSpPr/>
            <p:nvPr/>
          </p:nvGrpSpPr>
          <p:grpSpPr>
            <a:xfrm>
              <a:off x="10144947" y="4976155"/>
              <a:ext cx="416880" cy="291600"/>
              <a:chOff x="10555763" y="5134852"/>
              <a:chExt cx="416880" cy="291600"/>
            </a:xfrm>
          </p:grpSpPr>
          <mc:AlternateContent xmlns:mc="http://schemas.openxmlformats.org/markup-compatibility/2006" xmlns:p14="http://schemas.microsoft.com/office/powerpoint/2010/main">
            <mc:Choice Requires="p14">
              <p:contentPart p14:bwMode="auto" r:id="rId98">
                <p14:nvContentPartPr>
                  <p14:cNvPr id="97" name="Ink 96">
                    <a:extLst>
                      <a:ext uri="{FF2B5EF4-FFF2-40B4-BE49-F238E27FC236}">
                        <a16:creationId xmlns:a16="http://schemas.microsoft.com/office/drawing/2014/main" id="{6EF8FE06-A448-F925-5AE8-83261A1192FD}"/>
                      </a:ext>
                    </a:extLst>
                  </p14:cNvPr>
                  <p14:cNvContentPartPr/>
                  <p14:nvPr/>
                </p14:nvContentPartPr>
                <p14:xfrm>
                  <a:off x="10555763" y="5174812"/>
                  <a:ext cx="13320" cy="251640"/>
                </p14:xfrm>
              </p:contentPart>
            </mc:Choice>
            <mc:Fallback xmlns="">
              <p:pic>
                <p:nvPicPr>
                  <p:cNvPr id="97" name="Ink 96">
                    <a:extLst>
                      <a:ext uri="{FF2B5EF4-FFF2-40B4-BE49-F238E27FC236}">
                        <a16:creationId xmlns:a16="http://schemas.microsoft.com/office/drawing/2014/main" id="{6EF8FE06-A448-F925-5AE8-83261A1192FD}"/>
                      </a:ext>
                    </a:extLst>
                  </p:cNvPr>
                  <p:cNvPicPr/>
                  <p:nvPr/>
                </p:nvPicPr>
                <p:blipFill>
                  <a:blip r:embed="rId99"/>
                  <a:stretch>
                    <a:fillRect/>
                  </a:stretch>
                </p:blipFill>
                <p:spPr>
                  <a:xfrm>
                    <a:off x="10547123" y="5165812"/>
                    <a:ext cx="309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8" name="Ink 97">
                    <a:extLst>
                      <a:ext uri="{FF2B5EF4-FFF2-40B4-BE49-F238E27FC236}">
                        <a16:creationId xmlns:a16="http://schemas.microsoft.com/office/drawing/2014/main" id="{1A52525B-0203-318D-2FA1-E7F98279AB80}"/>
                      </a:ext>
                    </a:extLst>
                  </p14:cNvPr>
                  <p14:cNvContentPartPr/>
                  <p14:nvPr/>
                </p14:nvContentPartPr>
                <p14:xfrm>
                  <a:off x="10564403" y="5166892"/>
                  <a:ext cx="97200" cy="134280"/>
                </p14:xfrm>
              </p:contentPart>
            </mc:Choice>
            <mc:Fallback xmlns="">
              <p:pic>
                <p:nvPicPr>
                  <p:cNvPr id="98" name="Ink 97">
                    <a:extLst>
                      <a:ext uri="{FF2B5EF4-FFF2-40B4-BE49-F238E27FC236}">
                        <a16:creationId xmlns:a16="http://schemas.microsoft.com/office/drawing/2014/main" id="{1A52525B-0203-318D-2FA1-E7F98279AB80}"/>
                      </a:ext>
                    </a:extLst>
                  </p:cNvPr>
                  <p:cNvPicPr/>
                  <p:nvPr/>
                </p:nvPicPr>
                <p:blipFill>
                  <a:blip r:embed="rId101"/>
                  <a:stretch>
                    <a:fillRect/>
                  </a:stretch>
                </p:blipFill>
                <p:spPr>
                  <a:xfrm>
                    <a:off x="10555403" y="5157892"/>
                    <a:ext cx="1148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1" name="Ink 100">
                    <a:extLst>
                      <a:ext uri="{FF2B5EF4-FFF2-40B4-BE49-F238E27FC236}">
                        <a16:creationId xmlns:a16="http://schemas.microsoft.com/office/drawing/2014/main" id="{15419554-40F1-7418-D2C0-112CF5C05E54}"/>
                      </a:ext>
                    </a:extLst>
                  </p14:cNvPr>
                  <p14:cNvContentPartPr/>
                  <p14:nvPr/>
                </p14:nvContentPartPr>
                <p14:xfrm>
                  <a:off x="10766003" y="5134852"/>
                  <a:ext cx="69120" cy="283320"/>
                </p14:xfrm>
              </p:contentPart>
            </mc:Choice>
            <mc:Fallback xmlns="">
              <p:pic>
                <p:nvPicPr>
                  <p:cNvPr id="101" name="Ink 100">
                    <a:extLst>
                      <a:ext uri="{FF2B5EF4-FFF2-40B4-BE49-F238E27FC236}">
                        <a16:creationId xmlns:a16="http://schemas.microsoft.com/office/drawing/2014/main" id="{15419554-40F1-7418-D2C0-112CF5C05E54}"/>
                      </a:ext>
                    </a:extLst>
                  </p:cNvPr>
                  <p:cNvPicPr/>
                  <p:nvPr/>
                </p:nvPicPr>
                <p:blipFill>
                  <a:blip r:embed="rId103"/>
                  <a:stretch>
                    <a:fillRect/>
                  </a:stretch>
                </p:blipFill>
                <p:spPr>
                  <a:xfrm>
                    <a:off x="10757363" y="5126212"/>
                    <a:ext cx="8676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2" name="Ink 101">
                    <a:extLst>
                      <a:ext uri="{FF2B5EF4-FFF2-40B4-BE49-F238E27FC236}">
                        <a16:creationId xmlns:a16="http://schemas.microsoft.com/office/drawing/2014/main" id="{53EB0135-DF0E-DA52-A36E-AAF142E5ED6C}"/>
                      </a:ext>
                    </a:extLst>
                  </p14:cNvPr>
                  <p14:cNvContentPartPr/>
                  <p14:nvPr/>
                </p14:nvContentPartPr>
                <p14:xfrm>
                  <a:off x="10846643" y="5168332"/>
                  <a:ext cx="126000" cy="236160"/>
                </p14:xfrm>
              </p:contentPart>
            </mc:Choice>
            <mc:Fallback xmlns="">
              <p:pic>
                <p:nvPicPr>
                  <p:cNvPr id="102" name="Ink 101">
                    <a:extLst>
                      <a:ext uri="{FF2B5EF4-FFF2-40B4-BE49-F238E27FC236}">
                        <a16:creationId xmlns:a16="http://schemas.microsoft.com/office/drawing/2014/main" id="{53EB0135-DF0E-DA52-A36E-AAF142E5ED6C}"/>
                      </a:ext>
                    </a:extLst>
                  </p:cNvPr>
                  <p:cNvPicPr/>
                  <p:nvPr/>
                </p:nvPicPr>
                <p:blipFill>
                  <a:blip r:embed="rId105"/>
                  <a:stretch>
                    <a:fillRect/>
                  </a:stretch>
                </p:blipFill>
                <p:spPr>
                  <a:xfrm>
                    <a:off x="10838003" y="5159332"/>
                    <a:ext cx="143640" cy="253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104" name="Ink 103">
                  <a:extLst>
                    <a:ext uri="{FF2B5EF4-FFF2-40B4-BE49-F238E27FC236}">
                      <a16:creationId xmlns:a16="http://schemas.microsoft.com/office/drawing/2014/main" id="{D6C953FA-89E8-7434-7B6D-5ACE62C9ED0A}"/>
                    </a:ext>
                  </a:extLst>
                </p14:cNvPr>
                <p14:cNvContentPartPr/>
                <p14:nvPr/>
              </p14:nvContentPartPr>
              <p14:xfrm>
                <a:off x="10575147" y="4963195"/>
                <a:ext cx="73800" cy="334080"/>
              </p14:xfrm>
            </p:contentPart>
          </mc:Choice>
          <mc:Fallback xmlns="">
            <p:pic>
              <p:nvPicPr>
                <p:cNvPr id="104" name="Ink 103">
                  <a:extLst>
                    <a:ext uri="{FF2B5EF4-FFF2-40B4-BE49-F238E27FC236}">
                      <a16:creationId xmlns:a16="http://schemas.microsoft.com/office/drawing/2014/main" id="{D6C953FA-89E8-7434-7B6D-5ACE62C9ED0A}"/>
                    </a:ext>
                  </a:extLst>
                </p:cNvPr>
                <p:cNvPicPr/>
                <p:nvPr/>
              </p:nvPicPr>
              <p:blipFill>
                <a:blip r:embed="rId107"/>
                <a:stretch>
                  <a:fillRect/>
                </a:stretch>
              </p:blipFill>
              <p:spPr>
                <a:xfrm>
                  <a:off x="10566147" y="4954555"/>
                  <a:ext cx="91440" cy="351720"/>
                </a:xfrm>
                <a:prstGeom prst="rect">
                  <a:avLst/>
                </a:prstGeom>
              </p:spPr>
            </p:pic>
          </mc:Fallback>
        </mc:AlternateContent>
        <p:grpSp>
          <p:nvGrpSpPr>
            <p:cNvPr id="109" name="Group 108">
              <a:extLst>
                <a:ext uri="{FF2B5EF4-FFF2-40B4-BE49-F238E27FC236}">
                  <a16:creationId xmlns:a16="http://schemas.microsoft.com/office/drawing/2014/main" id="{3630A0AA-2A66-20FE-D76E-2DB40F60D233}"/>
                </a:ext>
              </a:extLst>
            </p:cNvPr>
            <p:cNvGrpSpPr/>
            <p:nvPr/>
          </p:nvGrpSpPr>
          <p:grpSpPr>
            <a:xfrm>
              <a:off x="10760547" y="5022955"/>
              <a:ext cx="178200" cy="285840"/>
              <a:chOff x="11171363" y="5181652"/>
              <a:chExt cx="178200" cy="285840"/>
            </a:xfrm>
          </p:grpSpPr>
          <mc:AlternateContent xmlns:mc="http://schemas.openxmlformats.org/markup-compatibility/2006" xmlns:p14="http://schemas.microsoft.com/office/powerpoint/2010/main">
            <mc:Choice Requires="p14">
              <p:contentPart p14:bwMode="auto" r:id="rId108">
                <p14:nvContentPartPr>
                  <p14:cNvPr id="107" name="Ink 106">
                    <a:extLst>
                      <a:ext uri="{FF2B5EF4-FFF2-40B4-BE49-F238E27FC236}">
                        <a16:creationId xmlns:a16="http://schemas.microsoft.com/office/drawing/2014/main" id="{E1A1B094-35E6-970F-A494-B3388FEDB61A}"/>
                      </a:ext>
                    </a:extLst>
                  </p14:cNvPr>
                  <p14:cNvContentPartPr/>
                  <p14:nvPr/>
                </p14:nvContentPartPr>
                <p14:xfrm>
                  <a:off x="11249843" y="5181652"/>
                  <a:ext cx="8280" cy="285840"/>
                </p14:xfrm>
              </p:contentPart>
            </mc:Choice>
            <mc:Fallback xmlns="">
              <p:pic>
                <p:nvPicPr>
                  <p:cNvPr id="107" name="Ink 106">
                    <a:extLst>
                      <a:ext uri="{FF2B5EF4-FFF2-40B4-BE49-F238E27FC236}">
                        <a16:creationId xmlns:a16="http://schemas.microsoft.com/office/drawing/2014/main" id="{E1A1B094-35E6-970F-A494-B3388FEDB61A}"/>
                      </a:ext>
                    </a:extLst>
                  </p:cNvPr>
                  <p:cNvPicPr/>
                  <p:nvPr/>
                </p:nvPicPr>
                <p:blipFill>
                  <a:blip r:embed="rId109"/>
                  <a:stretch>
                    <a:fillRect/>
                  </a:stretch>
                </p:blipFill>
                <p:spPr>
                  <a:xfrm>
                    <a:off x="11241203" y="5172652"/>
                    <a:ext cx="259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8" name="Ink 107">
                    <a:extLst>
                      <a:ext uri="{FF2B5EF4-FFF2-40B4-BE49-F238E27FC236}">
                        <a16:creationId xmlns:a16="http://schemas.microsoft.com/office/drawing/2014/main" id="{765CDEAB-DB52-5D5C-31D2-0E8068456A30}"/>
                      </a:ext>
                    </a:extLst>
                  </p14:cNvPr>
                  <p14:cNvContentPartPr/>
                  <p14:nvPr/>
                </p14:nvContentPartPr>
                <p14:xfrm>
                  <a:off x="11171363" y="5320612"/>
                  <a:ext cx="178200" cy="20880"/>
                </p14:xfrm>
              </p:contentPart>
            </mc:Choice>
            <mc:Fallback xmlns="">
              <p:pic>
                <p:nvPicPr>
                  <p:cNvPr id="108" name="Ink 107">
                    <a:extLst>
                      <a:ext uri="{FF2B5EF4-FFF2-40B4-BE49-F238E27FC236}">
                        <a16:creationId xmlns:a16="http://schemas.microsoft.com/office/drawing/2014/main" id="{765CDEAB-DB52-5D5C-31D2-0E8068456A30}"/>
                      </a:ext>
                    </a:extLst>
                  </p:cNvPr>
                  <p:cNvPicPr/>
                  <p:nvPr/>
                </p:nvPicPr>
                <p:blipFill>
                  <a:blip r:embed="rId111"/>
                  <a:stretch>
                    <a:fillRect/>
                  </a:stretch>
                </p:blipFill>
                <p:spPr>
                  <a:xfrm>
                    <a:off x="11162723" y="5311612"/>
                    <a:ext cx="195840" cy="38520"/>
                  </a:xfrm>
                  <a:prstGeom prst="rect">
                    <a:avLst/>
                  </a:prstGeom>
                </p:spPr>
              </p:pic>
            </mc:Fallback>
          </mc:AlternateContent>
        </p:grpSp>
        <p:grpSp>
          <p:nvGrpSpPr>
            <p:cNvPr id="116" name="Group 115">
              <a:extLst>
                <a:ext uri="{FF2B5EF4-FFF2-40B4-BE49-F238E27FC236}">
                  <a16:creationId xmlns:a16="http://schemas.microsoft.com/office/drawing/2014/main" id="{9F7BFD21-F234-4EF6-7133-80E8EB4274BC}"/>
                </a:ext>
              </a:extLst>
            </p:cNvPr>
            <p:cNvGrpSpPr/>
            <p:nvPr/>
          </p:nvGrpSpPr>
          <p:grpSpPr>
            <a:xfrm>
              <a:off x="11098227" y="4995595"/>
              <a:ext cx="564480" cy="340920"/>
              <a:chOff x="11509043" y="5154292"/>
              <a:chExt cx="564480" cy="340920"/>
            </a:xfrm>
          </p:grpSpPr>
          <mc:AlternateContent xmlns:mc="http://schemas.openxmlformats.org/markup-compatibility/2006" xmlns:p14="http://schemas.microsoft.com/office/powerpoint/2010/main">
            <mc:Choice Requires="p14">
              <p:contentPart p14:bwMode="auto" r:id="rId112">
                <p14:nvContentPartPr>
                  <p14:cNvPr id="110" name="Ink 109">
                    <a:extLst>
                      <a:ext uri="{FF2B5EF4-FFF2-40B4-BE49-F238E27FC236}">
                        <a16:creationId xmlns:a16="http://schemas.microsoft.com/office/drawing/2014/main" id="{89D3F604-C7E5-2FAF-69B4-029AE401277E}"/>
                      </a:ext>
                    </a:extLst>
                  </p14:cNvPr>
                  <p14:cNvContentPartPr/>
                  <p14:nvPr/>
                </p14:nvContentPartPr>
                <p14:xfrm>
                  <a:off x="11509043" y="5174812"/>
                  <a:ext cx="8640" cy="251280"/>
                </p14:xfrm>
              </p:contentPart>
            </mc:Choice>
            <mc:Fallback xmlns="">
              <p:pic>
                <p:nvPicPr>
                  <p:cNvPr id="110" name="Ink 109">
                    <a:extLst>
                      <a:ext uri="{FF2B5EF4-FFF2-40B4-BE49-F238E27FC236}">
                        <a16:creationId xmlns:a16="http://schemas.microsoft.com/office/drawing/2014/main" id="{89D3F604-C7E5-2FAF-69B4-029AE401277E}"/>
                      </a:ext>
                    </a:extLst>
                  </p:cNvPr>
                  <p:cNvPicPr/>
                  <p:nvPr/>
                </p:nvPicPr>
                <p:blipFill>
                  <a:blip r:embed="rId113"/>
                  <a:stretch>
                    <a:fillRect/>
                  </a:stretch>
                </p:blipFill>
                <p:spPr>
                  <a:xfrm>
                    <a:off x="11500403" y="5165812"/>
                    <a:ext cx="262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1" name="Ink 110">
                    <a:extLst>
                      <a:ext uri="{FF2B5EF4-FFF2-40B4-BE49-F238E27FC236}">
                        <a16:creationId xmlns:a16="http://schemas.microsoft.com/office/drawing/2014/main" id="{6F7F3528-0117-75A7-CC80-BD4FB4E058D0}"/>
                      </a:ext>
                    </a:extLst>
                  </p14:cNvPr>
                  <p14:cNvContentPartPr/>
                  <p14:nvPr/>
                </p14:nvContentPartPr>
                <p14:xfrm>
                  <a:off x="11509403" y="5154292"/>
                  <a:ext cx="158760" cy="116640"/>
                </p14:xfrm>
              </p:contentPart>
            </mc:Choice>
            <mc:Fallback xmlns="">
              <p:pic>
                <p:nvPicPr>
                  <p:cNvPr id="111" name="Ink 110">
                    <a:extLst>
                      <a:ext uri="{FF2B5EF4-FFF2-40B4-BE49-F238E27FC236}">
                        <a16:creationId xmlns:a16="http://schemas.microsoft.com/office/drawing/2014/main" id="{6F7F3528-0117-75A7-CC80-BD4FB4E058D0}"/>
                      </a:ext>
                    </a:extLst>
                  </p:cNvPr>
                  <p:cNvPicPr/>
                  <p:nvPr/>
                </p:nvPicPr>
                <p:blipFill>
                  <a:blip r:embed="rId115"/>
                  <a:stretch>
                    <a:fillRect/>
                  </a:stretch>
                </p:blipFill>
                <p:spPr>
                  <a:xfrm>
                    <a:off x="11500403" y="5145652"/>
                    <a:ext cx="1764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2" name="Ink 111">
                    <a:extLst>
                      <a:ext uri="{FF2B5EF4-FFF2-40B4-BE49-F238E27FC236}">
                        <a16:creationId xmlns:a16="http://schemas.microsoft.com/office/drawing/2014/main" id="{6FC57F02-DC0A-8510-F5DD-D71466401B87}"/>
                      </a:ext>
                    </a:extLst>
                  </p14:cNvPr>
                  <p14:cNvContentPartPr/>
                  <p14:nvPr/>
                </p14:nvContentPartPr>
                <p14:xfrm>
                  <a:off x="11753123" y="5214412"/>
                  <a:ext cx="81720" cy="244440"/>
                </p14:xfrm>
              </p:contentPart>
            </mc:Choice>
            <mc:Fallback xmlns="">
              <p:pic>
                <p:nvPicPr>
                  <p:cNvPr id="112" name="Ink 111">
                    <a:extLst>
                      <a:ext uri="{FF2B5EF4-FFF2-40B4-BE49-F238E27FC236}">
                        <a16:creationId xmlns:a16="http://schemas.microsoft.com/office/drawing/2014/main" id="{6FC57F02-DC0A-8510-F5DD-D71466401B87}"/>
                      </a:ext>
                    </a:extLst>
                  </p:cNvPr>
                  <p:cNvPicPr/>
                  <p:nvPr/>
                </p:nvPicPr>
                <p:blipFill>
                  <a:blip r:embed="rId117"/>
                  <a:stretch>
                    <a:fillRect/>
                  </a:stretch>
                </p:blipFill>
                <p:spPr>
                  <a:xfrm>
                    <a:off x="11744123" y="5205772"/>
                    <a:ext cx="9936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4" name="Ink 113">
                    <a:extLst>
                      <a:ext uri="{FF2B5EF4-FFF2-40B4-BE49-F238E27FC236}">
                        <a16:creationId xmlns:a16="http://schemas.microsoft.com/office/drawing/2014/main" id="{A1233D4E-2449-0B90-59E8-797D31D2BB04}"/>
                      </a:ext>
                    </a:extLst>
                  </p14:cNvPr>
                  <p14:cNvContentPartPr/>
                  <p14:nvPr/>
                </p14:nvContentPartPr>
                <p14:xfrm>
                  <a:off x="11886683" y="5214412"/>
                  <a:ext cx="64440" cy="226080"/>
                </p14:xfrm>
              </p:contentPart>
            </mc:Choice>
            <mc:Fallback xmlns="">
              <p:pic>
                <p:nvPicPr>
                  <p:cNvPr id="114" name="Ink 113">
                    <a:extLst>
                      <a:ext uri="{FF2B5EF4-FFF2-40B4-BE49-F238E27FC236}">
                        <a16:creationId xmlns:a16="http://schemas.microsoft.com/office/drawing/2014/main" id="{A1233D4E-2449-0B90-59E8-797D31D2BB04}"/>
                      </a:ext>
                    </a:extLst>
                  </p:cNvPr>
                  <p:cNvPicPr/>
                  <p:nvPr/>
                </p:nvPicPr>
                <p:blipFill>
                  <a:blip r:embed="rId119"/>
                  <a:stretch>
                    <a:fillRect/>
                  </a:stretch>
                </p:blipFill>
                <p:spPr>
                  <a:xfrm>
                    <a:off x="11877683" y="5205772"/>
                    <a:ext cx="820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5" name="Ink 114">
                    <a:extLst>
                      <a:ext uri="{FF2B5EF4-FFF2-40B4-BE49-F238E27FC236}">
                        <a16:creationId xmlns:a16="http://schemas.microsoft.com/office/drawing/2014/main" id="{49E9416C-2EEE-D30B-0154-1FAB6F20C83A}"/>
                      </a:ext>
                    </a:extLst>
                  </p14:cNvPr>
                  <p14:cNvContentPartPr/>
                  <p14:nvPr/>
                </p14:nvContentPartPr>
                <p14:xfrm>
                  <a:off x="12019523" y="5168332"/>
                  <a:ext cx="54000" cy="326880"/>
                </p14:xfrm>
              </p:contentPart>
            </mc:Choice>
            <mc:Fallback xmlns="">
              <p:pic>
                <p:nvPicPr>
                  <p:cNvPr id="115" name="Ink 114">
                    <a:extLst>
                      <a:ext uri="{FF2B5EF4-FFF2-40B4-BE49-F238E27FC236}">
                        <a16:creationId xmlns:a16="http://schemas.microsoft.com/office/drawing/2014/main" id="{49E9416C-2EEE-D30B-0154-1FAB6F20C83A}"/>
                      </a:ext>
                    </a:extLst>
                  </p:cNvPr>
                  <p:cNvPicPr/>
                  <p:nvPr/>
                </p:nvPicPr>
                <p:blipFill>
                  <a:blip r:embed="rId121"/>
                  <a:stretch>
                    <a:fillRect/>
                  </a:stretch>
                </p:blipFill>
                <p:spPr>
                  <a:xfrm>
                    <a:off x="12010523" y="5159332"/>
                    <a:ext cx="71640" cy="344520"/>
                  </a:xfrm>
                  <a:prstGeom prst="rect">
                    <a:avLst/>
                  </a:prstGeom>
                </p:spPr>
              </p:pic>
            </mc:Fallback>
          </mc:AlternateContent>
        </p:grpSp>
        <p:grpSp>
          <p:nvGrpSpPr>
            <p:cNvPr id="128" name="Group 127">
              <a:extLst>
                <a:ext uri="{FF2B5EF4-FFF2-40B4-BE49-F238E27FC236}">
                  <a16:creationId xmlns:a16="http://schemas.microsoft.com/office/drawing/2014/main" id="{6F00EEA3-F89C-DCB0-C6FA-2DB2318F0622}"/>
                </a:ext>
              </a:extLst>
            </p:cNvPr>
            <p:cNvGrpSpPr/>
            <p:nvPr/>
          </p:nvGrpSpPr>
          <p:grpSpPr>
            <a:xfrm>
              <a:off x="9781347" y="1820035"/>
              <a:ext cx="1683360" cy="512640"/>
              <a:chOff x="10192163" y="1978732"/>
              <a:chExt cx="1683360" cy="512640"/>
            </a:xfrm>
          </p:grpSpPr>
          <mc:AlternateContent xmlns:mc="http://schemas.openxmlformats.org/markup-compatibility/2006" xmlns:p14="http://schemas.microsoft.com/office/powerpoint/2010/main">
            <mc:Choice Requires="p14">
              <p:contentPart p14:bwMode="auto" r:id="rId122">
                <p14:nvContentPartPr>
                  <p14:cNvPr id="118" name="Ink 117">
                    <a:extLst>
                      <a:ext uri="{FF2B5EF4-FFF2-40B4-BE49-F238E27FC236}">
                        <a16:creationId xmlns:a16="http://schemas.microsoft.com/office/drawing/2014/main" id="{A096F9AE-DC20-D963-7F8D-28A443E67D82}"/>
                      </a:ext>
                    </a:extLst>
                  </p14:cNvPr>
                  <p14:cNvContentPartPr/>
                  <p14:nvPr/>
                </p14:nvContentPartPr>
                <p14:xfrm>
                  <a:off x="10192163" y="1978732"/>
                  <a:ext cx="219240" cy="412200"/>
                </p14:xfrm>
              </p:contentPart>
            </mc:Choice>
            <mc:Fallback xmlns="">
              <p:pic>
                <p:nvPicPr>
                  <p:cNvPr id="118" name="Ink 117">
                    <a:extLst>
                      <a:ext uri="{FF2B5EF4-FFF2-40B4-BE49-F238E27FC236}">
                        <a16:creationId xmlns:a16="http://schemas.microsoft.com/office/drawing/2014/main" id="{A096F9AE-DC20-D963-7F8D-28A443E67D82}"/>
                      </a:ext>
                    </a:extLst>
                  </p:cNvPr>
                  <p:cNvPicPr/>
                  <p:nvPr/>
                </p:nvPicPr>
                <p:blipFill>
                  <a:blip r:embed="rId123"/>
                  <a:stretch>
                    <a:fillRect/>
                  </a:stretch>
                </p:blipFill>
                <p:spPr>
                  <a:xfrm>
                    <a:off x="10183523" y="1970092"/>
                    <a:ext cx="23688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9" name="Ink 118">
                    <a:extLst>
                      <a:ext uri="{FF2B5EF4-FFF2-40B4-BE49-F238E27FC236}">
                        <a16:creationId xmlns:a16="http://schemas.microsoft.com/office/drawing/2014/main" id="{42B80401-3425-255C-B5F9-75A17B807E96}"/>
                      </a:ext>
                    </a:extLst>
                  </p14:cNvPr>
                  <p14:cNvContentPartPr/>
                  <p14:nvPr/>
                </p14:nvContentPartPr>
                <p14:xfrm>
                  <a:off x="10481603" y="2318932"/>
                  <a:ext cx="225360" cy="172440"/>
                </p14:xfrm>
              </p:contentPart>
            </mc:Choice>
            <mc:Fallback xmlns="">
              <p:pic>
                <p:nvPicPr>
                  <p:cNvPr id="119" name="Ink 118">
                    <a:extLst>
                      <a:ext uri="{FF2B5EF4-FFF2-40B4-BE49-F238E27FC236}">
                        <a16:creationId xmlns:a16="http://schemas.microsoft.com/office/drawing/2014/main" id="{42B80401-3425-255C-B5F9-75A17B807E96}"/>
                      </a:ext>
                    </a:extLst>
                  </p:cNvPr>
                  <p:cNvPicPr/>
                  <p:nvPr/>
                </p:nvPicPr>
                <p:blipFill>
                  <a:blip r:embed="rId125"/>
                  <a:stretch>
                    <a:fillRect/>
                  </a:stretch>
                </p:blipFill>
                <p:spPr>
                  <a:xfrm>
                    <a:off x="10472963" y="2310292"/>
                    <a:ext cx="2430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20" name="Ink 119">
                    <a:extLst>
                      <a:ext uri="{FF2B5EF4-FFF2-40B4-BE49-F238E27FC236}">
                        <a16:creationId xmlns:a16="http://schemas.microsoft.com/office/drawing/2014/main" id="{33AFAFD5-C183-3663-A478-609F35239803}"/>
                      </a:ext>
                    </a:extLst>
                  </p14:cNvPr>
                  <p14:cNvContentPartPr/>
                  <p14:nvPr/>
                </p14:nvContentPartPr>
                <p14:xfrm>
                  <a:off x="10800203" y="2080252"/>
                  <a:ext cx="52920" cy="258480"/>
                </p14:xfrm>
              </p:contentPart>
            </mc:Choice>
            <mc:Fallback xmlns="">
              <p:pic>
                <p:nvPicPr>
                  <p:cNvPr id="120" name="Ink 119">
                    <a:extLst>
                      <a:ext uri="{FF2B5EF4-FFF2-40B4-BE49-F238E27FC236}">
                        <a16:creationId xmlns:a16="http://schemas.microsoft.com/office/drawing/2014/main" id="{33AFAFD5-C183-3663-A478-609F35239803}"/>
                      </a:ext>
                    </a:extLst>
                  </p:cNvPr>
                  <p:cNvPicPr/>
                  <p:nvPr/>
                </p:nvPicPr>
                <p:blipFill>
                  <a:blip r:embed="rId127"/>
                  <a:stretch>
                    <a:fillRect/>
                  </a:stretch>
                </p:blipFill>
                <p:spPr>
                  <a:xfrm>
                    <a:off x="10791563" y="2071612"/>
                    <a:ext cx="705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1" name="Ink 120">
                    <a:extLst>
                      <a:ext uri="{FF2B5EF4-FFF2-40B4-BE49-F238E27FC236}">
                        <a16:creationId xmlns:a16="http://schemas.microsoft.com/office/drawing/2014/main" id="{9337BE8C-6F2D-6A0E-0317-8D376380E0FA}"/>
                      </a:ext>
                    </a:extLst>
                  </p14:cNvPr>
                  <p14:cNvContentPartPr/>
                  <p14:nvPr/>
                </p14:nvContentPartPr>
                <p14:xfrm>
                  <a:off x="10813523" y="1994932"/>
                  <a:ext cx="179640" cy="185400"/>
                </p14:xfrm>
              </p:contentPart>
            </mc:Choice>
            <mc:Fallback xmlns="">
              <p:pic>
                <p:nvPicPr>
                  <p:cNvPr id="121" name="Ink 120">
                    <a:extLst>
                      <a:ext uri="{FF2B5EF4-FFF2-40B4-BE49-F238E27FC236}">
                        <a16:creationId xmlns:a16="http://schemas.microsoft.com/office/drawing/2014/main" id="{9337BE8C-6F2D-6A0E-0317-8D376380E0FA}"/>
                      </a:ext>
                    </a:extLst>
                  </p:cNvPr>
                  <p:cNvPicPr/>
                  <p:nvPr/>
                </p:nvPicPr>
                <p:blipFill>
                  <a:blip r:embed="rId129"/>
                  <a:stretch>
                    <a:fillRect/>
                  </a:stretch>
                </p:blipFill>
                <p:spPr>
                  <a:xfrm>
                    <a:off x="10804883" y="1986292"/>
                    <a:ext cx="1972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22" name="Ink 121">
                    <a:extLst>
                      <a:ext uri="{FF2B5EF4-FFF2-40B4-BE49-F238E27FC236}">
                        <a16:creationId xmlns:a16="http://schemas.microsoft.com/office/drawing/2014/main" id="{0BA702BE-659F-09FF-0AE9-326BA2C626F7}"/>
                      </a:ext>
                    </a:extLst>
                  </p14:cNvPr>
                  <p14:cNvContentPartPr/>
                  <p14:nvPr/>
                </p14:nvContentPartPr>
                <p14:xfrm>
                  <a:off x="11084603" y="2047492"/>
                  <a:ext cx="64440" cy="340560"/>
                </p14:xfrm>
              </p:contentPart>
            </mc:Choice>
            <mc:Fallback xmlns="">
              <p:pic>
                <p:nvPicPr>
                  <p:cNvPr id="122" name="Ink 121">
                    <a:extLst>
                      <a:ext uri="{FF2B5EF4-FFF2-40B4-BE49-F238E27FC236}">
                        <a16:creationId xmlns:a16="http://schemas.microsoft.com/office/drawing/2014/main" id="{0BA702BE-659F-09FF-0AE9-326BA2C626F7}"/>
                      </a:ext>
                    </a:extLst>
                  </p:cNvPr>
                  <p:cNvPicPr/>
                  <p:nvPr/>
                </p:nvPicPr>
                <p:blipFill>
                  <a:blip r:embed="rId131"/>
                  <a:stretch>
                    <a:fillRect/>
                  </a:stretch>
                </p:blipFill>
                <p:spPr>
                  <a:xfrm>
                    <a:off x="11075963" y="2038492"/>
                    <a:ext cx="820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24" name="Ink 123">
                    <a:extLst>
                      <a:ext uri="{FF2B5EF4-FFF2-40B4-BE49-F238E27FC236}">
                        <a16:creationId xmlns:a16="http://schemas.microsoft.com/office/drawing/2014/main" id="{CE1F812E-A1EE-1751-D988-75042A0DBA78}"/>
                      </a:ext>
                    </a:extLst>
                  </p14:cNvPr>
                  <p14:cNvContentPartPr/>
                  <p14:nvPr/>
                </p14:nvContentPartPr>
                <p14:xfrm>
                  <a:off x="11236883" y="2120212"/>
                  <a:ext cx="279720" cy="177840"/>
                </p14:xfrm>
              </p:contentPart>
            </mc:Choice>
            <mc:Fallback xmlns="">
              <p:pic>
                <p:nvPicPr>
                  <p:cNvPr id="124" name="Ink 123">
                    <a:extLst>
                      <a:ext uri="{FF2B5EF4-FFF2-40B4-BE49-F238E27FC236}">
                        <a16:creationId xmlns:a16="http://schemas.microsoft.com/office/drawing/2014/main" id="{CE1F812E-A1EE-1751-D988-75042A0DBA78}"/>
                      </a:ext>
                    </a:extLst>
                  </p:cNvPr>
                  <p:cNvPicPr/>
                  <p:nvPr/>
                </p:nvPicPr>
                <p:blipFill>
                  <a:blip r:embed="rId133"/>
                  <a:stretch>
                    <a:fillRect/>
                  </a:stretch>
                </p:blipFill>
                <p:spPr>
                  <a:xfrm>
                    <a:off x="11227883" y="2111212"/>
                    <a:ext cx="2973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5" name="Ink 124">
                    <a:extLst>
                      <a:ext uri="{FF2B5EF4-FFF2-40B4-BE49-F238E27FC236}">
                        <a16:creationId xmlns:a16="http://schemas.microsoft.com/office/drawing/2014/main" id="{8E9CC3DB-6586-BCC8-9597-0EB1F29FF5E8}"/>
                      </a:ext>
                    </a:extLst>
                  </p14:cNvPr>
                  <p14:cNvContentPartPr/>
                  <p14:nvPr/>
                </p14:nvContentPartPr>
                <p14:xfrm>
                  <a:off x="11549003" y="2027332"/>
                  <a:ext cx="79560" cy="341640"/>
                </p14:xfrm>
              </p:contentPart>
            </mc:Choice>
            <mc:Fallback xmlns="">
              <p:pic>
                <p:nvPicPr>
                  <p:cNvPr id="125" name="Ink 124">
                    <a:extLst>
                      <a:ext uri="{FF2B5EF4-FFF2-40B4-BE49-F238E27FC236}">
                        <a16:creationId xmlns:a16="http://schemas.microsoft.com/office/drawing/2014/main" id="{8E9CC3DB-6586-BCC8-9597-0EB1F29FF5E8}"/>
                      </a:ext>
                    </a:extLst>
                  </p:cNvPr>
                  <p:cNvPicPr/>
                  <p:nvPr/>
                </p:nvPicPr>
                <p:blipFill>
                  <a:blip r:embed="rId135"/>
                  <a:stretch>
                    <a:fillRect/>
                  </a:stretch>
                </p:blipFill>
                <p:spPr>
                  <a:xfrm>
                    <a:off x="11540363" y="2018332"/>
                    <a:ext cx="972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6" name="Ink 125">
                    <a:extLst>
                      <a:ext uri="{FF2B5EF4-FFF2-40B4-BE49-F238E27FC236}">
                        <a16:creationId xmlns:a16="http://schemas.microsoft.com/office/drawing/2014/main" id="{361CDDA9-1256-58C7-22AF-AA159812C7C8}"/>
                      </a:ext>
                    </a:extLst>
                  </p14:cNvPr>
                  <p14:cNvContentPartPr/>
                  <p14:nvPr/>
                </p14:nvContentPartPr>
                <p14:xfrm>
                  <a:off x="11767883" y="2248372"/>
                  <a:ext cx="107640" cy="19080"/>
                </p14:xfrm>
              </p:contentPart>
            </mc:Choice>
            <mc:Fallback xmlns="">
              <p:pic>
                <p:nvPicPr>
                  <p:cNvPr id="126" name="Ink 125">
                    <a:extLst>
                      <a:ext uri="{FF2B5EF4-FFF2-40B4-BE49-F238E27FC236}">
                        <a16:creationId xmlns:a16="http://schemas.microsoft.com/office/drawing/2014/main" id="{361CDDA9-1256-58C7-22AF-AA159812C7C8}"/>
                      </a:ext>
                    </a:extLst>
                  </p:cNvPr>
                  <p:cNvPicPr/>
                  <p:nvPr/>
                </p:nvPicPr>
                <p:blipFill>
                  <a:blip r:embed="rId137"/>
                  <a:stretch>
                    <a:fillRect/>
                  </a:stretch>
                </p:blipFill>
                <p:spPr>
                  <a:xfrm>
                    <a:off x="11758883" y="2239372"/>
                    <a:ext cx="125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7" name="Ink 126">
                    <a:extLst>
                      <a:ext uri="{FF2B5EF4-FFF2-40B4-BE49-F238E27FC236}">
                        <a16:creationId xmlns:a16="http://schemas.microsoft.com/office/drawing/2014/main" id="{41CC6010-4D54-24B5-7A3C-81D3EF3CE8A6}"/>
                      </a:ext>
                    </a:extLst>
                  </p14:cNvPr>
                  <p14:cNvContentPartPr/>
                  <p14:nvPr/>
                </p14:nvContentPartPr>
                <p14:xfrm>
                  <a:off x="11754563" y="2167732"/>
                  <a:ext cx="100440" cy="12600"/>
                </p14:xfrm>
              </p:contentPart>
            </mc:Choice>
            <mc:Fallback xmlns="">
              <p:pic>
                <p:nvPicPr>
                  <p:cNvPr id="127" name="Ink 126">
                    <a:extLst>
                      <a:ext uri="{FF2B5EF4-FFF2-40B4-BE49-F238E27FC236}">
                        <a16:creationId xmlns:a16="http://schemas.microsoft.com/office/drawing/2014/main" id="{41CC6010-4D54-24B5-7A3C-81D3EF3CE8A6}"/>
                      </a:ext>
                    </a:extLst>
                  </p:cNvPr>
                  <p:cNvPicPr/>
                  <p:nvPr/>
                </p:nvPicPr>
                <p:blipFill>
                  <a:blip r:embed="rId139"/>
                  <a:stretch>
                    <a:fillRect/>
                  </a:stretch>
                </p:blipFill>
                <p:spPr>
                  <a:xfrm>
                    <a:off x="11745563" y="2158732"/>
                    <a:ext cx="118080" cy="30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129" name="Ink 128">
                  <a:extLst>
                    <a:ext uri="{FF2B5EF4-FFF2-40B4-BE49-F238E27FC236}">
                      <a16:creationId xmlns:a16="http://schemas.microsoft.com/office/drawing/2014/main" id="{BF26F7E8-79EC-9FC9-B859-CFE1F11C6333}"/>
                    </a:ext>
                  </a:extLst>
                </p14:cNvPr>
                <p14:cNvContentPartPr/>
                <p14:nvPr/>
              </p14:nvContentPartPr>
              <p14:xfrm>
                <a:off x="9905907" y="5894875"/>
                <a:ext cx="308160" cy="9720"/>
              </p14:xfrm>
            </p:contentPart>
          </mc:Choice>
          <mc:Fallback xmlns="">
            <p:pic>
              <p:nvPicPr>
                <p:cNvPr id="129" name="Ink 128">
                  <a:extLst>
                    <a:ext uri="{FF2B5EF4-FFF2-40B4-BE49-F238E27FC236}">
                      <a16:creationId xmlns:a16="http://schemas.microsoft.com/office/drawing/2014/main" id="{BF26F7E8-79EC-9FC9-B859-CFE1F11C6333}"/>
                    </a:ext>
                  </a:extLst>
                </p:cNvPr>
                <p:cNvPicPr/>
                <p:nvPr/>
              </p:nvPicPr>
              <p:blipFill>
                <a:blip r:embed="rId141"/>
                <a:stretch>
                  <a:fillRect/>
                </a:stretch>
              </p:blipFill>
              <p:spPr>
                <a:xfrm>
                  <a:off x="9897267" y="5885875"/>
                  <a:ext cx="3258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0" name="Ink 129">
                  <a:extLst>
                    <a:ext uri="{FF2B5EF4-FFF2-40B4-BE49-F238E27FC236}">
                      <a16:creationId xmlns:a16="http://schemas.microsoft.com/office/drawing/2014/main" id="{21C3F17C-1FDE-43C4-FC4D-171CA2A2D9D1}"/>
                    </a:ext>
                  </a:extLst>
                </p14:cNvPr>
                <p14:cNvContentPartPr/>
                <p14:nvPr/>
              </p14:nvContentPartPr>
              <p14:xfrm>
                <a:off x="9918867" y="5749795"/>
                <a:ext cx="304560" cy="15120"/>
              </p14:xfrm>
            </p:contentPart>
          </mc:Choice>
          <mc:Fallback xmlns="">
            <p:pic>
              <p:nvPicPr>
                <p:cNvPr id="130" name="Ink 129">
                  <a:extLst>
                    <a:ext uri="{FF2B5EF4-FFF2-40B4-BE49-F238E27FC236}">
                      <a16:creationId xmlns:a16="http://schemas.microsoft.com/office/drawing/2014/main" id="{21C3F17C-1FDE-43C4-FC4D-171CA2A2D9D1}"/>
                    </a:ext>
                  </a:extLst>
                </p:cNvPr>
                <p:cNvPicPr/>
                <p:nvPr/>
              </p:nvPicPr>
              <p:blipFill>
                <a:blip r:embed="rId143"/>
                <a:stretch>
                  <a:fillRect/>
                </a:stretch>
              </p:blipFill>
              <p:spPr>
                <a:xfrm>
                  <a:off x="9910227" y="5741155"/>
                  <a:ext cx="322200" cy="32760"/>
                </a:xfrm>
                <a:prstGeom prst="rect">
                  <a:avLst/>
                </a:prstGeom>
              </p:spPr>
            </p:pic>
          </mc:Fallback>
        </mc:AlternateContent>
        <p:grpSp>
          <p:nvGrpSpPr>
            <p:cNvPr id="133" name="Group 132">
              <a:extLst>
                <a:ext uri="{FF2B5EF4-FFF2-40B4-BE49-F238E27FC236}">
                  <a16:creationId xmlns:a16="http://schemas.microsoft.com/office/drawing/2014/main" id="{DAF5E61C-BDD7-8554-209C-CF230A3A3F19}"/>
                </a:ext>
              </a:extLst>
            </p:cNvPr>
            <p:cNvGrpSpPr/>
            <p:nvPr/>
          </p:nvGrpSpPr>
          <p:grpSpPr>
            <a:xfrm>
              <a:off x="10475787" y="5573755"/>
              <a:ext cx="383760" cy="438120"/>
              <a:chOff x="10886603" y="5732452"/>
              <a:chExt cx="383760" cy="438120"/>
            </a:xfrm>
          </p:grpSpPr>
          <mc:AlternateContent xmlns:mc="http://schemas.openxmlformats.org/markup-compatibility/2006" xmlns:p14="http://schemas.microsoft.com/office/powerpoint/2010/main">
            <mc:Choice Requires="p14">
              <p:contentPart p14:bwMode="auto" r:id="rId144">
                <p14:nvContentPartPr>
                  <p14:cNvPr id="131" name="Ink 130">
                    <a:extLst>
                      <a:ext uri="{FF2B5EF4-FFF2-40B4-BE49-F238E27FC236}">
                        <a16:creationId xmlns:a16="http://schemas.microsoft.com/office/drawing/2014/main" id="{E542D6BA-3534-8244-71AF-A3CD86398E9A}"/>
                      </a:ext>
                    </a:extLst>
                  </p14:cNvPr>
                  <p14:cNvContentPartPr/>
                  <p14:nvPr/>
                </p14:nvContentPartPr>
                <p14:xfrm>
                  <a:off x="10899923" y="5732452"/>
                  <a:ext cx="159840" cy="422640"/>
                </p14:xfrm>
              </p:contentPart>
            </mc:Choice>
            <mc:Fallback xmlns="">
              <p:pic>
                <p:nvPicPr>
                  <p:cNvPr id="131" name="Ink 130">
                    <a:extLst>
                      <a:ext uri="{FF2B5EF4-FFF2-40B4-BE49-F238E27FC236}">
                        <a16:creationId xmlns:a16="http://schemas.microsoft.com/office/drawing/2014/main" id="{E542D6BA-3534-8244-71AF-A3CD86398E9A}"/>
                      </a:ext>
                    </a:extLst>
                  </p:cNvPr>
                  <p:cNvPicPr/>
                  <p:nvPr/>
                </p:nvPicPr>
                <p:blipFill>
                  <a:blip r:embed="rId145"/>
                  <a:stretch>
                    <a:fillRect/>
                  </a:stretch>
                </p:blipFill>
                <p:spPr>
                  <a:xfrm>
                    <a:off x="10890923" y="5723812"/>
                    <a:ext cx="17748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32" name="Ink 131">
                    <a:extLst>
                      <a:ext uri="{FF2B5EF4-FFF2-40B4-BE49-F238E27FC236}">
                        <a16:creationId xmlns:a16="http://schemas.microsoft.com/office/drawing/2014/main" id="{D1B4756D-69BC-83CE-ECE0-5413636FAB7F}"/>
                      </a:ext>
                    </a:extLst>
                  </p14:cNvPr>
                  <p14:cNvContentPartPr/>
                  <p14:nvPr/>
                </p14:nvContentPartPr>
                <p14:xfrm>
                  <a:off x="10886603" y="6154372"/>
                  <a:ext cx="383760" cy="16200"/>
                </p14:xfrm>
              </p:contentPart>
            </mc:Choice>
            <mc:Fallback xmlns="">
              <p:pic>
                <p:nvPicPr>
                  <p:cNvPr id="132" name="Ink 131">
                    <a:extLst>
                      <a:ext uri="{FF2B5EF4-FFF2-40B4-BE49-F238E27FC236}">
                        <a16:creationId xmlns:a16="http://schemas.microsoft.com/office/drawing/2014/main" id="{D1B4756D-69BC-83CE-ECE0-5413636FAB7F}"/>
                      </a:ext>
                    </a:extLst>
                  </p:cNvPr>
                  <p:cNvPicPr/>
                  <p:nvPr/>
                </p:nvPicPr>
                <p:blipFill>
                  <a:blip r:embed="rId147"/>
                  <a:stretch>
                    <a:fillRect/>
                  </a:stretch>
                </p:blipFill>
                <p:spPr>
                  <a:xfrm>
                    <a:off x="10877603" y="6145732"/>
                    <a:ext cx="401400" cy="33840"/>
                  </a:xfrm>
                  <a:prstGeom prst="rect">
                    <a:avLst/>
                  </a:prstGeom>
                </p:spPr>
              </p:pic>
            </mc:Fallback>
          </mc:AlternateContent>
        </p:grpSp>
        <p:sp>
          <p:nvSpPr>
            <p:cNvPr id="134" name="Rectangle 133">
              <a:extLst>
                <a:ext uri="{FF2B5EF4-FFF2-40B4-BE49-F238E27FC236}">
                  <a16:creationId xmlns:a16="http://schemas.microsoft.com/office/drawing/2014/main" id="{78D741CE-32F8-31D2-EA62-21DDBF7428D3}"/>
                </a:ext>
              </a:extLst>
            </p:cNvPr>
            <p:cNvSpPr/>
            <p:nvPr/>
          </p:nvSpPr>
          <p:spPr>
            <a:xfrm>
              <a:off x="6911009" y="4585252"/>
              <a:ext cx="2492338" cy="1178973"/>
            </a:xfrm>
            <a:prstGeom prst="rect">
              <a:avLst/>
            </a:prstGeom>
            <a:noFill/>
            <a:ln w="28575">
              <a:solidFill>
                <a:srgbClr val="5B2D9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id="{400AB8D7-4ABB-97E8-CD3F-D5C8D851B250}"/>
                </a:ext>
              </a:extLst>
            </p:cNvPr>
            <p:cNvGrpSpPr/>
            <p:nvPr/>
          </p:nvGrpSpPr>
          <p:grpSpPr>
            <a:xfrm>
              <a:off x="6413963" y="6021532"/>
              <a:ext cx="1008720" cy="381240"/>
              <a:chOff x="6413963" y="6021532"/>
              <a:chExt cx="1008720" cy="381240"/>
            </a:xfrm>
          </p:grpSpPr>
          <mc:AlternateContent xmlns:mc="http://schemas.openxmlformats.org/markup-compatibility/2006" xmlns:p14="http://schemas.microsoft.com/office/powerpoint/2010/main">
            <mc:Choice Requires="p14">
              <p:contentPart p14:bwMode="auto" r:id="rId148">
                <p14:nvContentPartPr>
                  <p14:cNvPr id="135" name="Ink 134">
                    <a:extLst>
                      <a:ext uri="{FF2B5EF4-FFF2-40B4-BE49-F238E27FC236}">
                        <a16:creationId xmlns:a16="http://schemas.microsoft.com/office/drawing/2014/main" id="{1E079E20-2EE7-3B4D-741B-DA23F6EC6FB2}"/>
                      </a:ext>
                    </a:extLst>
                  </p14:cNvPr>
                  <p14:cNvContentPartPr/>
                  <p14:nvPr/>
                </p14:nvContentPartPr>
                <p14:xfrm>
                  <a:off x="6420443" y="6021532"/>
                  <a:ext cx="142560" cy="246960"/>
                </p14:xfrm>
              </p:contentPart>
            </mc:Choice>
            <mc:Fallback xmlns="">
              <p:pic>
                <p:nvPicPr>
                  <p:cNvPr id="135" name="Ink 134">
                    <a:extLst>
                      <a:ext uri="{FF2B5EF4-FFF2-40B4-BE49-F238E27FC236}">
                        <a16:creationId xmlns:a16="http://schemas.microsoft.com/office/drawing/2014/main" id="{1E079E20-2EE7-3B4D-741B-DA23F6EC6FB2}"/>
                      </a:ext>
                    </a:extLst>
                  </p:cNvPr>
                  <p:cNvPicPr/>
                  <p:nvPr/>
                </p:nvPicPr>
                <p:blipFill>
                  <a:blip r:embed="rId149"/>
                  <a:stretch>
                    <a:fillRect/>
                  </a:stretch>
                </p:blipFill>
                <p:spPr>
                  <a:xfrm>
                    <a:off x="6411803" y="6012532"/>
                    <a:ext cx="1602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6" name="Ink 135">
                    <a:extLst>
                      <a:ext uri="{FF2B5EF4-FFF2-40B4-BE49-F238E27FC236}">
                        <a16:creationId xmlns:a16="http://schemas.microsoft.com/office/drawing/2014/main" id="{2913EB1B-EE5C-4431-38C3-066641E7A782}"/>
                      </a:ext>
                    </a:extLst>
                  </p14:cNvPr>
                  <p14:cNvContentPartPr/>
                  <p14:nvPr/>
                </p14:nvContentPartPr>
                <p14:xfrm>
                  <a:off x="6413963" y="6161932"/>
                  <a:ext cx="158400" cy="360"/>
                </p14:xfrm>
              </p:contentPart>
            </mc:Choice>
            <mc:Fallback xmlns="">
              <p:pic>
                <p:nvPicPr>
                  <p:cNvPr id="136" name="Ink 135">
                    <a:extLst>
                      <a:ext uri="{FF2B5EF4-FFF2-40B4-BE49-F238E27FC236}">
                        <a16:creationId xmlns:a16="http://schemas.microsoft.com/office/drawing/2014/main" id="{2913EB1B-EE5C-4431-38C3-066641E7A782}"/>
                      </a:ext>
                    </a:extLst>
                  </p:cNvPr>
                  <p:cNvPicPr/>
                  <p:nvPr/>
                </p:nvPicPr>
                <p:blipFill>
                  <a:blip r:embed="rId151"/>
                  <a:stretch>
                    <a:fillRect/>
                  </a:stretch>
                </p:blipFill>
                <p:spPr>
                  <a:xfrm>
                    <a:off x="6404963" y="6153292"/>
                    <a:ext cx="17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7" name="Ink 136">
                    <a:extLst>
                      <a:ext uri="{FF2B5EF4-FFF2-40B4-BE49-F238E27FC236}">
                        <a16:creationId xmlns:a16="http://schemas.microsoft.com/office/drawing/2014/main" id="{DD230E80-A79F-8612-DB90-BCF250DA4651}"/>
                      </a:ext>
                    </a:extLst>
                  </p14:cNvPr>
                  <p14:cNvContentPartPr/>
                  <p14:nvPr/>
                </p14:nvContentPartPr>
                <p14:xfrm>
                  <a:off x="6698723" y="6175252"/>
                  <a:ext cx="86040" cy="7200"/>
                </p14:xfrm>
              </p:contentPart>
            </mc:Choice>
            <mc:Fallback xmlns="">
              <p:pic>
                <p:nvPicPr>
                  <p:cNvPr id="137" name="Ink 136">
                    <a:extLst>
                      <a:ext uri="{FF2B5EF4-FFF2-40B4-BE49-F238E27FC236}">
                        <a16:creationId xmlns:a16="http://schemas.microsoft.com/office/drawing/2014/main" id="{DD230E80-A79F-8612-DB90-BCF250DA4651}"/>
                      </a:ext>
                    </a:extLst>
                  </p:cNvPr>
                  <p:cNvPicPr/>
                  <p:nvPr/>
                </p:nvPicPr>
                <p:blipFill>
                  <a:blip r:embed="rId153"/>
                  <a:stretch>
                    <a:fillRect/>
                  </a:stretch>
                </p:blipFill>
                <p:spPr>
                  <a:xfrm>
                    <a:off x="6689723" y="6166252"/>
                    <a:ext cx="1036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9" name="Ink 138">
                    <a:extLst>
                      <a:ext uri="{FF2B5EF4-FFF2-40B4-BE49-F238E27FC236}">
                        <a16:creationId xmlns:a16="http://schemas.microsoft.com/office/drawing/2014/main" id="{837A8CE8-BD94-1633-F445-AFFB47CE3DF9}"/>
                      </a:ext>
                    </a:extLst>
                  </p14:cNvPr>
                  <p14:cNvContentPartPr/>
                  <p14:nvPr/>
                </p14:nvContentPartPr>
                <p14:xfrm>
                  <a:off x="6672443" y="6089212"/>
                  <a:ext cx="101520" cy="4320"/>
                </p14:xfrm>
              </p:contentPart>
            </mc:Choice>
            <mc:Fallback xmlns="">
              <p:pic>
                <p:nvPicPr>
                  <p:cNvPr id="139" name="Ink 138">
                    <a:extLst>
                      <a:ext uri="{FF2B5EF4-FFF2-40B4-BE49-F238E27FC236}">
                        <a16:creationId xmlns:a16="http://schemas.microsoft.com/office/drawing/2014/main" id="{837A8CE8-BD94-1633-F445-AFFB47CE3DF9}"/>
                      </a:ext>
                    </a:extLst>
                  </p:cNvPr>
                  <p:cNvPicPr/>
                  <p:nvPr/>
                </p:nvPicPr>
                <p:blipFill>
                  <a:blip r:embed="rId155"/>
                  <a:stretch>
                    <a:fillRect/>
                  </a:stretch>
                </p:blipFill>
                <p:spPr>
                  <a:xfrm>
                    <a:off x="6663443" y="6080212"/>
                    <a:ext cx="1191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40" name="Ink 139">
                    <a:extLst>
                      <a:ext uri="{FF2B5EF4-FFF2-40B4-BE49-F238E27FC236}">
                        <a16:creationId xmlns:a16="http://schemas.microsoft.com/office/drawing/2014/main" id="{4589DA37-17D8-9815-61A6-F01949D5830F}"/>
                      </a:ext>
                    </a:extLst>
                  </p14:cNvPr>
                  <p14:cNvContentPartPr/>
                  <p14:nvPr/>
                </p14:nvContentPartPr>
                <p14:xfrm>
                  <a:off x="6919403" y="6027652"/>
                  <a:ext cx="119520" cy="341280"/>
                </p14:xfrm>
              </p:contentPart>
            </mc:Choice>
            <mc:Fallback xmlns="">
              <p:pic>
                <p:nvPicPr>
                  <p:cNvPr id="140" name="Ink 139">
                    <a:extLst>
                      <a:ext uri="{FF2B5EF4-FFF2-40B4-BE49-F238E27FC236}">
                        <a16:creationId xmlns:a16="http://schemas.microsoft.com/office/drawing/2014/main" id="{4589DA37-17D8-9815-61A6-F01949D5830F}"/>
                      </a:ext>
                    </a:extLst>
                  </p:cNvPr>
                  <p:cNvPicPr/>
                  <p:nvPr/>
                </p:nvPicPr>
                <p:blipFill>
                  <a:blip r:embed="rId157"/>
                  <a:stretch>
                    <a:fillRect/>
                  </a:stretch>
                </p:blipFill>
                <p:spPr>
                  <a:xfrm>
                    <a:off x="6910403" y="6019012"/>
                    <a:ext cx="1371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42" name="Ink 141">
                    <a:extLst>
                      <a:ext uri="{FF2B5EF4-FFF2-40B4-BE49-F238E27FC236}">
                        <a16:creationId xmlns:a16="http://schemas.microsoft.com/office/drawing/2014/main" id="{26624641-E788-173B-A473-207F2B1ACD6C}"/>
                      </a:ext>
                    </a:extLst>
                  </p14:cNvPr>
                  <p14:cNvContentPartPr/>
                  <p14:nvPr/>
                </p14:nvContentPartPr>
                <p14:xfrm>
                  <a:off x="7063403" y="6107572"/>
                  <a:ext cx="115920" cy="161640"/>
                </p14:xfrm>
              </p:contentPart>
            </mc:Choice>
            <mc:Fallback xmlns="">
              <p:pic>
                <p:nvPicPr>
                  <p:cNvPr id="142" name="Ink 141">
                    <a:extLst>
                      <a:ext uri="{FF2B5EF4-FFF2-40B4-BE49-F238E27FC236}">
                        <a16:creationId xmlns:a16="http://schemas.microsoft.com/office/drawing/2014/main" id="{26624641-E788-173B-A473-207F2B1ACD6C}"/>
                      </a:ext>
                    </a:extLst>
                  </p:cNvPr>
                  <p:cNvPicPr/>
                  <p:nvPr/>
                </p:nvPicPr>
                <p:blipFill>
                  <a:blip r:embed="rId159"/>
                  <a:stretch>
                    <a:fillRect/>
                  </a:stretch>
                </p:blipFill>
                <p:spPr>
                  <a:xfrm>
                    <a:off x="7054403" y="6098572"/>
                    <a:ext cx="133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3" name="Ink 142">
                    <a:extLst>
                      <a:ext uri="{FF2B5EF4-FFF2-40B4-BE49-F238E27FC236}">
                        <a16:creationId xmlns:a16="http://schemas.microsoft.com/office/drawing/2014/main" id="{B263E968-7B10-2F47-8E34-3AC256EC461C}"/>
                      </a:ext>
                    </a:extLst>
                  </p14:cNvPr>
                  <p14:cNvContentPartPr/>
                  <p14:nvPr/>
                </p14:nvContentPartPr>
                <p14:xfrm>
                  <a:off x="7222523" y="6254812"/>
                  <a:ext cx="61560" cy="147960"/>
                </p14:xfrm>
              </p:contentPart>
            </mc:Choice>
            <mc:Fallback xmlns="">
              <p:pic>
                <p:nvPicPr>
                  <p:cNvPr id="143" name="Ink 142">
                    <a:extLst>
                      <a:ext uri="{FF2B5EF4-FFF2-40B4-BE49-F238E27FC236}">
                        <a16:creationId xmlns:a16="http://schemas.microsoft.com/office/drawing/2014/main" id="{B263E968-7B10-2F47-8E34-3AC256EC461C}"/>
                      </a:ext>
                    </a:extLst>
                  </p:cNvPr>
                  <p:cNvPicPr/>
                  <p:nvPr/>
                </p:nvPicPr>
                <p:blipFill>
                  <a:blip r:embed="rId161"/>
                  <a:stretch>
                    <a:fillRect/>
                  </a:stretch>
                </p:blipFill>
                <p:spPr>
                  <a:xfrm>
                    <a:off x="7213523" y="6246172"/>
                    <a:ext cx="792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7" name="Ink 146">
                    <a:extLst>
                      <a:ext uri="{FF2B5EF4-FFF2-40B4-BE49-F238E27FC236}">
                        <a16:creationId xmlns:a16="http://schemas.microsoft.com/office/drawing/2014/main" id="{ADFA2582-609E-292F-0EF0-A983BB21280B}"/>
                      </a:ext>
                    </a:extLst>
                  </p14:cNvPr>
                  <p14:cNvContentPartPr/>
                  <p14:nvPr/>
                </p14:nvContentPartPr>
                <p14:xfrm>
                  <a:off x="7344203" y="6075892"/>
                  <a:ext cx="78480" cy="226800"/>
                </p14:xfrm>
              </p:contentPart>
            </mc:Choice>
            <mc:Fallback xmlns="">
              <p:pic>
                <p:nvPicPr>
                  <p:cNvPr id="147" name="Ink 146">
                    <a:extLst>
                      <a:ext uri="{FF2B5EF4-FFF2-40B4-BE49-F238E27FC236}">
                        <a16:creationId xmlns:a16="http://schemas.microsoft.com/office/drawing/2014/main" id="{ADFA2582-609E-292F-0EF0-A983BB21280B}"/>
                      </a:ext>
                    </a:extLst>
                  </p:cNvPr>
                  <p:cNvPicPr/>
                  <p:nvPr/>
                </p:nvPicPr>
                <p:blipFill>
                  <a:blip r:embed="rId163"/>
                  <a:stretch>
                    <a:fillRect/>
                  </a:stretch>
                </p:blipFill>
                <p:spPr>
                  <a:xfrm>
                    <a:off x="7335203" y="6067252"/>
                    <a:ext cx="96120" cy="244440"/>
                  </a:xfrm>
                  <a:prstGeom prst="rect">
                    <a:avLst/>
                  </a:prstGeom>
                </p:spPr>
              </p:pic>
            </mc:Fallback>
          </mc:AlternateContent>
        </p:grpSp>
        <p:grpSp>
          <p:nvGrpSpPr>
            <p:cNvPr id="176" name="Group 175">
              <a:extLst>
                <a:ext uri="{FF2B5EF4-FFF2-40B4-BE49-F238E27FC236}">
                  <a16:creationId xmlns:a16="http://schemas.microsoft.com/office/drawing/2014/main" id="{D8E2A19F-B246-1315-8F49-D997EEBBE037}"/>
                </a:ext>
              </a:extLst>
            </p:cNvPr>
            <p:cNvGrpSpPr/>
            <p:nvPr/>
          </p:nvGrpSpPr>
          <p:grpSpPr>
            <a:xfrm>
              <a:off x="7455803" y="6049252"/>
              <a:ext cx="2550600" cy="384120"/>
              <a:chOff x="7455803" y="6049252"/>
              <a:chExt cx="2550600" cy="384120"/>
            </a:xfrm>
          </p:grpSpPr>
          <mc:AlternateContent xmlns:mc="http://schemas.openxmlformats.org/markup-compatibility/2006" xmlns:p14="http://schemas.microsoft.com/office/powerpoint/2010/main">
            <mc:Choice Requires="p14">
              <p:contentPart p14:bwMode="auto" r:id="rId164">
                <p14:nvContentPartPr>
                  <p14:cNvPr id="149" name="Ink 148">
                    <a:extLst>
                      <a:ext uri="{FF2B5EF4-FFF2-40B4-BE49-F238E27FC236}">
                        <a16:creationId xmlns:a16="http://schemas.microsoft.com/office/drawing/2014/main" id="{02A03DA5-D886-F37F-2CD0-375D08D26E00}"/>
                      </a:ext>
                    </a:extLst>
                  </p14:cNvPr>
                  <p14:cNvContentPartPr/>
                  <p14:nvPr/>
                </p14:nvContentPartPr>
                <p14:xfrm>
                  <a:off x="7455803" y="6049252"/>
                  <a:ext cx="65160" cy="365760"/>
                </p14:xfrm>
              </p:contentPart>
            </mc:Choice>
            <mc:Fallback xmlns="">
              <p:pic>
                <p:nvPicPr>
                  <p:cNvPr id="149" name="Ink 148">
                    <a:extLst>
                      <a:ext uri="{FF2B5EF4-FFF2-40B4-BE49-F238E27FC236}">
                        <a16:creationId xmlns:a16="http://schemas.microsoft.com/office/drawing/2014/main" id="{02A03DA5-D886-F37F-2CD0-375D08D26E00}"/>
                      </a:ext>
                    </a:extLst>
                  </p:cNvPr>
                  <p:cNvPicPr/>
                  <p:nvPr/>
                </p:nvPicPr>
                <p:blipFill>
                  <a:blip r:embed="rId165"/>
                  <a:stretch>
                    <a:fillRect/>
                  </a:stretch>
                </p:blipFill>
                <p:spPr>
                  <a:xfrm>
                    <a:off x="7446803" y="6040612"/>
                    <a:ext cx="828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50" name="Ink 149">
                    <a:extLst>
                      <a:ext uri="{FF2B5EF4-FFF2-40B4-BE49-F238E27FC236}">
                        <a16:creationId xmlns:a16="http://schemas.microsoft.com/office/drawing/2014/main" id="{7F497B72-63BF-EDB1-CC33-192F9A37E871}"/>
                      </a:ext>
                    </a:extLst>
                  </p14:cNvPr>
                  <p14:cNvContentPartPr/>
                  <p14:nvPr/>
                </p14:nvContentPartPr>
                <p14:xfrm>
                  <a:off x="7613123" y="6274612"/>
                  <a:ext cx="39960" cy="158760"/>
                </p14:xfrm>
              </p:contentPart>
            </mc:Choice>
            <mc:Fallback xmlns="">
              <p:pic>
                <p:nvPicPr>
                  <p:cNvPr id="150" name="Ink 149">
                    <a:extLst>
                      <a:ext uri="{FF2B5EF4-FFF2-40B4-BE49-F238E27FC236}">
                        <a16:creationId xmlns:a16="http://schemas.microsoft.com/office/drawing/2014/main" id="{7F497B72-63BF-EDB1-CC33-192F9A37E871}"/>
                      </a:ext>
                    </a:extLst>
                  </p:cNvPr>
                  <p:cNvPicPr/>
                  <p:nvPr/>
                </p:nvPicPr>
                <p:blipFill>
                  <a:blip r:embed="rId167"/>
                  <a:stretch>
                    <a:fillRect/>
                  </a:stretch>
                </p:blipFill>
                <p:spPr>
                  <a:xfrm>
                    <a:off x="7604483" y="6265972"/>
                    <a:ext cx="576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51" name="Ink 150">
                    <a:extLst>
                      <a:ext uri="{FF2B5EF4-FFF2-40B4-BE49-F238E27FC236}">
                        <a16:creationId xmlns:a16="http://schemas.microsoft.com/office/drawing/2014/main" id="{7EE3C4F7-42A1-AD5A-E79A-2E614A2A13A4}"/>
                      </a:ext>
                    </a:extLst>
                  </p14:cNvPr>
                  <p14:cNvContentPartPr/>
                  <p14:nvPr/>
                </p14:nvContentPartPr>
                <p14:xfrm>
                  <a:off x="7719323" y="6175252"/>
                  <a:ext cx="33480" cy="125640"/>
                </p14:xfrm>
              </p:contentPart>
            </mc:Choice>
            <mc:Fallback xmlns="">
              <p:pic>
                <p:nvPicPr>
                  <p:cNvPr id="151" name="Ink 150">
                    <a:extLst>
                      <a:ext uri="{FF2B5EF4-FFF2-40B4-BE49-F238E27FC236}">
                        <a16:creationId xmlns:a16="http://schemas.microsoft.com/office/drawing/2014/main" id="{7EE3C4F7-42A1-AD5A-E79A-2E614A2A13A4}"/>
                      </a:ext>
                    </a:extLst>
                  </p:cNvPr>
                  <p:cNvPicPr/>
                  <p:nvPr/>
                </p:nvPicPr>
                <p:blipFill>
                  <a:blip r:embed="rId169"/>
                  <a:stretch>
                    <a:fillRect/>
                  </a:stretch>
                </p:blipFill>
                <p:spPr>
                  <a:xfrm>
                    <a:off x="7710323" y="6166252"/>
                    <a:ext cx="511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52" name="Ink 151">
                    <a:extLst>
                      <a:ext uri="{FF2B5EF4-FFF2-40B4-BE49-F238E27FC236}">
                        <a16:creationId xmlns:a16="http://schemas.microsoft.com/office/drawing/2014/main" id="{EC243CED-E182-AB7C-FDED-1E285C161B64}"/>
                      </a:ext>
                    </a:extLst>
                  </p14:cNvPr>
                  <p14:cNvContentPartPr/>
                  <p14:nvPr/>
                </p14:nvContentPartPr>
                <p14:xfrm>
                  <a:off x="7712483" y="6093892"/>
                  <a:ext cx="152280" cy="120960"/>
                </p14:xfrm>
              </p:contentPart>
            </mc:Choice>
            <mc:Fallback xmlns="">
              <p:pic>
                <p:nvPicPr>
                  <p:cNvPr id="152" name="Ink 151">
                    <a:extLst>
                      <a:ext uri="{FF2B5EF4-FFF2-40B4-BE49-F238E27FC236}">
                        <a16:creationId xmlns:a16="http://schemas.microsoft.com/office/drawing/2014/main" id="{EC243CED-E182-AB7C-FDED-1E285C161B64}"/>
                      </a:ext>
                    </a:extLst>
                  </p:cNvPr>
                  <p:cNvPicPr/>
                  <p:nvPr/>
                </p:nvPicPr>
                <p:blipFill>
                  <a:blip r:embed="rId171"/>
                  <a:stretch>
                    <a:fillRect/>
                  </a:stretch>
                </p:blipFill>
                <p:spPr>
                  <a:xfrm>
                    <a:off x="7703483" y="6084892"/>
                    <a:ext cx="169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53" name="Ink 152">
                    <a:extLst>
                      <a:ext uri="{FF2B5EF4-FFF2-40B4-BE49-F238E27FC236}">
                        <a16:creationId xmlns:a16="http://schemas.microsoft.com/office/drawing/2014/main" id="{9A97C5B8-F846-19D1-824D-4DA9869707F3}"/>
                      </a:ext>
                    </a:extLst>
                  </p14:cNvPr>
                  <p14:cNvContentPartPr/>
                  <p14:nvPr/>
                </p14:nvContentPartPr>
                <p14:xfrm>
                  <a:off x="7984643" y="6128812"/>
                  <a:ext cx="54720" cy="190080"/>
                </p14:xfrm>
              </p:contentPart>
            </mc:Choice>
            <mc:Fallback xmlns="">
              <p:pic>
                <p:nvPicPr>
                  <p:cNvPr id="153" name="Ink 152">
                    <a:extLst>
                      <a:ext uri="{FF2B5EF4-FFF2-40B4-BE49-F238E27FC236}">
                        <a16:creationId xmlns:a16="http://schemas.microsoft.com/office/drawing/2014/main" id="{9A97C5B8-F846-19D1-824D-4DA9869707F3}"/>
                      </a:ext>
                    </a:extLst>
                  </p:cNvPr>
                  <p:cNvPicPr/>
                  <p:nvPr/>
                </p:nvPicPr>
                <p:blipFill>
                  <a:blip r:embed="rId173"/>
                  <a:stretch>
                    <a:fillRect/>
                  </a:stretch>
                </p:blipFill>
                <p:spPr>
                  <a:xfrm>
                    <a:off x="7975643" y="6120172"/>
                    <a:ext cx="723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54" name="Ink 153">
                    <a:extLst>
                      <a:ext uri="{FF2B5EF4-FFF2-40B4-BE49-F238E27FC236}">
                        <a16:creationId xmlns:a16="http://schemas.microsoft.com/office/drawing/2014/main" id="{05587B48-29C1-316E-8C29-5AEAE750DC6A}"/>
                      </a:ext>
                    </a:extLst>
                  </p14:cNvPr>
                  <p14:cNvContentPartPr/>
                  <p14:nvPr/>
                </p14:nvContentPartPr>
                <p14:xfrm>
                  <a:off x="8083643" y="6139252"/>
                  <a:ext cx="130320" cy="151200"/>
                </p14:xfrm>
              </p:contentPart>
            </mc:Choice>
            <mc:Fallback xmlns="">
              <p:pic>
                <p:nvPicPr>
                  <p:cNvPr id="154" name="Ink 153">
                    <a:extLst>
                      <a:ext uri="{FF2B5EF4-FFF2-40B4-BE49-F238E27FC236}">
                        <a16:creationId xmlns:a16="http://schemas.microsoft.com/office/drawing/2014/main" id="{05587B48-29C1-316E-8C29-5AEAE750DC6A}"/>
                      </a:ext>
                    </a:extLst>
                  </p:cNvPr>
                  <p:cNvPicPr/>
                  <p:nvPr/>
                </p:nvPicPr>
                <p:blipFill>
                  <a:blip r:embed="rId175"/>
                  <a:stretch>
                    <a:fillRect/>
                  </a:stretch>
                </p:blipFill>
                <p:spPr>
                  <a:xfrm>
                    <a:off x="8074643" y="6130252"/>
                    <a:ext cx="1479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55" name="Ink 154">
                    <a:extLst>
                      <a:ext uri="{FF2B5EF4-FFF2-40B4-BE49-F238E27FC236}">
                        <a16:creationId xmlns:a16="http://schemas.microsoft.com/office/drawing/2014/main" id="{FACA517C-226B-8C3E-DE17-D80EE0722A58}"/>
                      </a:ext>
                    </a:extLst>
                  </p14:cNvPr>
                  <p14:cNvContentPartPr/>
                  <p14:nvPr/>
                </p14:nvContentPartPr>
                <p14:xfrm>
                  <a:off x="8116763" y="6235012"/>
                  <a:ext cx="79200" cy="360"/>
                </p14:xfrm>
              </p:contentPart>
            </mc:Choice>
            <mc:Fallback xmlns="">
              <p:pic>
                <p:nvPicPr>
                  <p:cNvPr id="155" name="Ink 154">
                    <a:extLst>
                      <a:ext uri="{FF2B5EF4-FFF2-40B4-BE49-F238E27FC236}">
                        <a16:creationId xmlns:a16="http://schemas.microsoft.com/office/drawing/2014/main" id="{FACA517C-226B-8C3E-DE17-D80EE0722A58}"/>
                      </a:ext>
                    </a:extLst>
                  </p:cNvPr>
                  <p:cNvPicPr/>
                  <p:nvPr/>
                </p:nvPicPr>
                <p:blipFill>
                  <a:blip r:embed="rId177"/>
                  <a:stretch>
                    <a:fillRect/>
                  </a:stretch>
                </p:blipFill>
                <p:spPr>
                  <a:xfrm>
                    <a:off x="8107763" y="6226372"/>
                    <a:ext cx="96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6" name="Ink 155">
                    <a:extLst>
                      <a:ext uri="{FF2B5EF4-FFF2-40B4-BE49-F238E27FC236}">
                        <a16:creationId xmlns:a16="http://schemas.microsoft.com/office/drawing/2014/main" id="{42AC57BA-33D9-BC53-23A0-418C0121FE74}"/>
                      </a:ext>
                    </a:extLst>
                  </p14:cNvPr>
                  <p14:cNvContentPartPr/>
                  <p14:nvPr/>
                </p14:nvContentPartPr>
                <p14:xfrm>
                  <a:off x="8262563" y="6122332"/>
                  <a:ext cx="61200" cy="230040"/>
                </p14:xfrm>
              </p:contentPart>
            </mc:Choice>
            <mc:Fallback xmlns="">
              <p:pic>
                <p:nvPicPr>
                  <p:cNvPr id="156" name="Ink 155">
                    <a:extLst>
                      <a:ext uri="{FF2B5EF4-FFF2-40B4-BE49-F238E27FC236}">
                        <a16:creationId xmlns:a16="http://schemas.microsoft.com/office/drawing/2014/main" id="{42AC57BA-33D9-BC53-23A0-418C0121FE74}"/>
                      </a:ext>
                    </a:extLst>
                  </p:cNvPr>
                  <p:cNvPicPr/>
                  <p:nvPr/>
                </p:nvPicPr>
                <p:blipFill>
                  <a:blip r:embed="rId179"/>
                  <a:stretch>
                    <a:fillRect/>
                  </a:stretch>
                </p:blipFill>
                <p:spPr>
                  <a:xfrm>
                    <a:off x="8253923" y="6113692"/>
                    <a:ext cx="788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7" name="Ink 156">
                    <a:extLst>
                      <a:ext uri="{FF2B5EF4-FFF2-40B4-BE49-F238E27FC236}">
                        <a16:creationId xmlns:a16="http://schemas.microsoft.com/office/drawing/2014/main" id="{B2E9CFA0-9012-595A-9A68-65F2FF121551}"/>
                      </a:ext>
                    </a:extLst>
                  </p14:cNvPr>
                  <p14:cNvContentPartPr/>
                  <p14:nvPr/>
                </p14:nvContentPartPr>
                <p14:xfrm>
                  <a:off x="8428163" y="6268132"/>
                  <a:ext cx="85320" cy="14040"/>
                </p14:xfrm>
              </p:contentPart>
            </mc:Choice>
            <mc:Fallback xmlns="">
              <p:pic>
                <p:nvPicPr>
                  <p:cNvPr id="157" name="Ink 156">
                    <a:extLst>
                      <a:ext uri="{FF2B5EF4-FFF2-40B4-BE49-F238E27FC236}">
                        <a16:creationId xmlns:a16="http://schemas.microsoft.com/office/drawing/2014/main" id="{B2E9CFA0-9012-595A-9A68-65F2FF121551}"/>
                      </a:ext>
                    </a:extLst>
                  </p:cNvPr>
                  <p:cNvPicPr/>
                  <p:nvPr/>
                </p:nvPicPr>
                <p:blipFill>
                  <a:blip r:embed="rId181"/>
                  <a:stretch>
                    <a:fillRect/>
                  </a:stretch>
                </p:blipFill>
                <p:spPr>
                  <a:xfrm>
                    <a:off x="8419523" y="6259492"/>
                    <a:ext cx="1029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8" name="Ink 157">
                    <a:extLst>
                      <a:ext uri="{FF2B5EF4-FFF2-40B4-BE49-F238E27FC236}">
                        <a16:creationId xmlns:a16="http://schemas.microsoft.com/office/drawing/2014/main" id="{3E0BAADA-C185-1011-143D-073709AB1FAF}"/>
                      </a:ext>
                    </a:extLst>
                  </p14:cNvPr>
                  <p14:cNvContentPartPr/>
                  <p14:nvPr/>
                </p14:nvContentPartPr>
                <p14:xfrm>
                  <a:off x="8414843" y="6188212"/>
                  <a:ext cx="72360" cy="7200"/>
                </p14:xfrm>
              </p:contentPart>
            </mc:Choice>
            <mc:Fallback xmlns="">
              <p:pic>
                <p:nvPicPr>
                  <p:cNvPr id="158" name="Ink 157">
                    <a:extLst>
                      <a:ext uri="{FF2B5EF4-FFF2-40B4-BE49-F238E27FC236}">
                        <a16:creationId xmlns:a16="http://schemas.microsoft.com/office/drawing/2014/main" id="{3E0BAADA-C185-1011-143D-073709AB1FAF}"/>
                      </a:ext>
                    </a:extLst>
                  </p:cNvPr>
                  <p:cNvPicPr/>
                  <p:nvPr/>
                </p:nvPicPr>
                <p:blipFill>
                  <a:blip r:embed="rId183"/>
                  <a:stretch>
                    <a:fillRect/>
                  </a:stretch>
                </p:blipFill>
                <p:spPr>
                  <a:xfrm>
                    <a:off x="8406203" y="6179572"/>
                    <a:ext cx="90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9" name="Ink 158">
                    <a:extLst>
                      <a:ext uri="{FF2B5EF4-FFF2-40B4-BE49-F238E27FC236}">
                        <a16:creationId xmlns:a16="http://schemas.microsoft.com/office/drawing/2014/main" id="{6ADBA5AD-C3F5-1D4D-5F6B-071A9F41B429}"/>
                      </a:ext>
                    </a:extLst>
                  </p14:cNvPr>
                  <p14:cNvContentPartPr/>
                  <p14:nvPr/>
                </p14:nvContentPartPr>
                <p14:xfrm>
                  <a:off x="8607083" y="6175252"/>
                  <a:ext cx="61560" cy="177120"/>
                </p14:xfrm>
              </p:contentPart>
            </mc:Choice>
            <mc:Fallback xmlns="">
              <p:pic>
                <p:nvPicPr>
                  <p:cNvPr id="159" name="Ink 158">
                    <a:extLst>
                      <a:ext uri="{FF2B5EF4-FFF2-40B4-BE49-F238E27FC236}">
                        <a16:creationId xmlns:a16="http://schemas.microsoft.com/office/drawing/2014/main" id="{6ADBA5AD-C3F5-1D4D-5F6B-071A9F41B429}"/>
                      </a:ext>
                    </a:extLst>
                  </p:cNvPr>
                  <p:cNvPicPr/>
                  <p:nvPr/>
                </p:nvPicPr>
                <p:blipFill>
                  <a:blip r:embed="rId185"/>
                  <a:stretch>
                    <a:fillRect/>
                  </a:stretch>
                </p:blipFill>
                <p:spPr>
                  <a:xfrm>
                    <a:off x="8598083" y="6166252"/>
                    <a:ext cx="792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60" name="Ink 159">
                    <a:extLst>
                      <a:ext uri="{FF2B5EF4-FFF2-40B4-BE49-F238E27FC236}">
                        <a16:creationId xmlns:a16="http://schemas.microsoft.com/office/drawing/2014/main" id="{808F80EA-BF58-71CB-D0AB-84017D9F56F1}"/>
                      </a:ext>
                    </a:extLst>
                  </p14:cNvPr>
                  <p14:cNvContentPartPr/>
                  <p14:nvPr/>
                </p14:nvContentPartPr>
                <p14:xfrm>
                  <a:off x="8626883" y="6083812"/>
                  <a:ext cx="131760" cy="129240"/>
                </p14:xfrm>
              </p:contentPart>
            </mc:Choice>
            <mc:Fallback xmlns="">
              <p:pic>
                <p:nvPicPr>
                  <p:cNvPr id="160" name="Ink 159">
                    <a:extLst>
                      <a:ext uri="{FF2B5EF4-FFF2-40B4-BE49-F238E27FC236}">
                        <a16:creationId xmlns:a16="http://schemas.microsoft.com/office/drawing/2014/main" id="{808F80EA-BF58-71CB-D0AB-84017D9F56F1}"/>
                      </a:ext>
                    </a:extLst>
                  </p:cNvPr>
                  <p:cNvPicPr/>
                  <p:nvPr/>
                </p:nvPicPr>
                <p:blipFill>
                  <a:blip r:embed="rId187"/>
                  <a:stretch>
                    <a:fillRect/>
                  </a:stretch>
                </p:blipFill>
                <p:spPr>
                  <a:xfrm>
                    <a:off x="8618243" y="6075172"/>
                    <a:ext cx="1494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62" name="Ink 161">
                    <a:extLst>
                      <a:ext uri="{FF2B5EF4-FFF2-40B4-BE49-F238E27FC236}">
                        <a16:creationId xmlns:a16="http://schemas.microsoft.com/office/drawing/2014/main" id="{CDC9657F-D740-965A-A4C3-D573A4E23AE6}"/>
                      </a:ext>
                    </a:extLst>
                  </p14:cNvPr>
                  <p14:cNvContentPartPr/>
                  <p14:nvPr/>
                </p14:nvContentPartPr>
                <p14:xfrm>
                  <a:off x="8878523" y="6122332"/>
                  <a:ext cx="33840" cy="218160"/>
                </p14:xfrm>
              </p:contentPart>
            </mc:Choice>
            <mc:Fallback xmlns="">
              <p:pic>
                <p:nvPicPr>
                  <p:cNvPr id="162" name="Ink 161">
                    <a:extLst>
                      <a:ext uri="{FF2B5EF4-FFF2-40B4-BE49-F238E27FC236}">
                        <a16:creationId xmlns:a16="http://schemas.microsoft.com/office/drawing/2014/main" id="{CDC9657F-D740-965A-A4C3-D573A4E23AE6}"/>
                      </a:ext>
                    </a:extLst>
                  </p:cNvPr>
                  <p:cNvPicPr/>
                  <p:nvPr/>
                </p:nvPicPr>
                <p:blipFill>
                  <a:blip r:embed="rId189"/>
                  <a:stretch>
                    <a:fillRect/>
                  </a:stretch>
                </p:blipFill>
                <p:spPr>
                  <a:xfrm>
                    <a:off x="8869523" y="6113692"/>
                    <a:ext cx="514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63" name="Ink 162">
                    <a:extLst>
                      <a:ext uri="{FF2B5EF4-FFF2-40B4-BE49-F238E27FC236}">
                        <a16:creationId xmlns:a16="http://schemas.microsoft.com/office/drawing/2014/main" id="{430BB93E-A7DD-71F7-E904-23ED90577A5A}"/>
                      </a:ext>
                    </a:extLst>
                  </p14:cNvPr>
                  <p14:cNvContentPartPr/>
                  <p14:nvPr/>
                </p14:nvContentPartPr>
                <p14:xfrm>
                  <a:off x="8958443" y="6168412"/>
                  <a:ext cx="99000" cy="153000"/>
                </p14:xfrm>
              </p:contentPart>
            </mc:Choice>
            <mc:Fallback xmlns="">
              <p:pic>
                <p:nvPicPr>
                  <p:cNvPr id="163" name="Ink 162">
                    <a:extLst>
                      <a:ext uri="{FF2B5EF4-FFF2-40B4-BE49-F238E27FC236}">
                        <a16:creationId xmlns:a16="http://schemas.microsoft.com/office/drawing/2014/main" id="{430BB93E-A7DD-71F7-E904-23ED90577A5A}"/>
                      </a:ext>
                    </a:extLst>
                  </p:cNvPr>
                  <p:cNvPicPr/>
                  <p:nvPr/>
                </p:nvPicPr>
                <p:blipFill>
                  <a:blip r:embed="rId191"/>
                  <a:stretch>
                    <a:fillRect/>
                  </a:stretch>
                </p:blipFill>
                <p:spPr>
                  <a:xfrm>
                    <a:off x="8949443" y="6159772"/>
                    <a:ext cx="1166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64" name="Ink 163">
                    <a:extLst>
                      <a:ext uri="{FF2B5EF4-FFF2-40B4-BE49-F238E27FC236}">
                        <a16:creationId xmlns:a16="http://schemas.microsoft.com/office/drawing/2014/main" id="{091C199B-A9EC-99A9-6416-41BED7A68B43}"/>
                      </a:ext>
                    </a:extLst>
                  </p14:cNvPr>
                  <p14:cNvContentPartPr/>
                  <p14:nvPr/>
                </p14:nvContentPartPr>
                <p14:xfrm>
                  <a:off x="9104243" y="6135652"/>
                  <a:ext cx="39960" cy="235440"/>
                </p14:xfrm>
              </p:contentPart>
            </mc:Choice>
            <mc:Fallback xmlns="">
              <p:pic>
                <p:nvPicPr>
                  <p:cNvPr id="164" name="Ink 163">
                    <a:extLst>
                      <a:ext uri="{FF2B5EF4-FFF2-40B4-BE49-F238E27FC236}">
                        <a16:creationId xmlns:a16="http://schemas.microsoft.com/office/drawing/2014/main" id="{091C199B-A9EC-99A9-6416-41BED7A68B43}"/>
                      </a:ext>
                    </a:extLst>
                  </p:cNvPr>
                  <p:cNvPicPr/>
                  <p:nvPr/>
                </p:nvPicPr>
                <p:blipFill>
                  <a:blip r:embed="rId193"/>
                  <a:stretch>
                    <a:fillRect/>
                  </a:stretch>
                </p:blipFill>
                <p:spPr>
                  <a:xfrm>
                    <a:off x="9095243" y="6127012"/>
                    <a:ext cx="576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5" name="Ink 164">
                    <a:extLst>
                      <a:ext uri="{FF2B5EF4-FFF2-40B4-BE49-F238E27FC236}">
                        <a16:creationId xmlns:a16="http://schemas.microsoft.com/office/drawing/2014/main" id="{977F116C-BE11-0B9F-846E-1DF296E3D04A}"/>
                      </a:ext>
                    </a:extLst>
                  </p14:cNvPr>
                  <p14:cNvContentPartPr/>
                  <p14:nvPr/>
                </p14:nvContentPartPr>
                <p14:xfrm>
                  <a:off x="9276323" y="6182092"/>
                  <a:ext cx="14040" cy="151560"/>
                </p14:xfrm>
              </p:contentPart>
            </mc:Choice>
            <mc:Fallback xmlns="">
              <p:pic>
                <p:nvPicPr>
                  <p:cNvPr id="165" name="Ink 164">
                    <a:extLst>
                      <a:ext uri="{FF2B5EF4-FFF2-40B4-BE49-F238E27FC236}">
                        <a16:creationId xmlns:a16="http://schemas.microsoft.com/office/drawing/2014/main" id="{977F116C-BE11-0B9F-846E-1DF296E3D04A}"/>
                      </a:ext>
                    </a:extLst>
                  </p:cNvPr>
                  <p:cNvPicPr/>
                  <p:nvPr/>
                </p:nvPicPr>
                <p:blipFill>
                  <a:blip r:embed="rId195"/>
                  <a:stretch>
                    <a:fillRect/>
                  </a:stretch>
                </p:blipFill>
                <p:spPr>
                  <a:xfrm>
                    <a:off x="9267683" y="6173092"/>
                    <a:ext cx="316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6" name="Ink 165">
                    <a:extLst>
                      <a:ext uri="{FF2B5EF4-FFF2-40B4-BE49-F238E27FC236}">
                        <a16:creationId xmlns:a16="http://schemas.microsoft.com/office/drawing/2014/main" id="{EFB87403-F580-0CA2-8F36-8BE12789055E}"/>
                      </a:ext>
                    </a:extLst>
                  </p14:cNvPr>
                  <p14:cNvContentPartPr/>
                  <p14:nvPr/>
                </p14:nvContentPartPr>
                <p14:xfrm>
                  <a:off x="9236723" y="6248332"/>
                  <a:ext cx="138600" cy="20520"/>
                </p14:xfrm>
              </p:contentPart>
            </mc:Choice>
            <mc:Fallback xmlns="">
              <p:pic>
                <p:nvPicPr>
                  <p:cNvPr id="166" name="Ink 165">
                    <a:extLst>
                      <a:ext uri="{FF2B5EF4-FFF2-40B4-BE49-F238E27FC236}">
                        <a16:creationId xmlns:a16="http://schemas.microsoft.com/office/drawing/2014/main" id="{EFB87403-F580-0CA2-8F36-8BE12789055E}"/>
                      </a:ext>
                    </a:extLst>
                  </p:cNvPr>
                  <p:cNvPicPr/>
                  <p:nvPr/>
                </p:nvPicPr>
                <p:blipFill>
                  <a:blip r:embed="rId197"/>
                  <a:stretch>
                    <a:fillRect/>
                  </a:stretch>
                </p:blipFill>
                <p:spPr>
                  <a:xfrm>
                    <a:off x="9227723" y="6239692"/>
                    <a:ext cx="1562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8" name="Ink 167">
                    <a:extLst>
                      <a:ext uri="{FF2B5EF4-FFF2-40B4-BE49-F238E27FC236}">
                        <a16:creationId xmlns:a16="http://schemas.microsoft.com/office/drawing/2014/main" id="{032D349E-E53D-A006-60AE-ECB0294B7BAA}"/>
                      </a:ext>
                    </a:extLst>
                  </p14:cNvPr>
                  <p14:cNvContentPartPr/>
                  <p14:nvPr/>
                </p14:nvContentPartPr>
                <p14:xfrm>
                  <a:off x="9494483" y="6175252"/>
                  <a:ext cx="9000" cy="178560"/>
                </p14:xfrm>
              </p:contentPart>
            </mc:Choice>
            <mc:Fallback xmlns="">
              <p:pic>
                <p:nvPicPr>
                  <p:cNvPr id="168" name="Ink 167">
                    <a:extLst>
                      <a:ext uri="{FF2B5EF4-FFF2-40B4-BE49-F238E27FC236}">
                        <a16:creationId xmlns:a16="http://schemas.microsoft.com/office/drawing/2014/main" id="{032D349E-E53D-A006-60AE-ECB0294B7BAA}"/>
                      </a:ext>
                    </a:extLst>
                  </p:cNvPr>
                  <p:cNvPicPr/>
                  <p:nvPr/>
                </p:nvPicPr>
                <p:blipFill>
                  <a:blip r:embed="rId199"/>
                  <a:stretch>
                    <a:fillRect/>
                  </a:stretch>
                </p:blipFill>
                <p:spPr>
                  <a:xfrm>
                    <a:off x="9485843" y="6166252"/>
                    <a:ext cx="266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9" name="Ink 168">
                    <a:extLst>
                      <a:ext uri="{FF2B5EF4-FFF2-40B4-BE49-F238E27FC236}">
                        <a16:creationId xmlns:a16="http://schemas.microsoft.com/office/drawing/2014/main" id="{2F8749F0-70DF-07DB-C16E-F8DBC36ECEDB}"/>
                      </a:ext>
                    </a:extLst>
                  </p14:cNvPr>
                  <p14:cNvContentPartPr/>
                  <p14:nvPr/>
                </p14:nvContentPartPr>
                <p14:xfrm>
                  <a:off x="9521483" y="6169132"/>
                  <a:ext cx="92880" cy="113040"/>
                </p14:xfrm>
              </p:contentPart>
            </mc:Choice>
            <mc:Fallback xmlns="">
              <p:pic>
                <p:nvPicPr>
                  <p:cNvPr id="169" name="Ink 168">
                    <a:extLst>
                      <a:ext uri="{FF2B5EF4-FFF2-40B4-BE49-F238E27FC236}">
                        <a16:creationId xmlns:a16="http://schemas.microsoft.com/office/drawing/2014/main" id="{2F8749F0-70DF-07DB-C16E-F8DBC36ECEDB}"/>
                      </a:ext>
                    </a:extLst>
                  </p:cNvPr>
                  <p:cNvPicPr/>
                  <p:nvPr/>
                </p:nvPicPr>
                <p:blipFill>
                  <a:blip r:embed="rId201"/>
                  <a:stretch>
                    <a:fillRect/>
                  </a:stretch>
                </p:blipFill>
                <p:spPr>
                  <a:xfrm>
                    <a:off x="9512843" y="6160132"/>
                    <a:ext cx="1105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70" name="Ink 169">
                    <a:extLst>
                      <a:ext uri="{FF2B5EF4-FFF2-40B4-BE49-F238E27FC236}">
                        <a16:creationId xmlns:a16="http://schemas.microsoft.com/office/drawing/2014/main" id="{E8E81C49-8AF4-862D-F0EE-B2134961B33E}"/>
                      </a:ext>
                    </a:extLst>
                  </p14:cNvPr>
                  <p14:cNvContentPartPr/>
                  <p14:nvPr/>
                </p14:nvContentPartPr>
                <p14:xfrm>
                  <a:off x="9706163" y="6182092"/>
                  <a:ext cx="33120" cy="206640"/>
                </p14:xfrm>
              </p:contentPart>
            </mc:Choice>
            <mc:Fallback xmlns="">
              <p:pic>
                <p:nvPicPr>
                  <p:cNvPr id="170" name="Ink 169">
                    <a:extLst>
                      <a:ext uri="{FF2B5EF4-FFF2-40B4-BE49-F238E27FC236}">
                        <a16:creationId xmlns:a16="http://schemas.microsoft.com/office/drawing/2014/main" id="{E8E81C49-8AF4-862D-F0EE-B2134961B33E}"/>
                      </a:ext>
                    </a:extLst>
                  </p:cNvPr>
                  <p:cNvPicPr/>
                  <p:nvPr/>
                </p:nvPicPr>
                <p:blipFill>
                  <a:blip r:embed="rId203"/>
                  <a:stretch>
                    <a:fillRect/>
                  </a:stretch>
                </p:blipFill>
                <p:spPr>
                  <a:xfrm>
                    <a:off x="9697163" y="6173092"/>
                    <a:ext cx="507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71" name="Ink 170">
                    <a:extLst>
                      <a:ext uri="{FF2B5EF4-FFF2-40B4-BE49-F238E27FC236}">
                        <a16:creationId xmlns:a16="http://schemas.microsoft.com/office/drawing/2014/main" id="{25B8CCC5-2636-F3EE-F996-A85E837B1737}"/>
                      </a:ext>
                    </a:extLst>
                  </p14:cNvPr>
                  <p14:cNvContentPartPr/>
                  <p14:nvPr/>
                </p14:nvContentPartPr>
                <p14:xfrm>
                  <a:off x="9797963" y="6201892"/>
                  <a:ext cx="68400" cy="160920"/>
                </p14:xfrm>
              </p:contentPart>
            </mc:Choice>
            <mc:Fallback xmlns="">
              <p:pic>
                <p:nvPicPr>
                  <p:cNvPr id="171" name="Ink 170">
                    <a:extLst>
                      <a:ext uri="{FF2B5EF4-FFF2-40B4-BE49-F238E27FC236}">
                        <a16:creationId xmlns:a16="http://schemas.microsoft.com/office/drawing/2014/main" id="{25B8CCC5-2636-F3EE-F996-A85E837B1737}"/>
                      </a:ext>
                    </a:extLst>
                  </p:cNvPr>
                  <p:cNvPicPr/>
                  <p:nvPr/>
                </p:nvPicPr>
                <p:blipFill>
                  <a:blip r:embed="rId205"/>
                  <a:stretch>
                    <a:fillRect/>
                  </a:stretch>
                </p:blipFill>
                <p:spPr>
                  <a:xfrm>
                    <a:off x="9789323" y="6192892"/>
                    <a:ext cx="860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2" name="Ink 171">
                    <a:extLst>
                      <a:ext uri="{FF2B5EF4-FFF2-40B4-BE49-F238E27FC236}">
                        <a16:creationId xmlns:a16="http://schemas.microsoft.com/office/drawing/2014/main" id="{85EFF046-AC99-247E-1AC1-01778202F24B}"/>
                      </a:ext>
                    </a:extLst>
                  </p14:cNvPr>
                  <p14:cNvContentPartPr/>
                  <p14:nvPr/>
                </p14:nvContentPartPr>
                <p14:xfrm>
                  <a:off x="9965363" y="6182092"/>
                  <a:ext cx="41040" cy="208800"/>
                </p14:xfrm>
              </p:contentPart>
            </mc:Choice>
            <mc:Fallback xmlns="">
              <p:pic>
                <p:nvPicPr>
                  <p:cNvPr id="172" name="Ink 171">
                    <a:extLst>
                      <a:ext uri="{FF2B5EF4-FFF2-40B4-BE49-F238E27FC236}">
                        <a16:creationId xmlns:a16="http://schemas.microsoft.com/office/drawing/2014/main" id="{85EFF046-AC99-247E-1AC1-01778202F24B}"/>
                      </a:ext>
                    </a:extLst>
                  </p:cNvPr>
                  <p:cNvPicPr/>
                  <p:nvPr/>
                </p:nvPicPr>
                <p:blipFill>
                  <a:blip r:embed="rId207"/>
                  <a:stretch>
                    <a:fillRect/>
                  </a:stretch>
                </p:blipFill>
                <p:spPr>
                  <a:xfrm>
                    <a:off x="9956723" y="6173092"/>
                    <a:ext cx="58680" cy="226440"/>
                  </a:xfrm>
                  <a:prstGeom prst="rect">
                    <a:avLst/>
                  </a:prstGeom>
                </p:spPr>
              </p:pic>
            </mc:Fallback>
          </mc:AlternateContent>
        </p:grpSp>
        <p:grpSp>
          <p:nvGrpSpPr>
            <p:cNvPr id="175" name="Group 174">
              <a:extLst>
                <a:ext uri="{FF2B5EF4-FFF2-40B4-BE49-F238E27FC236}">
                  <a16:creationId xmlns:a16="http://schemas.microsoft.com/office/drawing/2014/main" id="{7AC6EA3A-241F-07B8-B5A1-4D3EECEC3EC6}"/>
                </a:ext>
              </a:extLst>
            </p:cNvPr>
            <p:cNvGrpSpPr/>
            <p:nvPr/>
          </p:nvGrpSpPr>
          <p:grpSpPr>
            <a:xfrm>
              <a:off x="10151123" y="6247972"/>
              <a:ext cx="105480" cy="87120"/>
              <a:chOff x="10151123" y="6247972"/>
              <a:chExt cx="105480" cy="87120"/>
            </a:xfrm>
          </p:grpSpPr>
          <mc:AlternateContent xmlns:mc="http://schemas.openxmlformats.org/markup-compatibility/2006" xmlns:p14="http://schemas.microsoft.com/office/powerpoint/2010/main">
            <mc:Choice Requires="p14">
              <p:contentPart p14:bwMode="auto" r:id="rId208">
                <p14:nvContentPartPr>
                  <p14:cNvPr id="173" name="Ink 172">
                    <a:extLst>
                      <a:ext uri="{FF2B5EF4-FFF2-40B4-BE49-F238E27FC236}">
                        <a16:creationId xmlns:a16="http://schemas.microsoft.com/office/drawing/2014/main" id="{827AF763-0E34-C86D-62A7-1196A374754F}"/>
                      </a:ext>
                    </a:extLst>
                  </p14:cNvPr>
                  <p14:cNvContentPartPr/>
                  <p14:nvPr/>
                </p14:nvContentPartPr>
                <p14:xfrm>
                  <a:off x="10164083" y="6321052"/>
                  <a:ext cx="92520" cy="14040"/>
                </p14:xfrm>
              </p:contentPart>
            </mc:Choice>
            <mc:Fallback xmlns="">
              <p:pic>
                <p:nvPicPr>
                  <p:cNvPr id="173" name="Ink 172">
                    <a:extLst>
                      <a:ext uri="{FF2B5EF4-FFF2-40B4-BE49-F238E27FC236}">
                        <a16:creationId xmlns:a16="http://schemas.microsoft.com/office/drawing/2014/main" id="{827AF763-0E34-C86D-62A7-1196A374754F}"/>
                      </a:ext>
                    </a:extLst>
                  </p:cNvPr>
                  <p:cNvPicPr/>
                  <p:nvPr/>
                </p:nvPicPr>
                <p:blipFill>
                  <a:blip r:embed="rId209"/>
                  <a:stretch>
                    <a:fillRect/>
                  </a:stretch>
                </p:blipFill>
                <p:spPr>
                  <a:xfrm>
                    <a:off x="10155443" y="6312052"/>
                    <a:ext cx="1101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4" name="Ink 173">
                    <a:extLst>
                      <a:ext uri="{FF2B5EF4-FFF2-40B4-BE49-F238E27FC236}">
                        <a16:creationId xmlns:a16="http://schemas.microsoft.com/office/drawing/2014/main" id="{E45B4A23-0AEA-27A1-BA2A-6B89B79C1BB2}"/>
                      </a:ext>
                    </a:extLst>
                  </p14:cNvPr>
                  <p14:cNvContentPartPr/>
                  <p14:nvPr/>
                </p14:nvContentPartPr>
                <p14:xfrm>
                  <a:off x="10151123" y="6247972"/>
                  <a:ext cx="99000" cy="7560"/>
                </p14:xfrm>
              </p:contentPart>
            </mc:Choice>
            <mc:Fallback xmlns="">
              <p:pic>
                <p:nvPicPr>
                  <p:cNvPr id="174" name="Ink 173">
                    <a:extLst>
                      <a:ext uri="{FF2B5EF4-FFF2-40B4-BE49-F238E27FC236}">
                        <a16:creationId xmlns:a16="http://schemas.microsoft.com/office/drawing/2014/main" id="{E45B4A23-0AEA-27A1-BA2A-6B89B79C1BB2}"/>
                      </a:ext>
                    </a:extLst>
                  </p:cNvPr>
                  <p:cNvPicPr/>
                  <p:nvPr/>
                </p:nvPicPr>
                <p:blipFill>
                  <a:blip r:embed="rId211"/>
                  <a:stretch>
                    <a:fillRect/>
                  </a:stretch>
                </p:blipFill>
                <p:spPr>
                  <a:xfrm>
                    <a:off x="10142123" y="6239332"/>
                    <a:ext cx="116640" cy="2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2">
              <p14:nvContentPartPr>
                <p14:cNvPr id="177" name="Ink 176">
                  <a:extLst>
                    <a:ext uri="{FF2B5EF4-FFF2-40B4-BE49-F238E27FC236}">
                      <a16:creationId xmlns:a16="http://schemas.microsoft.com/office/drawing/2014/main" id="{7F4D2F36-5837-8E7D-C0F4-B693DB4D0C83}"/>
                    </a:ext>
                  </a:extLst>
                </p14:cNvPr>
                <p14:cNvContentPartPr/>
                <p14:nvPr/>
              </p14:nvContentPartPr>
              <p14:xfrm>
                <a:off x="10462523" y="6148972"/>
                <a:ext cx="360" cy="79200"/>
              </p14:xfrm>
            </p:contentPart>
          </mc:Choice>
          <mc:Fallback xmlns="">
            <p:pic>
              <p:nvPicPr>
                <p:cNvPr id="177" name="Ink 176">
                  <a:extLst>
                    <a:ext uri="{FF2B5EF4-FFF2-40B4-BE49-F238E27FC236}">
                      <a16:creationId xmlns:a16="http://schemas.microsoft.com/office/drawing/2014/main" id="{7F4D2F36-5837-8E7D-C0F4-B693DB4D0C83}"/>
                    </a:ext>
                  </a:extLst>
                </p:cNvPr>
                <p:cNvPicPr/>
                <p:nvPr/>
              </p:nvPicPr>
              <p:blipFill>
                <a:blip r:embed="rId213"/>
                <a:stretch>
                  <a:fillRect/>
                </a:stretch>
              </p:blipFill>
              <p:spPr>
                <a:xfrm>
                  <a:off x="10453523" y="6139972"/>
                  <a:ext cx="18000" cy="96840"/>
                </a:xfrm>
                <a:prstGeom prst="rect">
                  <a:avLst/>
                </a:prstGeom>
              </p:spPr>
            </p:pic>
          </mc:Fallback>
        </mc:AlternateContent>
        <p:grpSp>
          <p:nvGrpSpPr>
            <p:cNvPr id="180" name="Group 179">
              <a:extLst>
                <a:ext uri="{FF2B5EF4-FFF2-40B4-BE49-F238E27FC236}">
                  <a16:creationId xmlns:a16="http://schemas.microsoft.com/office/drawing/2014/main" id="{D44F4EFC-D137-5A15-0AF1-2376DC473A6A}"/>
                </a:ext>
              </a:extLst>
            </p:cNvPr>
            <p:cNvGrpSpPr/>
            <p:nvPr/>
          </p:nvGrpSpPr>
          <p:grpSpPr>
            <a:xfrm>
              <a:off x="10409243" y="6327892"/>
              <a:ext cx="146520" cy="207360"/>
              <a:chOff x="10409243" y="6327892"/>
              <a:chExt cx="146520" cy="207360"/>
            </a:xfrm>
          </p:grpSpPr>
          <mc:AlternateContent xmlns:mc="http://schemas.openxmlformats.org/markup-compatibility/2006" xmlns:p14="http://schemas.microsoft.com/office/powerpoint/2010/main">
            <mc:Choice Requires="p14">
              <p:contentPart p14:bwMode="auto" r:id="rId214">
                <p14:nvContentPartPr>
                  <p14:cNvPr id="178" name="Ink 177">
                    <a:extLst>
                      <a:ext uri="{FF2B5EF4-FFF2-40B4-BE49-F238E27FC236}">
                        <a16:creationId xmlns:a16="http://schemas.microsoft.com/office/drawing/2014/main" id="{D8D5A6E6-7EF3-90B4-B081-B7BCBB3CC1B9}"/>
                      </a:ext>
                    </a:extLst>
                  </p14:cNvPr>
                  <p14:cNvContentPartPr/>
                  <p14:nvPr/>
                </p14:nvContentPartPr>
                <p14:xfrm>
                  <a:off x="10409243" y="6327892"/>
                  <a:ext cx="118800" cy="360"/>
                </p14:xfrm>
              </p:contentPart>
            </mc:Choice>
            <mc:Fallback xmlns="">
              <p:pic>
                <p:nvPicPr>
                  <p:cNvPr id="178" name="Ink 177">
                    <a:extLst>
                      <a:ext uri="{FF2B5EF4-FFF2-40B4-BE49-F238E27FC236}">
                        <a16:creationId xmlns:a16="http://schemas.microsoft.com/office/drawing/2014/main" id="{D8D5A6E6-7EF3-90B4-B081-B7BCBB3CC1B9}"/>
                      </a:ext>
                    </a:extLst>
                  </p:cNvPr>
                  <p:cNvPicPr/>
                  <p:nvPr/>
                </p:nvPicPr>
                <p:blipFill>
                  <a:blip r:embed="rId215"/>
                  <a:stretch>
                    <a:fillRect/>
                  </a:stretch>
                </p:blipFill>
                <p:spPr>
                  <a:xfrm>
                    <a:off x="10400603" y="6318892"/>
                    <a:ext cx="136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79" name="Ink 178">
                    <a:extLst>
                      <a:ext uri="{FF2B5EF4-FFF2-40B4-BE49-F238E27FC236}">
                        <a16:creationId xmlns:a16="http://schemas.microsoft.com/office/drawing/2014/main" id="{9213A805-871F-D807-A361-E90363E743D9}"/>
                      </a:ext>
                    </a:extLst>
                  </p14:cNvPr>
                  <p14:cNvContentPartPr/>
                  <p14:nvPr/>
                </p14:nvContentPartPr>
                <p14:xfrm>
                  <a:off x="10442363" y="6386932"/>
                  <a:ext cx="113400" cy="148320"/>
                </p14:xfrm>
              </p:contentPart>
            </mc:Choice>
            <mc:Fallback xmlns="">
              <p:pic>
                <p:nvPicPr>
                  <p:cNvPr id="179" name="Ink 178">
                    <a:extLst>
                      <a:ext uri="{FF2B5EF4-FFF2-40B4-BE49-F238E27FC236}">
                        <a16:creationId xmlns:a16="http://schemas.microsoft.com/office/drawing/2014/main" id="{9213A805-871F-D807-A361-E90363E743D9}"/>
                      </a:ext>
                    </a:extLst>
                  </p:cNvPr>
                  <p:cNvPicPr/>
                  <p:nvPr/>
                </p:nvPicPr>
                <p:blipFill>
                  <a:blip r:embed="rId217"/>
                  <a:stretch>
                    <a:fillRect/>
                  </a:stretch>
                </p:blipFill>
                <p:spPr>
                  <a:xfrm>
                    <a:off x="10433723" y="6377932"/>
                    <a:ext cx="131040" cy="165960"/>
                  </a:xfrm>
                  <a:prstGeom prst="rect">
                    <a:avLst/>
                  </a:prstGeom>
                </p:spPr>
              </p:pic>
            </mc:Fallback>
          </mc:AlternateContent>
        </p:grpSp>
      </p:grpSp>
    </p:spTree>
    <p:extLst>
      <p:ext uri="{BB962C8B-B14F-4D97-AF65-F5344CB8AC3E}">
        <p14:creationId xmlns:p14="http://schemas.microsoft.com/office/powerpoint/2010/main" val="332979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D2ADE-FBEC-0896-422F-CC49F9475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FC14-C2D4-A459-3E1D-2EFBCAB8BC22}"/>
              </a:ext>
            </a:extLst>
          </p:cNvPr>
          <p:cNvSpPr>
            <a:spLocks noGrp="1"/>
          </p:cNvSpPr>
          <p:nvPr>
            <p:ph type="title"/>
          </p:nvPr>
        </p:nvSpPr>
        <p:spPr>
          <a:xfrm>
            <a:off x="1289825" y="245949"/>
            <a:ext cx="9612350" cy="847413"/>
          </a:xfrm>
        </p:spPr>
        <p:txBody>
          <a:bodyPr>
            <a:normAutofit/>
          </a:bodyPr>
          <a:lstStyle/>
          <a:p>
            <a:r>
              <a:rPr lang="en-US" dirty="0"/>
              <a:t>Random Variables</a:t>
            </a:r>
          </a:p>
        </p:txBody>
      </p:sp>
      <p:sp>
        <p:nvSpPr>
          <p:cNvPr id="24" name="Footer Placeholder 23">
            <a:extLst>
              <a:ext uri="{FF2B5EF4-FFF2-40B4-BE49-F238E27FC236}">
                <a16:creationId xmlns:a16="http://schemas.microsoft.com/office/drawing/2014/main" id="{E9049EC3-B47F-98FF-3060-C5DA62BB6A4B}"/>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25" name="Slide Number Placeholder 24">
            <a:extLst>
              <a:ext uri="{FF2B5EF4-FFF2-40B4-BE49-F238E27FC236}">
                <a16:creationId xmlns:a16="http://schemas.microsoft.com/office/drawing/2014/main" id="{F19995E8-BFE9-937B-3E16-FA60338206E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925061-0BB1-8534-8445-6A31DC2EA86A}"/>
                  </a:ext>
                </a:extLst>
              </p:cNvPr>
              <p:cNvSpPr txBox="1"/>
              <p:nvPr/>
            </p:nvSpPr>
            <p:spPr>
              <a:xfrm>
                <a:off x="434391" y="1485945"/>
                <a:ext cx="5360504" cy="2554545"/>
              </a:xfrm>
              <a:prstGeom prst="rect">
                <a:avLst/>
              </a:prstGeom>
              <a:noFill/>
            </p:spPr>
            <p:txBody>
              <a:bodyPr wrap="square" rtlCol="0">
                <a:spAutoFit/>
              </a:bodyPr>
              <a:lstStyle/>
              <a:p>
                <a:pPr marL="285750" indent="-285750">
                  <a:buFont typeface="Arial" panose="020B0604020202020204" pitchFamily="34" charset="0"/>
                  <a:buChar char="•"/>
                </a:pPr>
                <a:r>
                  <a:rPr lang="en-US" sz="2800" b="1" dirty="0"/>
                  <a:t>Random variable</a:t>
                </a:r>
                <a:r>
                  <a:rPr lang="en-US" sz="2800" dirty="0"/>
                  <a:t> = function</a:t>
                </a:r>
              </a:p>
              <a:p>
                <a:pPr marL="742950" lvl="1" indent="-285750">
                  <a:buFont typeface="Arial" panose="020B0604020202020204" pitchFamily="34" charset="0"/>
                  <a:buChar char="•"/>
                </a:pPr>
                <a:r>
                  <a:rPr lang="en-US" sz="2400" b="1" dirty="0"/>
                  <a:t>Domain: </a:t>
                </a:r>
                <a:r>
                  <a:rPr lang="en-US" sz="2400" dirty="0"/>
                  <a:t>sample points</a:t>
                </a:r>
              </a:p>
              <a:p>
                <a:pPr marL="742950" lvl="1" indent="-285750">
                  <a:buFont typeface="Arial" panose="020B0604020202020204" pitchFamily="34" charset="0"/>
                  <a:buChar char="•"/>
                </a:pPr>
                <a:r>
                  <a:rPr lang="en-US" sz="2400" b="1" dirty="0"/>
                  <a:t>Range: </a:t>
                </a:r>
                <a:r>
                  <a:rPr lang="en-US" sz="2400" dirty="0"/>
                  <a:t>any (reals, </a:t>
                </a:r>
                <a:r>
                  <a:rPr lang="en-US" sz="2400" dirty="0" err="1"/>
                  <a:t>booleans</a:t>
                </a:r>
                <a:r>
                  <a:rPr lang="en-US" sz="2400" dirty="0"/>
                  <a:t>, etc.)</a:t>
                </a:r>
              </a:p>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oMath>
                </a14:m>
                <a:r>
                  <a:rPr lang="en-US" sz="2800" dirty="0"/>
                  <a:t> induces a </a:t>
                </a:r>
                <a:r>
                  <a:rPr lang="en-US" sz="2800" b="1" dirty="0"/>
                  <a:t>probability distribution </a:t>
                </a:r>
                <a:r>
                  <a:rPr lang="en-US" sz="2800" dirty="0"/>
                  <a:t>for any </a:t>
                </a:r>
                <a:r>
                  <a:rPr lang="en-US" sz="2800" dirty="0" err="1"/>
                  <a:t>r.v.</a:t>
                </a:r>
                <a:r>
                  <a:rPr lang="en-US" sz="2800" dirty="0"/>
                  <a:t> </a:t>
                </a:r>
                <a14:m>
                  <m:oMath xmlns:m="http://schemas.openxmlformats.org/officeDocument/2006/math">
                    <m:r>
                      <a:rPr lang="en-US" sz="2800" b="0" i="1" smtClean="0">
                        <a:latin typeface="Cambria Math" panose="02040503050406030204" pitchFamily="18" charset="0"/>
                      </a:rPr>
                      <m:t>𝑋</m:t>
                    </m:r>
                  </m:oMath>
                </a14:m>
                <a:r>
                  <a:rPr lang="en-US" sz="2800" dirty="0"/>
                  <a:t>:</a:t>
                </a:r>
              </a:p>
              <a:p>
                <a:pPr marL="742950" lvl="1"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nary>
                      <m:naryPr>
                        <m:chr m:val="∑"/>
                        <m:limLoc m:val="subSup"/>
                        <m:supHide m:val="on"/>
                        <m:ctrlPr>
                          <a:rPr lang="en-US" sz="2400" b="0" i="1" smtClean="0">
                            <a:latin typeface="Cambria Math" panose="02040503050406030204" pitchFamily="18" charset="0"/>
                          </a:rPr>
                        </m:ctrlPr>
                      </m:naryPr>
                      <m:sub>
                        <m:r>
                          <m:rPr>
                            <m:brk m:alnAt="9"/>
                          </m:rPr>
                          <a:rPr lang="en-US" sz="2400" i="1">
                            <a:latin typeface="Cambria Math" panose="02040503050406030204" pitchFamily="18" charset="0"/>
                          </a:rPr>
                          <m:t>{</m:t>
                        </m:r>
                        <m:r>
                          <a:rPr lang="en-US" sz="2400" i="1">
                            <a:latin typeface="Cambria Math" panose="02040503050406030204" pitchFamily="18" charset="0"/>
                          </a:rPr>
                          <m:t>𝜔</m:t>
                        </m:r>
                        <m:r>
                          <a:rPr lang="en-US" sz="2400" i="1">
                            <a:latin typeface="Cambria Math" panose="02040503050406030204" pitchFamily="18" charset="0"/>
                          </a:rPr>
                          <m:t>:</m:t>
                        </m:r>
                        <m:r>
                          <a:rPr lang="en-US" sz="2400" i="1">
                            <a:latin typeface="Cambria Math" panose="02040503050406030204" pitchFamily="18" charset="0"/>
                          </a:rPr>
                          <m:t>𝑋</m:t>
                        </m:r>
                        <m:d>
                          <m:dPr>
                            <m:ctrlPr>
                              <a:rPr lang="en-US" sz="2400" i="1">
                                <a:latin typeface="Cambria Math" panose="02040503050406030204" pitchFamily="18" charset="0"/>
                              </a:rPr>
                            </m:ctrlPr>
                          </m:dPr>
                          <m:e>
                            <m:r>
                              <m:rPr>
                                <m:brk m:alnAt="9"/>
                              </m:rPr>
                              <a:rPr lang="en-US" sz="2400" i="1">
                                <a:latin typeface="Cambria Math" panose="02040503050406030204" pitchFamily="18" charset="0"/>
                              </a:rPr>
                              <m:t>𝜔</m:t>
                            </m:r>
                          </m:e>
                        </m:d>
                        <m:r>
                          <m:rPr>
                            <m:brk m:alnAt="9"/>
                          </m:rP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b="0" i="1" smtClean="0">
                            <a:latin typeface="Cambria Math" panose="02040503050406030204" pitchFamily="18" charset="0"/>
                          </a:rPr>
                          <m:t>}</m:t>
                        </m:r>
                      </m:sub>
                      <m:sup/>
                      <m:e>
                        <m:r>
                          <a:rPr lang="en-US" sz="2400" b="0" i="1" smtClean="0">
                            <a:latin typeface="Cambria Math" panose="02040503050406030204" pitchFamily="18" charset="0"/>
                          </a:rPr>
                          <m:t>𝑃</m:t>
                        </m:r>
                        <m:d>
                          <m:dPr>
                            <m:ctrlPr>
                              <a:rPr lang="en-US" sz="2400" i="1">
                                <a:latin typeface="Cambria Math" panose="02040503050406030204" pitchFamily="18" charset="0"/>
                              </a:rPr>
                            </m:ctrlPr>
                          </m:dPr>
                          <m:e>
                            <m:r>
                              <m:rPr>
                                <m:brk m:alnAt="9"/>
                              </m:rPr>
                              <a:rPr lang="en-US" sz="2400" i="1">
                                <a:latin typeface="Cambria Math" panose="02040503050406030204" pitchFamily="18" charset="0"/>
                              </a:rPr>
                              <m:t>𝜔</m:t>
                            </m:r>
                          </m:e>
                        </m:d>
                      </m:e>
                    </m:nary>
                  </m:oMath>
                </a14:m>
                <a:endParaRPr lang="en-US" sz="2400" dirty="0"/>
              </a:p>
            </p:txBody>
          </p:sp>
        </mc:Choice>
        <mc:Fallback xmlns="">
          <p:sp>
            <p:nvSpPr>
              <p:cNvPr id="4" name="TextBox 3">
                <a:extLst>
                  <a:ext uri="{FF2B5EF4-FFF2-40B4-BE49-F238E27FC236}">
                    <a16:creationId xmlns:a16="http://schemas.microsoft.com/office/drawing/2014/main" id="{A3925061-0BB1-8534-8445-6A31DC2EA86A}"/>
                  </a:ext>
                </a:extLst>
              </p:cNvPr>
              <p:cNvSpPr txBox="1">
                <a:spLocks noRot="1" noChangeAspect="1" noMove="1" noResize="1" noEditPoints="1" noAdjustHandles="1" noChangeArrowheads="1" noChangeShapeType="1" noTextEdit="1"/>
              </p:cNvSpPr>
              <p:nvPr/>
            </p:nvSpPr>
            <p:spPr>
              <a:xfrm>
                <a:off x="434391" y="1485945"/>
                <a:ext cx="5360504" cy="2554545"/>
              </a:xfrm>
              <a:prstGeom prst="rect">
                <a:avLst/>
              </a:prstGeom>
              <a:blipFill>
                <a:blip r:embed="rId3"/>
                <a:stretch>
                  <a:fillRect l="-2045" t="-2625" r="-1023" b="-32458"/>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7A9C9877-2AE4-137F-EDB9-491105096BEC}"/>
              </a:ext>
            </a:extLst>
          </p:cNvPr>
          <p:cNvGrpSpPr/>
          <p:nvPr/>
        </p:nvGrpSpPr>
        <p:grpSpPr>
          <a:xfrm>
            <a:off x="5923962" y="1617924"/>
            <a:ext cx="5525872" cy="920073"/>
            <a:chOff x="6447182" y="1893309"/>
            <a:chExt cx="5525872" cy="920073"/>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9217C1-688B-6983-86D9-834DE4C921A9}"/>
                    </a:ext>
                  </a:extLst>
                </p:cNvPr>
                <p:cNvSpPr txBox="1"/>
                <p:nvPr/>
              </p:nvSpPr>
              <p:spPr>
                <a:xfrm>
                  <a:off x="6447182" y="1893309"/>
                  <a:ext cx="5525872"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𝑂𝑑𝑑</m:t>
                        </m:r>
                        <m:r>
                          <a:rPr lang="en-US" sz="5400" b="0" i="1" smtClean="0">
                            <a:latin typeface="Cambria Math" panose="02040503050406030204" pitchFamily="18" charset="0"/>
                          </a:rPr>
                          <m:t>(        )=</m:t>
                        </m:r>
                        <m:r>
                          <a:rPr lang="en-US" sz="5400" b="0" i="1" smtClean="0">
                            <a:latin typeface="Cambria Math" panose="02040503050406030204" pitchFamily="18" charset="0"/>
                          </a:rPr>
                          <m:t>𝑡𝑟𝑢𝑒</m:t>
                        </m:r>
                      </m:oMath>
                    </m:oMathPara>
                  </a14:m>
                  <a:endParaRPr lang="en-US" sz="5400" dirty="0"/>
                </a:p>
              </p:txBody>
            </p:sp>
          </mc:Choice>
          <mc:Fallback xmlns="">
            <p:sp>
              <p:nvSpPr>
                <p:cNvPr id="5" name="TextBox 4">
                  <a:extLst>
                    <a:ext uri="{FF2B5EF4-FFF2-40B4-BE49-F238E27FC236}">
                      <a16:creationId xmlns:a16="http://schemas.microsoft.com/office/drawing/2014/main" id="{0B9217C1-688B-6983-86D9-834DE4C921A9}"/>
                    </a:ext>
                  </a:extLst>
                </p:cNvPr>
                <p:cNvSpPr txBox="1">
                  <a:spLocks noRot="1" noChangeAspect="1" noMove="1" noResize="1" noEditPoints="1" noAdjustHandles="1" noChangeArrowheads="1" noChangeShapeType="1" noTextEdit="1"/>
                </p:cNvSpPr>
                <p:nvPr/>
              </p:nvSpPr>
              <p:spPr>
                <a:xfrm>
                  <a:off x="6447182" y="1893309"/>
                  <a:ext cx="5525872" cy="830997"/>
                </a:xfrm>
                <a:prstGeom prst="rect">
                  <a:avLst/>
                </a:prstGeom>
                <a:blipFill>
                  <a:blip r:embed="rId4"/>
                  <a:stretch>
                    <a:fillRect/>
                  </a:stretch>
                </a:blipFill>
              </p:spPr>
              <p:txBody>
                <a:bodyPr/>
                <a:lstStyle/>
                <a:p>
                  <a:r>
                    <a:rPr lang="en-US">
                      <a:noFill/>
                    </a:rPr>
                    <a:t> </a:t>
                  </a:r>
                </a:p>
              </p:txBody>
            </p:sp>
          </mc:Fallback>
        </mc:AlternateContent>
        <p:sp>
          <p:nvSpPr>
            <p:cNvPr id="6" name="Rectangle: Rounded Corners 5">
              <a:extLst>
                <a:ext uri="{FF2B5EF4-FFF2-40B4-BE49-F238E27FC236}">
                  <a16:creationId xmlns:a16="http://schemas.microsoft.com/office/drawing/2014/main" id="{DDC7104C-9A8E-4E5F-98F0-150351BC4007}"/>
                </a:ext>
              </a:extLst>
            </p:cNvPr>
            <p:cNvSpPr/>
            <p:nvPr/>
          </p:nvSpPr>
          <p:spPr>
            <a:xfrm>
              <a:off x="8249335" y="1898982"/>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1</a:t>
              </a:r>
            </a:p>
          </p:txBody>
        </p:sp>
      </p:grpSp>
      <p:grpSp>
        <p:nvGrpSpPr>
          <p:cNvPr id="8" name="Group 7">
            <a:extLst>
              <a:ext uri="{FF2B5EF4-FFF2-40B4-BE49-F238E27FC236}">
                <a16:creationId xmlns:a16="http://schemas.microsoft.com/office/drawing/2014/main" id="{15885B6F-4452-4A3C-82B9-712E1E361B57}"/>
              </a:ext>
            </a:extLst>
          </p:cNvPr>
          <p:cNvGrpSpPr/>
          <p:nvPr/>
        </p:nvGrpSpPr>
        <p:grpSpPr>
          <a:xfrm>
            <a:off x="5923961" y="2988437"/>
            <a:ext cx="5833648" cy="920073"/>
            <a:chOff x="6447182" y="1893309"/>
            <a:chExt cx="5833648" cy="920073"/>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2461ABD-4078-10E2-21F5-1D5F2FEF59ED}"/>
                    </a:ext>
                  </a:extLst>
                </p:cNvPr>
                <p:cNvSpPr txBox="1"/>
                <p:nvPr/>
              </p:nvSpPr>
              <p:spPr>
                <a:xfrm>
                  <a:off x="6447182" y="1893309"/>
                  <a:ext cx="5833648"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𝑂𝑑𝑑</m:t>
                        </m:r>
                        <m:r>
                          <a:rPr lang="en-US" sz="5400" b="0" i="1" smtClean="0">
                            <a:latin typeface="Cambria Math" panose="02040503050406030204" pitchFamily="18" charset="0"/>
                          </a:rPr>
                          <m:t>(        )=</m:t>
                        </m:r>
                        <m:r>
                          <a:rPr lang="en-US" sz="5400" b="0" i="1" smtClean="0">
                            <a:latin typeface="Cambria Math" panose="02040503050406030204" pitchFamily="18" charset="0"/>
                          </a:rPr>
                          <m:t>𝑓𝑎𝑙𝑠𝑒</m:t>
                        </m:r>
                      </m:oMath>
                    </m:oMathPara>
                  </a14:m>
                  <a:endParaRPr lang="en-US" sz="5400" dirty="0"/>
                </a:p>
              </p:txBody>
            </p:sp>
          </mc:Choice>
          <mc:Fallback xmlns="">
            <p:sp>
              <p:nvSpPr>
                <p:cNvPr id="9" name="TextBox 8">
                  <a:extLst>
                    <a:ext uri="{FF2B5EF4-FFF2-40B4-BE49-F238E27FC236}">
                      <a16:creationId xmlns:a16="http://schemas.microsoft.com/office/drawing/2014/main" id="{02461ABD-4078-10E2-21F5-1D5F2FEF59ED}"/>
                    </a:ext>
                  </a:extLst>
                </p:cNvPr>
                <p:cNvSpPr txBox="1">
                  <a:spLocks noRot="1" noChangeAspect="1" noMove="1" noResize="1" noEditPoints="1" noAdjustHandles="1" noChangeArrowheads="1" noChangeShapeType="1" noTextEdit="1"/>
                </p:cNvSpPr>
                <p:nvPr/>
              </p:nvSpPr>
              <p:spPr>
                <a:xfrm>
                  <a:off x="6447182" y="1893309"/>
                  <a:ext cx="5833648" cy="830997"/>
                </a:xfrm>
                <a:prstGeom prst="rect">
                  <a:avLst/>
                </a:prstGeom>
                <a:blipFill>
                  <a:blip r:embed="rId5"/>
                  <a:stretch>
                    <a:fillRect/>
                  </a:stretch>
                </a:blipFill>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BDC2A5F6-270D-2852-AEBC-A0C255A1F2DD}"/>
                </a:ext>
              </a:extLst>
            </p:cNvPr>
            <p:cNvSpPr/>
            <p:nvPr/>
          </p:nvSpPr>
          <p:spPr>
            <a:xfrm>
              <a:off x="8249335" y="1898982"/>
              <a:ext cx="914400" cy="9144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2</a:t>
              </a:r>
            </a:p>
          </p:txBody>
        </p:sp>
      </p:grpSp>
      <p:grpSp>
        <p:nvGrpSpPr>
          <p:cNvPr id="18" name="Group 17">
            <a:extLst>
              <a:ext uri="{FF2B5EF4-FFF2-40B4-BE49-F238E27FC236}">
                <a16:creationId xmlns:a16="http://schemas.microsoft.com/office/drawing/2014/main" id="{F6FA9EAB-0100-49BE-D35B-6AB2279B62C7}"/>
              </a:ext>
            </a:extLst>
          </p:cNvPr>
          <p:cNvGrpSpPr/>
          <p:nvPr/>
        </p:nvGrpSpPr>
        <p:grpSpPr>
          <a:xfrm>
            <a:off x="538799" y="4689658"/>
            <a:ext cx="10770323" cy="1017523"/>
            <a:chOff x="434389" y="4689658"/>
            <a:chExt cx="10770323" cy="1017523"/>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6A838A9-FD89-C88D-1CEE-F9E227D18CC4}"/>
                    </a:ext>
                  </a:extLst>
                </p:cNvPr>
                <p:cNvSpPr txBox="1"/>
                <p:nvPr/>
              </p:nvSpPr>
              <p:spPr>
                <a:xfrm>
                  <a:off x="434389" y="4689658"/>
                  <a:ext cx="10770323" cy="10175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𝑂𝑑𝑑</m:t>
                            </m:r>
                            <m:r>
                              <a:rPr lang="en-US" sz="3200" b="0" i="1" smtClean="0">
                                <a:latin typeface="Cambria Math" panose="02040503050406030204" pitchFamily="18" charset="0"/>
                              </a:rPr>
                              <m:t>=</m:t>
                            </m:r>
                            <m:r>
                              <a:rPr lang="en-US" sz="3200" b="0" i="1" smtClean="0">
                                <a:latin typeface="Cambria Math" panose="02040503050406030204" pitchFamily="18" charset="0"/>
                              </a:rPr>
                              <m:t>𝑡𝑟𝑢𝑒</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oMath>
                    </m:oMathPara>
                  </a14:m>
                  <a:endParaRPr lang="en-US" sz="3200" dirty="0"/>
                </a:p>
              </p:txBody>
            </p:sp>
          </mc:Choice>
          <mc:Fallback xmlns="">
            <p:sp>
              <p:nvSpPr>
                <p:cNvPr id="14" name="TextBox 13">
                  <a:extLst>
                    <a:ext uri="{FF2B5EF4-FFF2-40B4-BE49-F238E27FC236}">
                      <a16:creationId xmlns:a16="http://schemas.microsoft.com/office/drawing/2014/main" id="{A6A838A9-FD89-C88D-1CEE-F9E227D18CC4}"/>
                    </a:ext>
                  </a:extLst>
                </p:cNvPr>
                <p:cNvSpPr txBox="1">
                  <a:spLocks noRot="1" noChangeAspect="1" noMove="1" noResize="1" noEditPoints="1" noAdjustHandles="1" noChangeArrowheads="1" noChangeShapeType="1" noTextEdit="1"/>
                </p:cNvSpPr>
                <p:nvPr/>
              </p:nvSpPr>
              <p:spPr>
                <a:xfrm>
                  <a:off x="434389" y="4689658"/>
                  <a:ext cx="10770323" cy="1017523"/>
                </a:xfrm>
                <a:prstGeom prst="rect">
                  <a:avLst/>
                </a:prstGeom>
                <a:blipFill>
                  <a:blip r:embed="rId6"/>
                  <a:stretch>
                    <a:fillRect/>
                  </a:stretch>
                </a:blipFill>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B2674103-8B8A-158A-7D7B-2DE81A2DE2A0}"/>
                </a:ext>
              </a:extLst>
            </p:cNvPr>
            <p:cNvSpPr/>
            <p:nvPr/>
          </p:nvSpPr>
          <p:spPr>
            <a:xfrm>
              <a:off x="4207664" y="5024432"/>
              <a:ext cx="457200" cy="4572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1</a:t>
              </a:r>
            </a:p>
          </p:txBody>
        </p:sp>
        <p:sp>
          <p:nvSpPr>
            <p:cNvPr id="16" name="Rectangle: Rounded Corners 15">
              <a:extLst>
                <a:ext uri="{FF2B5EF4-FFF2-40B4-BE49-F238E27FC236}">
                  <a16:creationId xmlns:a16="http://schemas.microsoft.com/office/drawing/2014/main" id="{DEA68158-0DB9-EA84-CFB8-75ECCDCD7CB4}"/>
                </a:ext>
              </a:extLst>
            </p:cNvPr>
            <p:cNvSpPr/>
            <p:nvPr/>
          </p:nvSpPr>
          <p:spPr>
            <a:xfrm>
              <a:off x="5828025" y="5024432"/>
              <a:ext cx="457200" cy="4572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3</a:t>
              </a:r>
            </a:p>
          </p:txBody>
        </p:sp>
        <p:sp>
          <p:nvSpPr>
            <p:cNvPr id="17" name="Rectangle: Rounded Corners 16">
              <a:extLst>
                <a:ext uri="{FF2B5EF4-FFF2-40B4-BE49-F238E27FC236}">
                  <a16:creationId xmlns:a16="http://schemas.microsoft.com/office/drawing/2014/main" id="{A4B356CC-09EE-4F04-C907-A7205C29FCDC}"/>
                </a:ext>
              </a:extLst>
            </p:cNvPr>
            <p:cNvSpPr/>
            <p:nvPr/>
          </p:nvSpPr>
          <p:spPr>
            <a:xfrm>
              <a:off x="7448386" y="5024432"/>
              <a:ext cx="457200" cy="4572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cs typeface="Cascadia Code" panose="020B0609020000020004" pitchFamily="49" charset="0"/>
                </a:rPr>
                <a:t>5</a:t>
              </a:r>
            </a:p>
          </p:txBody>
        </p:sp>
      </p:grpSp>
    </p:spTree>
    <p:extLst>
      <p:ext uri="{BB962C8B-B14F-4D97-AF65-F5344CB8AC3E}">
        <p14:creationId xmlns:p14="http://schemas.microsoft.com/office/powerpoint/2010/main" val="362367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3" name="Title 2">
            <a:extLst>
              <a:ext uri="{FF2B5EF4-FFF2-40B4-BE49-F238E27FC236}">
                <a16:creationId xmlns:a16="http://schemas.microsoft.com/office/drawing/2014/main" id="{51BAB309-BE5B-F178-01D5-37C88D17B6F3}"/>
              </a:ext>
            </a:extLst>
          </p:cNvPr>
          <p:cNvSpPr txBox="1">
            <a:spLocks/>
          </p:cNvSpPr>
          <p:nvPr/>
        </p:nvSpPr>
        <p:spPr>
          <a:xfrm>
            <a:off x="838200" y="565548"/>
            <a:ext cx="10515600" cy="7270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Propositions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5114E3-2669-D66F-8D44-9E0A5F554C41}"/>
                  </a:ext>
                </a:extLst>
              </p:cNvPr>
              <p:cNvSpPr txBox="1"/>
              <p:nvPr/>
            </p:nvSpPr>
            <p:spPr>
              <a:xfrm>
                <a:off x="838200" y="1777753"/>
                <a:ext cx="10515600" cy="4093428"/>
              </a:xfrm>
              <a:prstGeom prst="rect">
                <a:avLst/>
              </a:prstGeom>
              <a:noFill/>
            </p:spPr>
            <p:txBody>
              <a:bodyPr wrap="square" rtlCol="0">
                <a:spAutoFit/>
              </a:bodyPr>
              <a:lstStyle/>
              <a:p>
                <a:pPr marL="285750" indent="-285750">
                  <a:buFont typeface="Arial" panose="020B0604020202020204" pitchFamily="34" charset="0"/>
                  <a:buChar char="•"/>
                </a:pPr>
                <a:r>
                  <a:rPr lang="en-US" sz="2800" dirty="0"/>
                  <a:t>Think of a </a:t>
                </a:r>
                <a:r>
                  <a:rPr lang="en-US" sz="2800" b="1" dirty="0"/>
                  <a:t>proposition</a:t>
                </a:r>
                <a:r>
                  <a:rPr lang="en-US" sz="2800" dirty="0"/>
                  <a:t> as the </a:t>
                </a:r>
                <a:r>
                  <a:rPr lang="en-US" sz="2800" b="1" dirty="0">
                    <a:solidFill>
                      <a:srgbClr val="5B2D90"/>
                    </a:solidFill>
                    <a:cs typeface="Times New Roman" panose="02020603050405020304" pitchFamily="18" charset="0"/>
                  </a:rPr>
                  <a:t>event</a:t>
                </a:r>
                <a:r>
                  <a:rPr lang="en-US" sz="2800" dirty="0"/>
                  <a:t> where the </a:t>
                </a:r>
                <a:r>
                  <a:rPr lang="en-US" sz="2800" b="1" dirty="0"/>
                  <a:t>proposition</a:t>
                </a:r>
                <a:r>
                  <a:rPr lang="en-US" sz="2800" dirty="0"/>
                  <a:t> is true.</a:t>
                </a:r>
              </a:p>
              <a:p>
                <a:pPr marL="285750" indent="-285750">
                  <a:buFont typeface="Arial" panose="020B0604020202020204" pitchFamily="34" charset="0"/>
                  <a:buChar char="•"/>
                </a:pPr>
                <a:r>
                  <a:rPr lang="en-US" sz="2800" dirty="0"/>
                  <a:t>Given Boolean random variables </a:t>
                </a:r>
                <a14:m>
                  <m:oMath xmlns:m="http://schemas.openxmlformats.org/officeDocument/2006/math">
                    <m:r>
                      <a:rPr lang="en-US" sz="2800" b="0" i="1" smtClean="0">
                        <a:latin typeface="Cambria Math" panose="02040503050406030204" pitchFamily="18" charset="0"/>
                      </a:rPr>
                      <m:t>𝐺𝑜𝑜𝑑𝑆𝑝𝑜𝑡</m:t>
                    </m:r>
                  </m:oMath>
                </a14:m>
                <a:r>
                  <a:rPr lang="en-US" sz="2800" dirty="0"/>
                  <a:t> and </a:t>
                </a:r>
                <a14:m>
                  <m:oMath xmlns:m="http://schemas.openxmlformats.org/officeDocument/2006/math">
                    <m:r>
                      <a:rPr lang="en-US" sz="2800" b="0" i="1" smtClean="0">
                        <a:latin typeface="Cambria Math" panose="02040503050406030204" pitchFamily="18" charset="0"/>
                      </a:rPr>
                      <m:t>𝑂𝑛𝑇𝑖𝑚𝑒</m:t>
                    </m:r>
                  </m:oMath>
                </a14:m>
                <a:r>
                  <a:rPr lang="en-US" sz="2800" dirty="0"/>
                  <a:t>:</a:t>
                </a:r>
              </a:p>
              <a:p>
                <a:pPr marL="742950" lvl="1" indent="-285750">
                  <a:buFont typeface="Arial" panose="020B0604020202020204" pitchFamily="34" charset="0"/>
                  <a:buChar char="•"/>
                </a:pPr>
                <a:r>
                  <a:rPr lang="en-US" sz="2400" dirty="0"/>
                  <a:t>Event </a:t>
                </a:r>
                <a14:m>
                  <m:oMath xmlns:m="http://schemas.openxmlformats.org/officeDocument/2006/math">
                    <m:r>
                      <a:rPr lang="en-US" sz="2400" b="0" i="1" smtClean="0">
                        <a:latin typeface="Cambria Math" panose="02040503050406030204" pitchFamily="18" charset="0"/>
                      </a:rPr>
                      <m:t>𝑔𝑜𝑜𝑑𝑠𝑝𝑜𝑡</m:t>
                    </m:r>
                  </m:oMath>
                </a14:m>
                <a:r>
                  <a:rPr lang="en-US" sz="2400" dirty="0"/>
                  <a:t> = set of days (sample points) where I parked in a spot I wanted (</a:t>
                </a:r>
                <a14:m>
                  <m:oMath xmlns:m="http://schemas.openxmlformats.org/officeDocument/2006/math">
                    <m:r>
                      <a:rPr lang="en-US" sz="2400" i="1">
                        <a:latin typeface="Cambria Math" panose="02040503050406030204" pitchFamily="18" charset="0"/>
                      </a:rPr>
                      <m:t>𝐺𝑜𝑜𝑑𝑆𝑝𝑜𝑡</m:t>
                    </m:r>
                    <m:r>
                      <a:rPr lang="en-US" sz="2400" b="0" i="1" smtClean="0">
                        <a:latin typeface="Cambria Math" panose="02040503050406030204" pitchFamily="18" charset="0"/>
                      </a:rPr>
                      <m:t>(</m:t>
                    </m:r>
                    <m:r>
                      <a:rPr lang="en-US" sz="2400" i="1" dirty="0">
                        <a:latin typeface="Cambria Math" panose="02040503050406030204" pitchFamily="18" charset="0"/>
                      </a:rPr>
                      <m:t>𝜔</m:t>
                    </m:r>
                    <m:r>
                      <a:rPr lang="en-US" sz="2400" b="0" i="1" dirty="0" smtClean="0">
                        <a:latin typeface="Cambria Math" panose="02040503050406030204" pitchFamily="18" charset="0"/>
                      </a:rPr>
                      <m:t>)=</m:t>
                    </m:r>
                    <m:r>
                      <a:rPr lang="en-US" sz="2400" b="0" i="1" dirty="0" smtClean="0">
                        <a:latin typeface="Cambria Math" panose="02040503050406030204" pitchFamily="18" charset="0"/>
                      </a:rPr>
                      <m:t>𝑡𝑟𝑢𝑒</m:t>
                    </m:r>
                  </m:oMath>
                </a14:m>
                <a:r>
                  <a:rPr lang="en-US" sz="2400" dirty="0"/>
                  <a:t>)</a:t>
                </a:r>
              </a:p>
              <a:p>
                <a:pPr marL="742950" lvl="1" indent="-285750">
                  <a:buFont typeface="Arial" panose="020B0604020202020204" pitchFamily="34" charset="0"/>
                  <a:buChar char="•"/>
                </a:pPr>
                <a:r>
                  <a:rPr lang="en-US" sz="2400" dirty="0"/>
                  <a:t>Event </a:t>
                </a:r>
                <a14:m>
                  <m:oMath xmlns:m="http://schemas.openxmlformats.org/officeDocument/2006/math">
                    <m:r>
                      <m:rPr>
                        <m:nor/>
                      </m:rPr>
                      <a:rPr lang="en-US" sz="2400" dirty="0"/>
                      <m:t>¬</m:t>
                    </m:r>
                    <m:r>
                      <a:rPr lang="en-US" sz="2400" b="0" i="1" smtClean="0">
                        <a:latin typeface="Cambria Math" panose="02040503050406030204" pitchFamily="18" charset="0"/>
                      </a:rPr>
                      <m:t>𝑔𝑜𝑜𝑑𝑠𝑝𝑜𝑡</m:t>
                    </m:r>
                  </m:oMath>
                </a14:m>
                <a:r>
                  <a:rPr lang="en-US" sz="2400" dirty="0"/>
                  <a:t> = set of points where </a:t>
                </a:r>
                <a14:m>
                  <m:oMath xmlns:m="http://schemas.openxmlformats.org/officeDocument/2006/math">
                    <m:r>
                      <a:rPr lang="en-US" sz="2400" i="1">
                        <a:latin typeface="Cambria Math" panose="02040503050406030204" pitchFamily="18" charset="0"/>
                      </a:rPr>
                      <m:t>𝐺𝑜𝑜𝑑𝑆𝑝𝑜𝑡</m:t>
                    </m:r>
                    <m:r>
                      <a:rPr lang="en-US" sz="2400" i="1">
                        <a:latin typeface="Cambria Math" panose="02040503050406030204" pitchFamily="18" charset="0"/>
                      </a:rPr>
                      <m:t>(</m:t>
                    </m:r>
                    <m:r>
                      <a:rPr lang="en-US" sz="2400" i="1" dirty="0">
                        <a:latin typeface="Cambria Math" panose="02040503050406030204" pitchFamily="18" charset="0"/>
                      </a:rPr>
                      <m:t>𝜔</m:t>
                    </m:r>
                    <m:r>
                      <a:rPr lang="en-US" sz="2400" i="1" dirty="0">
                        <a:latin typeface="Cambria Math" panose="02040503050406030204" pitchFamily="18" charset="0"/>
                      </a:rPr>
                      <m:t>)=</m:t>
                    </m:r>
                    <m:r>
                      <a:rPr lang="en-US" sz="2400" b="0" i="1" dirty="0" smtClean="0">
                        <a:latin typeface="Cambria Math" panose="02040503050406030204" pitchFamily="18" charset="0"/>
                      </a:rPr>
                      <m:t>𝑓𝑎𝑙𝑠𝑒</m:t>
                    </m:r>
                  </m:oMath>
                </a14:m>
                <a:endParaRPr lang="en-US" sz="2400" dirty="0"/>
              </a:p>
              <a:p>
                <a:pPr marL="742950" lvl="1" indent="-285750">
                  <a:buFont typeface="Arial" panose="020B0604020202020204" pitchFamily="34" charset="0"/>
                  <a:buChar char="•"/>
                </a:pPr>
                <a:r>
                  <a:rPr lang="en-US" sz="2400" dirty="0"/>
                  <a:t>Event </a:t>
                </a:r>
                <a14:m>
                  <m:oMath xmlns:m="http://schemas.openxmlformats.org/officeDocument/2006/math">
                    <m:r>
                      <a:rPr lang="en-US" sz="2400" b="0" i="1" smtClean="0">
                        <a:latin typeface="Cambria Math" panose="02040503050406030204" pitchFamily="18" charset="0"/>
                      </a:rPr>
                      <m:t>𝑔𝑜𝑜𝑑𝑠𝑝𝑜𝑡</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𝑜𝑛𝑡𝑖𝑚𝑒</m:t>
                    </m:r>
                  </m:oMath>
                </a14:m>
                <a:r>
                  <a:rPr lang="en-US" sz="2400" dirty="0"/>
                  <a:t> = set of all days where I parked in a spot I wanted and was on time for class.</a:t>
                </a:r>
              </a:p>
              <a:p>
                <a:pPr marL="285750" indent="-285750">
                  <a:buFont typeface="Arial" panose="020B0604020202020204" pitchFamily="34" charset="0"/>
                  <a:buChar char="•"/>
                </a:pPr>
                <a:r>
                  <a:rPr lang="en-US" sz="2800" dirty="0"/>
                  <a:t>Sample points </a:t>
                </a:r>
                <a:r>
                  <a:rPr lang="en-US" sz="2800" b="1" dirty="0"/>
                  <a:t>defined </a:t>
                </a:r>
                <a:r>
                  <a:rPr lang="en-US" sz="2800" dirty="0"/>
                  <a:t>by values of R.V.s</a:t>
                </a:r>
              </a:p>
              <a:p>
                <a:pPr marL="285750" indent="-285750">
                  <a:buFont typeface="Arial" panose="020B0604020202020204" pitchFamily="34" charset="0"/>
                  <a:buChar char="•"/>
                </a:pPr>
                <a:r>
                  <a:rPr lang="en-US" sz="2800" dirty="0"/>
                  <a:t>With Boolean R.V.s, sample point = propositional logic expression</a:t>
                </a:r>
              </a:p>
              <a:p>
                <a:pPr marL="742950" lvl="1" indent="-285750">
                  <a:buFont typeface="Arial" panose="020B0604020202020204" pitchFamily="34" charset="0"/>
                  <a:buChar char="•"/>
                </a:pPr>
                <a:r>
                  <a:rPr lang="en-US" sz="2400" dirty="0"/>
                  <a:t>Ex.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𝑡𝑟𝑢𝑒</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𝑓𝑎𝑙𝑠𝑒</m:t>
                    </m:r>
                  </m:oMath>
                </a14:m>
                <a:r>
                  <a:rPr lang="en-US" sz="2400" dirty="0"/>
                  <a:t> = </a:t>
                </a:r>
                <a14:m>
                  <m:oMath xmlns:m="http://schemas.openxmlformats.org/officeDocument/2006/math">
                    <m:r>
                      <a:rPr lang="en-US" sz="2400" b="0" i="1" smtClean="0">
                        <a:latin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a14:m>
                <a:endParaRPr lang="en-US" sz="2400" dirty="0"/>
              </a:p>
            </p:txBody>
          </p:sp>
        </mc:Choice>
        <mc:Fallback xmlns="">
          <p:sp>
            <p:nvSpPr>
              <p:cNvPr id="6" name="TextBox 5">
                <a:extLst>
                  <a:ext uri="{FF2B5EF4-FFF2-40B4-BE49-F238E27FC236}">
                    <a16:creationId xmlns:a16="http://schemas.microsoft.com/office/drawing/2014/main" id="{EF5114E3-2669-D66F-8D44-9E0A5F554C41}"/>
                  </a:ext>
                </a:extLst>
              </p:cNvPr>
              <p:cNvSpPr txBox="1">
                <a:spLocks noRot="1" noChangeAspect="1" noMove="1" noResize="1" noEditPoints="1" noAdjustHandles="1" noChangeArrowheads="1" noChangeShapeType="1" noTextEdit="1"/>
              </p:cNvSpPr>
              <p:nvPr/>
            </p:nvSpPr>
            <p:spPr>
              <a:xfrm>
                <a:off x="838200" y="1777753"/>
                <a:ext cx="10515600" cy="4093428"/>
              </a:xfrm>
              <a:prstGeom prst="rect">
                <a:avLst/>
              </a:prstGeom>
              <a:blipFill>
                <a:blip r:embed="rId3"/>
                <a:stretch>
                  <a:fillRect l="-1043" t="-1639" r="-58" b="-1043"/>
                </a:stretch>
              </a:blipFill>
            </p:spPr>
            <p:txBody>
              <a:bodyPr/>
              <a:lstStyle/>
              <a:p>
                <a:r>
                  <a:rPr lang="en-US">
                    <a:noFill/>
                  </a:rPr>
                  <a:t> </a:t>
                </a:r>
              </a:p>
            </p:txBody>
          </p:sp>
        </mc:Fallback>
      </mc:AlternateContent>
    </p:spTree>
    <p:extLst>
      <p:ext uri="{BB962C8B-B14F-4D97-AF65-F5344CB8AC3E}">
        <p14:creationId xmlns:p14="http://schemas.microsoft.com/office/powerpoint/2010/main" val="142953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362746"/>
            <a:ext cx="8421688" cy="823912"/>
          </a:xfrm>
        </p:spPr>
        <p:txBody>
          <a:bodyPr>
            <a:normAutofit/>
          </a:bodyPr>
          <a:lstStyle/>
          <a:p>
            <a:r>
              <a:rPr lang="en-US" dirty="0"/>
              <a:t>A notable Implication</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678E7D4-AF7E-C733-B4CE-B0B01018C7CB}"/>
                  </a:ext>
                </a:extLst>
              </p:cNvPr>
              <p:cNvSpPr>
                <a:spLocks noGrp="1"/>
              </p:cNvSpPr>
              <p:nvPr>
                <p:ph sz="half" idx="2"/>
              </p:nvPr>
            </p:nvSpPr>
            <p:spPr>
              <a:xfrm>
                <a:off x="1885156" y="1387217"/>
                <a:ext cx="8421688" cy="620487"/>
              </a:xfrm>
            </p:spPr>
            <p:txBody>
              <a:bodyPr>
                <a:normAutofit/>
              </a:bodyPr>
              <a:lstStyle/>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x-IV_mathan" sz="2800" i="1">
                            <a:latin typeface="Cambria Math" panose="02040503050406030204" pitchFamily="18" charset="0"/>
                          </a:rPr>
                          <m:t>∨</m:t>
                        </m:r>
                        <m:r>
                          <a:rPr lang="en-US" sz="2800" b="0" i="1" smtClean="0">
                            <a:latin typeface="Cambria Math" panose="02040503050406030204" pitchFamily="18" charset="0"/>
                          </a:rPr>
                          <m:t>𝑏</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𝑏</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e>
                    </m:d>
                  </m:oMath>
                </a14:m>
                <a:endParaRPr lang="en-US" sz="2800" dirty="0"/>
              </a:p>
            </p:txBody>
          </p:sp>
        </mc:Choice>
        <mc:Fallback xmlns="">
          <p:sp>
            <p:nvSpPr>
              <p:cNvPr id="4" name="Content Placeholder 3">
                <a:extLst>
                  <a:ext uri="{FF2B5EF4-FFF2-40B4-BE49-F238E27FC236}">
                    <a16:creationId xmlns:a16="http://schemas.microsoft.com/office/drawing/2014/main" id="{7678E7D4-AF7E-C733-B4CE-B0B01018C7CB}"/>
                  </a:ext>
                </a:extLst>
              </p:cNvPr>
              <p:cNvSpPr>
                <a:spLocks noGrp="1" noRot="1" noChangeAspect="1" noMove="1" noResize="1" noEditPoints="1" noAdjustHandles="1" noChangeArrowheads="1" noChangeShapeType="1" noTextEdit="1"/>
              </p:cNvSpPr>
              <p:nvPr>
                <p:ph sz="half" idx="2"/>
              </p:nvPr>
            </p:nvSpPr>
            <p:spPr>
              <a:xfrm>
                <a:off x="1885156" y="1387217"/>
                <a:ext cx="8421688" cy="620487"/>
              </a:xfrm>
              <a:blipFill>
                <a:blip r:embed="rId3"/>
                <a:stretch>
                  <a:fillRect/>
                </a:stretch>
              </a:blipFill>
            </p:spPr>
            <p:txBody>
              <a:bodyPr/>
              <a:lstStyle/>
              <a:p>
                <a:r>
                  <a:rPr lang="en-US">
                    <a:noFill/>
                  </a:rPr>
                  <a:t> </a:t>
                </a:r>
              </a:p>
            </p:txBody>
          </p:sp>
        </mc:Fallback>
      </mc:AlternateContent>
      <p:pic>
        <p:nvPicPr>
          <p:cNvPr id="5" name="Picture 4" descr="A diagram of a venn diagram&#10;&#10;Description automatically generated">
            <a:extLst>
              <a:ext uri="{FF2B5EF4-FFF2-40B4-BE49-F238E27FC236}">
                <a16:creationId xmlns:a16="http://schemas.microsoft.com/office/drawing/2014/main" id="{83D31A1A-8C5D-A235-EFE1-9503A2CE1CDA}"/>
              </a:ext>
            </a:extLst>
          </p:cNvPr>
          <p:cNvPicPr>
            <a:picLocks noChangeAspect="1"/>
          </p:cNvPicPr>
          <p:nvPr/>
        </p:nvPicPr>
        <p:blipFill>
          <a:blip r:embed="rId4"/>
          <a:stretch>
            <a:fillRect/>
          </a:stretch>
        </p:blipFill>
        <p:spPr>
          <a:xfrm>
            <a:off x="3040594" y="2328863"/>
            <a:ext cx="6110811" cy="3710135"/>
          </a:xfrm>
          <a:prstGeom prst="rect">
            <a:avLst/>
          </a:prstGeom>
        </p:spPr>
      </p:pic>
    </p:spTree>
    <p:extLst>
      <p:ext uri="{BB962C8B-B14F-4D97-AF65-F5344CB8AC3E}">
        <p14:creationId xmlns:p14="http://schemas.microsoft.com/office/powerpoint/2010/main" val="335302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9D72C-FDD6-67F6-9BEB-7C40C20EE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AFA4A3-C233-A48F-393F-FFE9F4C34CE2}"/>
              </a:ext>
            </a:extLst>
          </p:cNvPr>
          <p:cNvSpPr>
            <a:spLocks noGrp="1"/>
          </p:cNvSpPr>
          <p:nvPr>
            <p:ph type="title"/>
          </p:nvPr>
        </p:nvSpPr>
        <p:spPr>
          <a:xfrm>
            <a:off x="5476875" y="1671639"/>
            <a:ext cx="5111750" cy="587372"/>
          </a:xfrm>
        </p:spPr>
        <p:txBody>
          <a:bodyPr/>
          <a:lstStyle/>
          <a:p>
            <a:r>
              <a:rPr lang="en-US" dirty="0"/>
              <a:t>Notice</a:t>
            </a:r>
          </a:p>
        </p:txBody>
      </p:sp>
      <p:sp>
        <p:nvSpPr>
          <p:cNvPr id="3" name="Text Placeholder 2">
            <a:extLst>
              <a:ext uri="{FF2B5EF4-FFF2-40B4-BE49-F238E27FC236}">
                <a16:creationId xmlns:a16="http://schemas.microsoft.com/office/drawing/2014/main" id="{1E01EBD1-7394-3900-A55A-504B0FC29981}"/>
              </a:ext>
            </a:extLst>
          </p:cNvPr>
          <p:cNvSpPr>
            <a:spLocks noGrp="1"/>
          </p:cNvSpPr>
          <p:nvPr>
            <p:ph type="body" idx="1"/>
          </p:nvPr>
        </p:nvSpPr>
        <p:spPr>
          <a:xfrm>
            <a:off x="5476875" y="2464420"/>
            <a:ext cx="5111750" cy="2721941"/>
          </a:xfrm>
        </p:spPr>
        <p:txBody>
          <a:bodyPr>
            <a:normAutofit/>
          </a:bodyPr>
          <a:lstStyle/>
          <a:p>
            <a:r>
              <a:rPr lang="en-US" sz="2400" dirty="0"/>
              <a:t>Presentation slides will be available for download along with the recording of this review session.</a:t>
            </a:r>
          </a:p>
          <a:p>
            <a:r>
              <a:rPr lang="en-US" sz="2400" dirty="0"/>
              <a:t>You are free to take pictures regardless if you’d like.</a:t>
            </a:r>
          </a:p>
        </p:txBody>
      </p:sp>
      <p:sp>
        <p:nvSpPr>
          <p:cNvPr id="5" name="Footer Placeholder 4">
            <a:extLst>
              <a:ext uri="{FF2B5EF4-FFF2-40B4-BE49-F238E27FC236}">
                <a16:creationId xmlns:a16="http://schemas.microsoft.com/office/drawing/2014/main" id="{057A65A2-0E99-C4E3-E49D-A5BB13DB6039}"/>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6" name="Slide Number Placeholder 5">
            <a:extLst>
              <a:ext uri="{FF2B5EF4-FFF2-40B4-BE49-F238E27FC236}">
                <a16:creationId xmlns:a16="http://schemas.microsoft.com/office/drawing/2014/main" id="{5FF1591A-A29B-CD0F-D3E2-B3D41880709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89831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20D90-F1D7-84D2-AD05-8EFFB5CB8EF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51288C-140A-5DEC-CECB-11FBE913B9B1}"/>
              </a:ext>
            </a:extLst>
          </p:cNvPr>
          <p:cNvSpPr>
            <a:spLocks noGrp="1"/>
          </p:cNvSpPr>
          <p:nvPr>
            <p:ph type="title"/>
          </p:nvPr>
        </p:nvSpPr>
        <p:spPr>
          <a:xfrm>
            <a:off x="838200" y="365126"/>
            <a:ext cx="10515600" cy="721552"/>
          </a:xfrm>
        </p:spPr>
        <p:txBody>
          <a:bodyPr>
            <a:normAutofit fontScale="90000"/>
          </a:bodyPr>
          <a:lstStyle/>
          <a:p>
            <a:r>
              <a:rPr lang="en-US" dirty="0"/>
              <a:t>Propositional Categorization</a:t>
            </a:r>
            <a:br>
              <a:rPr lang="en-US" dirty="0"/>
            </a:br>
            <a:r>
              <a:rPr lang="en-US" sz="2200" dirty="0"/>
              <a:t>(I Just Like Using Big Words)</a:t>
            </a:r>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95A93B7-D752-8E79-9AEB-B95A7FE83106}"/>
                  </a:ext>
                </a:extLst>
              </p:cNvPr>
              <p:cNvGraphicFramePr>
                <a:graphicFrameLocks noGrp="1"/>
              </p:cNvGraphicFramePr>
              <p:nvPr>
                <p:ph type="tbl" sz="quarter" idx="14"/>
                <p:extLst>
                  <p:ext uri="{D42A27DB-BD31-4B8C-83A1-F6EECF244321}">
                    <p14:modId xmlns:p14="http://schemas.microsoft.com/office/powerpoint/2010/main" val="1468587040"/>
                  </p:ext>
                </p:extLst>
              </p:nvPr>
            </p:nvGraphicFramePr>
            <p:xfrm>
              <a:off x="838200" y="1258957"/>
              <a:ext cx="10515600" cy="4802658"/>
            </p:xfrm>
            <a:graphic>
              <a:graphicData uri="http://schemas.openxmlformats.org/drawingml/2006/table">
                <a:tbl>
                  <a:tblPr firstRow="1" bandRow="1">
                    <a:tableStyleId>{7E9639D4-E3E2-4D34-9284-5A2195B3D0D7}</a:tableStyleId>
                  </a:tblPr>
                  <a:tblGrid>
                    <a:gridCol w="3505200">
                      <a:extLst>
                        <a:ext uri="{9D8B030D-6E8A-4147-A177-3AD203B41FA5}">
                          <a16:colId xmlns:a16="http://schemas.microsoft.com/office/drawing/2014/main" val="3261104555"/>
                        </a:ext>
                      </a:extLst>
                    </a:gridCol>
                    <a:gridCol w="3272589">
                      <a:extLst>
                        <a:ext uri="{9D8B030D-6E8A-4147-A177-3AD203B41FA5}">
                          <a16:colId xmlns:a16="http://schemas.microsoft.com/office/drawing/2014/main" val="2547279344"/>
                        </a:ext>
                      </a:extLst>
                    </a:gridCol>
                    <a:gridCol w="3737811">
                      <a:extLst>
                        <a:ext uri="{9D8B030D-6E8A-4147-A177-3AD203B41FA5}">
                          <a16:colId xmlns:a16="http://schemas.microsoft.com/office/drawing/2014/main" val="2366228292"/>
                        </a:ext>
                      </a:extLst>
                    </a:gridCol>
                  </a:tblGrid>
                  <a:tr h="937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FFFFFF"/>
                              </a:solidFill>
                              <a:effectLst/>
                              <a:latin typeface="+mn-lt"/>
                            </a:rPr>
                            <a:t>Random Variable Type</a:t>
                          </a:r>
                          <a:endParaRPr lang="en-US" sz="1600" b="0" i="0" dirty="0">
                            <a:solidFill>
                              <a:schemeClr val="accent1"/>
                            </a:solidFill>
                            <a:effectLst/>
                            <a:latin typeface="+mn-lt"/>
                          </a:endParaRPr>
                        </a:p>
                      </a:txBody>
                      <a:tcPr anchor="ctr"/>
                    </a:tc>
                    <a:tc>
                      <a:txBody>
                        <a:bodyPr/>
                        <a:lstStyle/>
                        <a:p>
                          <a:pPr algn="ctr" rtl="0" fontAlgn="base"/>
                          <a:r>
                            <a:rPr lang="en-US" sz="1600" b="1" i="0" dirty="0">
                              <a:solidFill>
                                <a:schemeClr val="accent1"/>
                              </a:solidFill>
                              <a:effectLst/>
                              <a:latin typeface="+mn-lt"/>
                            </a:rPr>
                            <a:t>Range</a:t>
                          </a:r>
                        </a:p>
                      </a:txBody>
                      <a:tcPr anchor="ctr"/>
                    </a:tc>
                    <a:tc>
                      <a:txBody>
                        <a:bodyPr/>
                        <a:lstStyle/>
                        <a:p>
                          <a:pPr algn="ctr" rtl="0" fontAlgn="base"/>
                          <a:r>
                            <a:rPr lang="en-US" sz="1600" b="1" i="0" dirty="0">
                              <a:solidFill>
                                <a:schemeClr val="accent1"/>
                              </a:solidFill>
                              <a:effectLst/>
                              <a:latin typeface="+mn-lt"/>
                            </a:rPr>
                            <a:t>Example</a:t>
                          </a:r>
                        </a:p>
                      </a:txBody>
                      <a:tcPr anchor="ctr"/>
                    </a:tc>
                    <a:extLst>
                      <a:ext uri="{0D108BD9-81ED-4DB2-BD59-A6C34878D82A}">
                        <a16:rowId xmlns:a16="http://schemas.microsoft.com/office/drawing/2014/main" val="3441328149"/>
                      </a:ext>
                    </a:extLst>
                  </a:tr>
                  <a:tr h="991663">
                    <a:tc>
                      <a:txBody>
                        <a:bodyPr/>
                        <a:lstStyle/>
                        <a:p>
                          <a:pPr algn="ctr" rtl="0" fontAlgn="base"/>
                          <a:r>
                            <a:rPr lang="en-US" sz="1400" b="0" i="0" dirty="0">
                              <a:solidFill>
                                <a:schemeClr val="tx1"/>
                              </a:solidFill>
                              <a:effectLst/>
                              <a:latin typeface="+mn-lt"/>
                            </a:rPr>
                            <a:t>Propositional/Boolean</a:t>
                          </a:r>
                        </a:p>
                      </a:txBody>
                      <a:tcPr anchor="ctr">
                        <a:lnL w="12700" cap="flat" cmpd="sng" algn="ctr">
                          <a:noFill/>
                          <a:prstDash val="solid"/>
                          <a:round/>
                          <a:headEnd type="none" w="med" len="med"/>
                          <a:tailEnd type="none" w="med" len="med"/>
                        </a:lnL>
                      </a:tcPr>
                    </a:tc>
                    <a:tc>
                      <a:txBody>
                        <a:bodyPr/>
                        <a:lstStyle/>
                        <a:p>
                          <a:pPr algn="ctr"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𝑡𝑟𝑢𝑒</m:t>
                                </m:r>
                                <m:r>
                                  <a:rPr lang="en-US" sz="1400" b="0" i="1" smtClean="0">
                                    <a:solidFill>
                                      <a:schemeClr val="tx1"/>
                                    </a:solidFill>
                                    <a:effectLst/>
                                    <a:latin typeface="Cambria Math" panose="02040503050406030204" pitchFamily="18" charset="0"/>
                                  </a:rPr>
                                  <m:t>, </m:t>
                                </m:r>
                                <m:r>
                                  <a:rPr lang="en-US" sz="1400" b="0" i="1" smtClean="0">
                                    <a:solidFill>
                                      <a:schemeClr val="tx1"/>
                                    </a:solidFill>
                                    <a:effectLst/>
                                    <a:latin typeface="Cambria Math" panose="02040503050406030204" pitchFamily="18" charset="0"/>
                                  </a:rPr>
                                  <m:t>𝑓𝑎𝑙𝑠𝑒</m:t>
                                </m:r>
                              </m:oMath>
                            </m:oMathPara>
                          </a14:m>
                          <a:endParaRPr lang="en-US" sz="1400" b="0" i="0" dirty="0">
                            <a:solidFill>
                              <a:schemeClr val="tx1"/>
                            </a:solidFill>
                            <a:effectLst/>
                            <a:latin typeface="+mn-lt"/>
                          </a:endParaRPr>
                        </a:p>
                      </a:txBody>
                      <a:tcPr anchor="ctr"/>
                    </a:tc>
                    <a:tc>
                      <a:txBody>
                        <a:bodyPr/>
                        <a:lstStyle/>
                        <a:p>
                          <a:pPr algn="l"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𝐶𝑎𝑣𝑖𝑡𝑦</m:t>
                                </m:r>
                              </m:oMath>
                            </m:oMathPara>
                          </a14:m>
                          <a:endParaRPr lang="en-US" sz="1400" b="0" i="0" dirty="0">
                            <a:solidFill>
                              <a:schemeClr val="tx1"/>
                            </a:solidFill>
                            <a:effectLst/>
                            <a:latin typeface="+mn-lt"/>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effectLst/>
                              <a:latin typeface="+mn-lt"/>
                            </a:rPr>
                            <a:t>Range: </a:t>
                          </a:r>
                          <a14:m>
                            <m:oMath xmlns:m="http://schemas.openxmlformats.org/officeDocument/2006/math">
                              <m:r>
                                <a:rPr lang="en-US" sz="1400" b="0" i="1" smtClean="0">
                                  <a:solidFill>
                                    <a:schemeClr val="tx1"/>
                                  </a:solidFill>
                                  <a:effectLst/>
                                  <a:latin typeface="Cambria Math" panose="02040503050406030204" pitchFamily="18" charset="0"/>
                                </a:rPr>
                                <m:t>𝑡𝑟𝑢𝑒</m:t>
                              </m:r>
                              <m:r>
                                <a:rPr lang="en-US" sz="1400" b="0" i="1" smtClean="0">
                                  <a:solidFill>
                                    <a:schemeClr val="tx1"/>
                                  </a:solidFill>
                                  <a:effectLst/>
                                  <a:latin typeface="Cambria Math" panose="02040503050406030204" pitchFamily="18" charset="0"/>
                                </a:rPr>
                                <m:t>, </m:t>
                              </m:r>
                              <m:r>
                                <a:rPr lang="en-US" sz="1400" b="0" i="1" smtClean="0">
                                  <a:solidFill>
                                    <a:schemeClr val="tx1"/>
                                  </a:solidFill>
                                  <a:effectLst/>
                                  <a:latin typeface="Cambria Math" panose="02040503050406030204" pitchFamily="18" charset="0"/>
                                </a:rPr>
                                <m:t>𝑓𝑎𝑙𝑠𝑒</m:t>
                              </m:r>
                            </m:oMath>
                          </a14:m>
                          <a:endParaRPr lang="en-US" sz="1400" b="0" i="0" dirty="0">
                            <a:solidFill>
                              <a:schemeClr val="tx1"/>
                            </a:solidFill>
                            <a:effectLst/>
                            <a:latin typeface="+mn-lt"/>
                          </a:endParaRPr>
                        </a:p>
                        <a:p>
                          <a:pPr marL="285750" indent="-285750" algn="l" rtl="0" fontAlgn="base">
                            <a:buFont typeface="Arial" panose="020B0604020202020204" pitchFamily="34" charset="0"/>
                            <a:buChar char="•"/>
                          </a:pPr>
                          <a:r>
                            <a:rPr lang="en-US" sz="1400" b="0" i="0" dirty="0">
                              <a:solidFill>
                                <a:schemeClr val="tx1"/>
                              </a:solidFill>
                              <a:effectLst/>
                              <a:latin typeface="+mn-lt"/>
                            </a:rPr>
                            <a:t>Proposition: </a:t>
                          </a:r>
                          <a14:m>
                            <m:oMath xmlns:m="http://schemas.openxmlformats.org/officeDocument/2006/math">
                              <m:r>
                                <a:rPr lang="en-US" sz="1400" b="0" i="1" smtClean="0">
                                  <a:solidFill>
                                    <a:schemeClr val="tx1"/>
                                  </a:solidFill>
                                  <a:effectLst/>
                                  <a:latin typeface="Cambria Math" panose="02040503050406030204" pitchFamily="18" charset="0"/>
                                </a:rPr>
                                <m:t>𝐶𝑎𝑣𝑖𝑡𝑦</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𝑡𝑟𝑢𝑒</m:t>
                              </m:r>
                            </m:oMath>
                          </a14:m>
                          <a:endParaRPr lang="en-US" sz="1400" b="0" i="0" dirty="0">
                            <a:solidFill>
                              <a:schemeClr val="tx1"/>
                            </a:solidFill>
                            <a:effectLst/>
                            <a:latin typeface="+mn-lt"/>
                          </a:endParaRPr>
                        </a:p>
                        <a:p>
                          <a:pPr marL="742950" lvl="1" indent="-285750" algn="l" rtl="0" fontAlgn="base">
                            <a:buFont typeface="Arial" panose="020B0604020202020204" pitchFamily="34" charset="0"/>
                            <a:buChar char="•"/>
                          </a:pPr>
                          <a:r>
                            <a:rPr lang="en-US" sz="1400" b="0" i="0" dirty="0">
                              <a:solidFill>
                                <a:schemeClr val="tx1"/>
                              </a:solidFill>
                              <a:effectLst/>
                              <a:latin typeface="+mn-lt"/>
                            </a:rPr>
                            <a:t>Also</a:t>
                          </a:r>
                          <a:r>
                            <a:rPr lang="en-US" sz="1400" b="0" i="0" baseline="0" dirty="0">
                              <a:solidFill>
                                <a:schemeClr val="tx1"/>
                              </a:solidFill>
                              <a:effectLst/>
                              <a:latin typeface="+mn-lt"/>
                            </a:rPr>
                            <a:t> Written as: </a:t>
                          </a:r>
                          <a14:m>
                            <m:oMath xmlns:m="http://schemas.openxmlformats.org/officeDocument/2006/math">
                              <m:r>
                                <a:rPr lang="en-US" sz="1400" b="0" i="1" smtClean="0">
                                  <a:solidFill>
                                    <a:schemeClr val="tx1"/>
                                  </a:solidFill>
                                  <a:effectLst/>
                                  <a:latin typeface="Cambria Math" panose="02040503050406030204" pitchFamily="18" charset="0"/>
                                </a:rPr>
                                <m:t>𝑐𝑎𝑣𝑖𝑡𝑦</m:t>
                              </m:r>
                            </m:oMath>
                          </a14:m>
                          <a:endParaRPr lang="en-US" sz="1400" b="0" i="0" dirty="0">
                            <a:solidFill>
                              <a:schemeClr val="tx1"/>
                            </a:solidFill>
                            <a:effectLst/>
                            <a:latin typeface="+mn-lt"/>
                          </a:endParaRPr>
                        </a:p>
                      </a:txBody>
                      <a:tcPr anchor="ctr"/>
                    </a:tc>
                    <a:extLst>
                      <a:ext uri="{0D108BD9-81ED-4DB2-BD59-A6C34878D82A}">
                        <a16:rowId xmlns:a16="http://schemas.microsoft.com/office/drawing/2014/main" val="3134841754"/>
                      </a:ext>
                    </a:extLst>
                  </a:tr>
                  <a:tr h="937226">
                    <a:tc>
                      <a:txBody>
                        <a:bodyPr/>
                        <a:lstStyle/>
                        <a:p>
                          <a:pPr algn="ctr" rtl="0" fontAlgn="base"/>
                          <a:r>
                            <a:rPr lang="en-US" sz="1400" b="0" i="0" dirty="0">
                              <a:solidFill>
                                <a:schemeClr val="tx1"/>
                              </a:solidFill>
                              <a:effectLst/>
                              <a:latin typeface="+mn-lt"/>
                            </a:rPr>
                            <a:t>Discrete</a:t>
                          </a:r>
                        </a:p>
                      </a:txBody>
                      <a:tcPr anchor="ctr">
                        <a:lnL w="12700" cap="flat" cmpd="sng" algn="ctr">
                          <a:noFill/>
                          <a:prstDash val="solid"/>
                          <a:round/>
                          <a:headEnd type="none" w="med" len="med"/>
                          <a:tailEnd type="none" w="med" len="med"/>
                        </a:lnL>
                      </a:tcPr>
                    </a:tc>
                    <a:tc>
                      <a:txBody>
                        <a:bodyPr/>
                        <a:lstStyle/>
                        <a:p>
                          <a:pPr algn="ctr"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&lt;</m:t>
                                </m:r>
                                <m:r>
                                  <a:rPr lang="en-US" sz="1400" b="0" i="1" smtClean="0">
                                    <a:solidFill>
                                      <a:schemeClr val="tx1"/>
                                    </a:solidFill>
                                    <a:effectLst/>
                                    <a:latin typeface="Cambria Math" panose="02040503050406030204" pitchFamily="18" charset="0"/>
                                  </a:rPr>
                                  <m:t>𝑎𝑠𝑠𝑖𝑔𝑛𝑚𝑒𝑛𝑡</m:t>
                                </m:r>
                                <m:d>
                                  <m:dPr>
                                    <m:ctrlPr>
                                      <a:rPr lang="en-US" sz="1400" b="0" i="1" smtClean="0">
                                        <a:solidFill>
                                          <a:schemeClr val="tx1"/>
                                        </a:solidFill>
                                        <a:effectLst/>
                                        <a:latin typeface="Cambria Math" panose="02040503050406030204" pitchFamily="18" charset="0"/>
                                      </a:rPr>
                                    </m:ctrlPr>
                                  </m:dPr>
                                  <m:e>
                                    <m:r>
                                      <a:rPr lang="en-US" sz="1400" b="0" i="1" smtClean="0">
                                        <a:solidFill>
                                          <a:schemeClr val="tx1"/>
                                        </a:solidFill>
                                        <a:effectLst/>
                                        <a:latin typeface="Cambria Math" panose="02040503050406030204" pitchFamily="18" charset="0"/>
                                      </a:rPr>
                                      <m:t>1</m:t>
                                    </m:r>
                                  </m:e>
                                </m:d>
                                <m:r>
                                  <a:rPr lang="en-US" sz="1400" b="0" i="1" smtClean="0">
                                    <a:solidFill>
                                      <a:schemeClr val="tx1"/>
                                    </a:solidFill>
                                    <a:effectLst/>
                                    <a:latin typeface="Cambria Math" panose="02040503050406030204" pitchFamily="18" charset="0"/>
                                  </a:rPr>
                                  <m:t>, </m:t>
                                </m:r>
                                <m:r>
                                  <a:rPr lang="en-US" sz="1400" b="0" i="1" smtClean="0">
                                    <a:solidFill>
                                      <a:schemeClr val="tx1"/>
                                    </a:solidFill>
                                    <a:effectLst/>
                                    <a:latin typeface="Cambria Math" panose="02040503050406030204" pitchFamily="18" charset="0"/>
                                  </a:rPr>
                                  <m:t>𝑎𝑠𝑠𝑖𝑔𝑛𝑚𝑒𝑛𝑡</m:t>
                                </m:r>
                                <m:d>
                                  <m:dPr>
                                    <m:ctrlPr>
                                      <a:rPr lang="en-US" sz="1400" b="0" i="1" smtClean="0">
                                        <a:solidFill>
                                          <a:schemeClr val="tx1"/>
                                        </a:solidFill>
                                        <a:effectLst/>
                                        <a:latin typeface="Cambria Math" panose="02040503050406030204" pitchFamily="18" charset="0"/>
                                      </a:rPr>
                                    </m:ctrlPr>
                                  </m:dPr>
                                  <m:e>
                                    <m:r>
                                      <a:rPr lang="en-US" sz="1400" b="0" i="1" smtClean="0">
                                        <a:solidFill>
                                          <a:schemeClr val="tx1"/>
                                        </a:solidFill>
                                        <a:effectLst/>
                                        <a:latin typeface="Cambria Math" panose="02040503050406030204" pitchFamily="18" charset="0"/>
                                      </a:rPr>
                                      <m:t>2</m:t>
                                    </m:r>
                                  </m:e>
                                </m:d>
                                <m:r>
                                  <a:rPr lang="en-US" sz="1400" b="0" i="1" smtClean="0">
                                    <a:solidFill>
                                      <a:schemeClr val="tx1"/>
                                    </a:solidFill>
                                    <a:effectLst/>
                                    <a:latin typeface="Cambria Math" panose="02040503050406030204" pitchFamily="18" charset="0"/>
                                  </a:rPr>
                                  <m:t>, …</m:t>
                                </m:r>
                              </m:oMath>
                            </m:oMathPara>
                          </a14:m>
                          <a:endParaRPr lang="en-US" sz="1400" b="0" i="1" dirty="0">
                            <a:solidFill>
                              <a:schemeClr val="tx1"/>
                            </a:solidFill>
                            <a:effectLst/>
                            <a:latin typeface="Cambria Math" panose="02040503050406030204" pitchFamily="18" charset="0"/>
                          </a:endParaRPr>
                        </a:p>
                        <a:p>
                          <a:pPr algn="ctr"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𝑎𝑠𝑠𝑖𝑔𝑛𝑚𝑒𝑛𝑡</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𝑛</m:t>
                                </m:r>
                                <m:r>
                                  <a:rPr lang="en-US" sz="1400" b="0" i="1" smtClean="0">
                                    <a:solidFill>
                                      <a:schemeClr val="tx1"/>
                                    </a:solidFill>
                                    <a:effectLst/>
                                    <a:latin typeface="Cambria Math" panose="02040503050406030204" pitchFamily="18" charset="0"/>
                                  </a:rPr>
                                  <m:t>−1), </m:t>
                                </m:r>
                                <m:r>
                                  <a:rPr lang="en-US" sz="1400" b="0" i="1" smtClean="0">
                                    <a:solidFill>
                                      <a:schemeClr val="tx1"/>
                                    </a:solidFill>
                                    <a:effectLst/>
                                    <a:latin typeface="Cambria Math" panose="02040503050406030204" pitchFamily="18" charset="0"/>
                                  </a:rPr>
                                  <m:t>𝑎𝑠𝑠𝑖𝑔𝑛𝑚𝑒𝑛𝑡</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𝑛</m:t>
                                </m:r>
                                <m:r>
                                  <a:rPr lang="en-US" sz="1400" b="0" i="1" smtClean="0">
                                    <a:solidFill>
                                      <a:schemeClr val="tx1"/>
                                    </a:solidFill>
                                    <a:effectLst/>
                                    <a:latin typeface="Cambria Math" panose="02040503050406030204" pitchFamily="18" charset="0"/>
                                  </a:rPr>
                                  <m:t>)&gt;</m:t>
                                </m:r>
                              </m:oMath>
                            </m:oMathPara>
                          </a14:m>
                          <a:endParaRPr lang="en-US" sz="1400" b="0" i="0" dirty="0">
                            <a:solidFill>
                              <a:schemeClr val="tx1"/>
                            </a:solidFill>
                            <a:effectLst/>
                            <a:latin typeface="+mn-lt"/>
                          </a:endParaRPr>
                        </a:p>
                      </a:txBody>
                      <a:tcPr anchor="ctr"/>
                    </a:tc>
                    <a:tc>
                      <a:txBody>
                        <a:bodyPr/>
                        <a:lstStyle/>
                        <a:p>
                          <a:pPr algn="l"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𝑊𝑒𝑎𝑡h𝑒𝑟</m:t>
                                </m:r>
                              </m:oMath>
                            </m:oMathPara>
                          </a14:m>
                          <a:endParaRPr lang="en-US" sz="1400" b="0" i="0" dirty="0">
                            <a:solidFill>
                              <a:schemeClr val="tx1"/>
                            </a:solidFill>
                            <a:effectLst/>
                            <a:latin typeface="+mn-lt"/>
                          </a:endParaRPr>
                        </a:p>
                        <a:p>
                          <a:pPr marL="285750" indent="-285750" algn="l" rtl="0" fontAlgn="base">
                            <a:buFont typeface="Arial" panose="020B0604020202020204" pitchFamily="34" charset="0"/>
                            <a:buChar char="•"/>
                          </a:pPr>
                          <a:r>
                            <a:rPr lang="en-US" sz="1400" b="0" i="0" dirty="0">
                              <a:solidFill>
                                <a:schemeClr val="tx1"/>
                              </a:solidFill>
                              <a:effectLst/>
                              <a:latin typeface="+mn-lt"/>
                            </a:rPr>
                            <a:t>Range: </a:t>
                          </a:r>
                          <a14:m>
                            <m:oMath xmlns:m="http://schemas.openxmlformats.org/officeDocument/2006/math">
                              <m:r>
                                <a:rPr lang="en-US" sz="1400" b="0" i="1" smtClean="0">
                                  <a:solidFill>
                                    <a:schemeClr val="tx1"/>
                                  </a:solidFill>
                                  <a:effectLst/>
                                  <a:latin typeface="Cambria Math" panose="02040503050406030204" pitchFamily="18" charset="0"/>
                                </a:rPr>
                                <m:t>&lt;</m:t>
                              </m:r>
                              <m:r>
                                <a:rPr lang="en-US" sz="1400" b="0" i="1" smtClean="0">
                                  <a:solidFill>
                                    <a:schemeClr val="tx1"/>
                                  </a:solidFill>
                                  <a:effectLst/>
                                  <a:latin typeface="Cambria Math" panose="02040503050406030204" pitchFamily="18" charset="0"/>
                                </a:rPr>
                                <m:t>𝑠𝑢𝑛𝑛𝑦</m:t>
                              </m:r>
                              <m:r>
                                <a:rPr lang="en-US" sz="1400" b="0" i="1" smtClean="0">
                                  <a:solidFill>
                                    <a:schemeClr val="tx1"/>
                                  </a:solidFill>
                                  <a:effectLst/>
                                  <a:latin typeface="Cambria Math" panose="02040503050406030204" pitchFamily="18" charset="0"/>
                                </a:rPr>
                                <m:t>, </m:t>
                              </m:r>
                              <m:r>
                                <a:rPr lang="en-US" sz="1400" b="0" i="1" smtClean="0">
                                  <a:solidFill>
                                    <a:schemeClr val="tx1"/>
                                  </a:solidFill>
                                  <a:effectLst/>
                                  <a:latin typeface="Cambria Math" panose="02040503050406030204" pitchFamily="18" charset="0"/>
                                </a:rPr>
                                <m:t>𝑟𝑎𝑖𝑛</m:t>
                              </m:r>
                              <m:r>
                                <a:rPr lang="en-US" sz="1400" b="0" i="1" smtClean="0">
                                  <a:solidFill>
                                    <a:schemeClr val="tx1"/>
                                  </a:solidFill>
                                  <a:effectLst/>
                                  <a:latin typeface="Cambria Math" panose="02040503050406030204" pitchFamily="18" charset="0"/>
                                </a:rPr>
                                <m:t>, </m:t>
                              </m:r>
                              <m:r>
                                <a:rPr lang="en-US" sz="1400" b="0" i="1" smtClean="0">
                                  <a:solidFill>
                                    <a:schemeClr val="tx1"/>
                                  </a:solidFill>
                                  <a:effectLst/>
                                  <a:latin typeface="Cambria Math" panose="02040503050406030204" pitchFamily="18" charset="0"/>
                                </a:rPr>
                                <m:t>𝑐𝑙𝑜𝑢𝑑𝑦</m:t>
                              </m:r>
                              <m:r>
                                <a:rPr lang="en-US" sz="1400" b="0" i="1" smtClean="0">
                                  <a:solidFill>
                                    <a:schemeClr val="tx1"/>
                                  </a:solidFill>
                                  <a:effectLst/>
                                  <a:latin typeface="Cambria Math" panose="02040503050406030204" pitchFamily="18" charset="0"/>
                                </a:rPr>
                                <m:t>, </m:t>
                              </m:r>
                              <m:r>
                                <a:rPr lang="en-US" sz="1400" b="0" i="1" smtClean="0">
                                  <a:solidFill>
                                    <a:schemeClr val="tx1"/>
                                  </a:solidFill>
                                  <a:effectLst/>
                                  <a:latin typeface="Cambria Math" panose="02040503050406030204" pitchFamily="18" charset="0"/>
                                </a:rPr>
                                <m:t>𝑠𝑛𝑜𝑤</m:t>
                              </m:r>
                              <m:r>
                                <a:rPr lang="en-US" sz="1400" b="0" i="1" smtClean="0">
                                  <a:solidFill>
                                    <a:schemeClr val="tx1"/>
                                  </a:solidFill>
                                  <a:effectLst/>
                                  <a:latin typeface="Cambria Math" panose="02040503050406030204" pitchFamily="18" charset="0"/>
                                </a:rPr>
                                <m:t>&gt;</m:t>
                              </m:r>
                            </m:oMath>
                          </a14:m>
                          <a:endParaRPr lang="en-US" sz="1400" b="0" i="0" dirty="0">
                            <a:solidFill>
                              <a:schemeClr val="tx1"/>
                            </a:solidFill>
                            <a:effectLst/>
                            <a:latin typeface="+mn-lt"/>
                          </a:endParaRPr>
                        </a:p>
                        <a:p>
                          <a:pPr marL="285750" indent="-285750" algn="l" rtl="0" fontAlgn="base">
                            <a:buFont typeface="Arial" panose="020B0604020202020204" pitchFamily="34" charset="0"/>
                            <a:buChar char="•"/>
                          </a:pPr>
                          <a:r>
                            <a:rPr lang="en-US" sz="1400" b="0" i="0" dirty="0">
                              <a:solidFill>
                                <a:schemeClr val="tx1"/>
                              </a:solidFill>
                              <a:effectLst/>
                              <a:latin typeface="+mn-lt"/>
                            </a:rPr>
                            <a:t>Proposition: </a:t>
                          </a:r>
                          <a14:m>
                            <m:oMath xmlns:m="http://schemas.openxmlformats.org/officeDocument/2006/math">
                              <m:r>
                                <a:rPr lang="en-US" sz="1400" b="0" i="1" smtClean="0">
                                  <a:solidFill>
                                    <a:schemeClr val="tx1"/>
                                  </a:solidFill>
                                  <a:effectLst/>
                                  <a:latin typeface="Cambria Math" panose="02040503050406030204" pitchFamily="18" charset="0"/>
                                </a:rPr>
                                <m:t>𝑊𝑒𝑎𝑡h𝑒𝑟</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𝑟𝑎𝑖𝑛</m:t>
                              </m:r>
                            </m:oMath>
                          </a14:m>
                          <a:endParaRPr lang="en-US" sz="1400" b="0" i="0" dirty="0">
                            <a:solidFill>
                              <a:schemeClr val="tx1"/>
                            </a:solidFill>
                            <a:effectLst/>
                            <a:latin typeface="+mn-lt"/>
                          </a:endParaRPr>
                        </a:p>
                      </a:txBody>
                      <a:tcPr anchor="ctr"/>
                    </a:tc>
                    <a:extLst>
                      <a:ext uri="{0D108BD9-81ED-4DB2-BD59-A6C34878D82A}">
                        <a16:rowId xmlns:a16="http://schemas.microsoft.com/office/drawing/2014/main" val="4129140390"/>
                      </a:ext>
                    </a:extLst>
                  </a:tr>
                  <a:tr h="991663">
                    <a:tc>
                      <a:txBody>
                        <a:bodyPr/>
                        <a:lstStyle/>
                        <a:p>
                          <a:pPr algn="ctr" rtl="0" fontAlgn="base"/>
                          <a:r>
                            <a:rPr lang="en-US" sz="1400" b="0" i="0" dirty="0">
                              <a:solidFill>
                                <a:schemeClr val="tx1"/>
                              </a:solidFill>
                              <a:effectLst/>
                              <a:latin typeface="+mn-lt"/>
                            </a:rPr>
                            <a:t>Continuous (Bounded)</a:t>
                          </a:r>
                        </a:p>
                      </a:txBody>
                      <a:tcPr anchor="ctr">
                        <a:lnL w="12700" cap="flat" cmpd="sng" algn="ctr">
                          <a:noFill/>
                          <a:prstDash val="solid"/>
                          <a:round/>
                          <a:headEnd type="none" w="med" len="med"/>
                          <a:tailEnd type="none" w="med" len="med"/>
                        </a:lnL>
                      </a:tcPr>
                    </a:tc>
                    <a:tc>
                      <a:txBody>
                        <a:bodyPr/>
                        <a:lstStyle/>
                        <a:p>
                          <a:pPr algn="ctr"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 </m:t>
                                </m:r>
                                <m:r>
                                  <a:rPr lang="en-US" sz="1400" b="0" i="1" smtClean="0">
                                    <a:solidFill>
                                      <a:schemeClr val="tx1"/>
                                    </a:solidFill>
                                    <a:effectLst/>
                                    <a:latin typeface="Cambria Math" panose="02040503050406030204" pitchFamily="18" charset="0"/>
                                  </a:rPr>
                                  <m:t>𝑦</m:t>
                                </m:r>
                                <m:r>
                                  <a:rPr lang="en-US" sz="1400" b="0" i="1" smtClean="0">
                                    <a:solidFill>
                                      <a:schemeClr val="tx1"/>
                                    </a:solidFill>
                                    <a:effectLst/>
                                    <a:latin typeface="Cambria Math" panose="02040503050406030204" pitchFamily="18" charset="0"/>
                                  </a:rPr>
                                  <m:t>]</m:t>
                                </m:r>
                              </m:oMath>
                            </m:oMathPara>
                          </a14:m>
                          <a:endParaRPr lang="en-US" sz="1400" b="0" i="0" dirty="0">
                            <a:solidFill>
                              <a:schemeClr val="tx1"/>
                            </a:solidFill>
                            <a:effectLst/>
                            <a:latin typeface="+mn-lt"/>
                          </a:endParaRPr>
                        </a:p>
                      </a:txBody>
                      <a:tcPr anchor="ctr"/>
                    </a:tc>
                    <a:tc>
                      <a:txBody>
                        <a:bodyPr/>
                        <a:lstStyle/>
                        <a:p>
                          <a:pPr algn="l"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𝐶𝑟𝑒𝑑𝑖𝑡𝐻𝑜𝑢𝑟𝑠</m:t>
                                </m:r>
                              </m:oMath>
                            </m:oMathPara>
                          </a14:m>
                          <a:endParaRPr lang="en-US" sz="1400" b="0" i="0" dirty="0">
                            <a:solidFill>
                              <a:schemeClr val="tx1"/>
                            </a:solidFill>
                            <a:effectLst/>
                            <a:latin typeface="+mn-lt"/>
                          </a:endParaRPr>
                        </a:p>
                        <a:p>
                          <a:pPr marL="285750" indent="-285750" algn="l" rtl="0" fontAlgn="base">
                            <a:buFont typeface="Arial" panose="020B0604020202020204" pitchFamily="34" charset="0"/>
                            <a:buChar char="•"/>
                          </a:pPr>
                          <a:r>
                            <a:rPr lang="en-US" sz="1400" b="0" i="0" dirty="0">
                              <a:solidFill>
                                <a:schemeClr val="tx1"/>
                              </a:solidFill>
                              <a:effectLst/>
                              <a:latin typeface="+mn-lt"/>
                            </a:rPr>
                            <a:t>Range: </a:t>
                          </a:r>
                          <a14:m>
                            <m:oMath xmlns:m="http://schemas.openxmlformats.org/officeDocument/2006/math">
                              <m:r>
                                <a:rPr lang="en-US" sz="1400" b="0" i="1" smtClean="0">
                                  <a:solidFill>
                                    <a:schemeClr val="tx1"/>
                                  </a:solidFill>
                                  <a:effectLst/>
                                  <a:latin typeface="Cambria Math" panose="02040503050406030204" pitchFamily="18" charset="0"/>
                                </a:rPr>
                                <m:t>[0, 18]</m:t>
                              </m:r>
                            </m:oMath>
                          </a14:m>
                          <a:endParaRPr lang="en-US" sz="1400" b="0" i="0" dirty="0">
                            <a:solidFill>
                              <a:schemeClr val="tx1"/>
                            </a:solidFill>
                            <a:effectLst/>
                            <a:latin typeface="+mn-lt"/>
                          </a:endParaRPr>
                        </a:p>
                        <a:p>
                          <a:pPr marL="285750" indent="-285750" algn="l" rtl="0" fontAlgn="base">
                            <a:buFont typeface="Arial" panose="020B0604020202020204" pitchFamily="34" charset="0"/>
                            <a:buChar char="•"/>
                          </a:pPr>
                          <a:r>
                            <a:rPr lang="en-US" sz="1400" b="0" i="0" dirty="0">
                              <a:solidFill>
                                <a:schemeClr val="tx1"/>
                              </a:solidFill>
                              <a:effectLst/>
                              <a:latin typeface="+mn-lt"/>
                            </a:rPr>
                            <a:t>Proposition: </a:t>
                          </a:r>
                          <a14:m>
                            <m:oMath xmlns:m="http://schemas.openxmlformats.org/officeDocument/2006/math">
                              <m:r>
                                <a:rPr lang="en-US" sz="1400" b="0" i="1" smtClean="0">
                                  <a:solidFill>
                                    <a:schemeClr val="tx1"/>
                                  </a:solidFill>
                                  <a:effectLst/>
                                  <a:latin typeface="Cambria Math" panose="02040503050406030204" pitchFamily="18" charset="0"/>
                                </a:rPr>
                                <m:t>𝐶𝑟𝑒𝑑𝑖𝑡𝐻𝑜𝑢𝑟𝑠</m:t>
                              </m:r>
                              <m:r>
                                <a:rPr lang="en-US" sz="1400" b="0" i="1" smtClean="0">
                                  <a:solidFill>
                                    <a:schemeClr val="tx1"/>
                                  </a:solidFill>
                                  <a:effectLst/>
                                  <a:latin typeface="Cambria Math" panose="02040503050406030204" pitchFamily="18" charset="0"/>
                                </a:rPr>
                                <m:t>=13</m:t>
                              </m:r>
                            </m:oMath>
                          </a14:m>
                          <a:endParaRPr lang="en-US" sz="1400" b="0" i="1" dirty="0">
                            <a:solidFill>
                              <a:schemeClr val="tx1"/>
                            </a:solidFill>
                            <a:effectLst/>
                            <a:latin typeface="Cambria Math" panose="02040503050406030204" pitchFamily="18" charset="0"/>
                          </a:endParaRPr>
                        </a:p>
                        <a:p>
                          <a:pPr marL="285750" indent="-285750" algn="l" rtl="0" fontAlgn="base">
                            <a:buFont typeface="Arial" panose="020B0604020202020204" pitchFamily="34" charset="0"/>
                            <a:buChar char="•"/>
                          </a:pPr>
                          <a:r>
                            <a:rPr lang="en-US" sz="1400" b="0" dirty="0">
                              <a:solidFill>
                                <a:schemeClr val="tx1"/>
                              </a:solidFill>
                              <a:effectLst/>
                            </a:rPr>
                            <a:t>Proposition: </a:t>
                          </a:r>
                          <a14:m>
                            <m:oMath xmlns:m="http://schemas.openxmlformats.org/officeDocument/2006/math">
                              <m:r>
                                <a:rPr lang="en-US" sz="1400" b="0" i="1" smtClean="0">
                                  <a:solidFill>
                                    <a:schemeClr val="tx1"/>
                                  </a:solidFill>
                                  <a:effectLst/>
                                  <a:latin typeface="Cambria Math" panose="02040503050406030204" pitchFamily="18" charset="0"/>
                                </a:rPr>
                                <m:t>𝐶𝑟𝑒𝑑𝑖𝑡𝐻𝑜𝑢𝑟𝑠</m:t>
                              </m:r>
                              <m:r>
                                <a:rPr lang="en-US" sz="1400" b="0" i="1" smtClean="0">
                                  <a:solidFill>
                                    <a:schemeClr val="tx1"/>
                                  </a:solidFill>
                                  <a:effectLst/>
                                  <a:latin typeface="Cambria Math" panose="02040503050406030204" pitchFamily="18" charset="0"/>
                                  <a:ea typeface="Cambria Math" panose="02040503050406030204" pitchFamily="18" charset="0"/>
                                </a:rPr>
                                <m:t>≥12</m:t>
                              </m:r>
                            </m:oMath>
                          </a14:m>
                          <a:endParaRPr lang="en-US" sz="1400" b="0" i="0" dirty="0">
                            <a:solidFill>
                              <a:schemeClr val="tx1"/>
                            </a:solidFill>
                            <a:effectLst/>
                            <a:latin typeface="+mn-lt"/>
                          </a:endParaRPr>
                        </a:p>
                      </a:txBody>
                      <a:tcPr anchor="ctr"/>
                    </a:tc>
                    <a:extLst>
                      <a:ext uri="{0D108BD9-81ED-4DB2-BD59-A6C34878D82A}">
                        <a16:rowId xmlns:a16="http://schemas.microsoft.com/office/drawing/2014/main" val="1699990805"/>
                      </a:ext>
                    </a:extLst>
                  </a:tr>
                  <a:tr h="937226">
                    <a:tc>
                      <a:txBody>
                        <a:bodyPr/>
                        <a:lstStyle/>
                        <a:p>
                          <a:pPr algn="ctr" rtl="0" fontAlgn="base"/>
                          <a:r>
                            <a:rPr lang="en-US" sz="1400" b="0" i="0" dirty="0">
                              <a:solidFill>
                                <a:schemeClr val="tx1"/>
                              </a:solidFill>
                              <a:effectLst/>
                              <a:latin typeface="+mn-lt"/>
                            </a:rPr>
                            <a:t>Continuous (Unbounded)</a:t>
                          </a:r>
                        </a:p>
                      </a:txBody>
                      <a:tcPr anchor="ctr">
                        <a:lnL w="12700" cap="flat" cmpd="sng" algn="ctr">
                          <a:noFill/>
                          <a:prstDash val="solid"/>
                          <a:round/>
                          <a:headEnd type="none" w="med" len="med"/>
                          <a:tailEnd type="none" w="med" len="med"/>
                        </a:lnL>
                      </a:tcPr>
                    </a:tc>
                    <a:tc>
                      <a:txBody>
                        <a:bodyPr/>
                        <a:lstStyle/>
                        <a:p>
                          <a:pPr algn="ctr" rtl="0" fontAlgn="base"/>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ea typeface="Cambria Math" panose="02040503050406030204" pitchFamily="18" charset="0"/>
                                  </a:rPr>
                                  <m:t>∞</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ea typeface="Cambria Math" panose="02040503050406030204" pitchFamily="18" charset="0"/>
                                  </a:rPr>
                                  <m:t>∞</m:t>
                                </m:r>
                                <m:r>
                                  <a:rPr lang="en-US" sz="1400" b="0" i="1" smtClean="0">
                                    <a:solidFill>
                                      <a:schemeClr val="tx1"/>
                                    </a:solidFill>
                                    <a:effectLst/>
                                    <a:latin typeface="Cambria Math" panose="02040503050406030204" pitchFamily="18" charset="0"/>
                                  </a:rPr>
                                  <m:t>]</m:t>
                                </m:r>
                              </m:oMath>
                            </m:oMathPara>
                          </a14:m>
                          <a:endParaRPr lang="en-US" sz="1400" b="0" i="0" dirty="0">
                            <a:solidFill>
                              <a:schemeClr val="tx1"/>
                            </a:solidFill>
                            <a:effectLst/>
                            <a:latin typeface="+mn-lt"/>
                          </a:endParaRP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𝑇𝑒𝑚𝑝</m:t>
                                </m:r>
                              </m:oMath>
                            </m:oMathPara>
                          </a14:m>
                          <a:endParaRPr lang="en-US" sz="1400" b="0" i="0" dirty="0">
                            <a:solidFill>
                              <a:schemeClr val="tx1"/>
                            </a:solidFill>
                            <a:effectLst/>
                            <a:latin typeface="+mn-lt"/>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effectLst/>
                              <a:latin typeface="+mn-lt"/>
                            </a:rPr>
                            <a:t>Range:</a:t>
                          </a:r>
                          <a14:m>
                            <m:oMath xmlns:m="http://schemas.openxmlformats.org/officeDocument/2006/math">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ea typeface="Cambria Math" panose="02040503050406030204" pitchFamily="18" charset="0"/>
                                </a:rPr>
                                <m:t>∞</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ea typeface="Cambria Math" panose="02040503050406030204" pitchFamily="18" charset="0"/>
                                </a:rPr>
                                <m:t>∞</m:t>
                              </m:r>
                              <m:r>
                                <a:rPr lang="en-US" sz="1400" b="0" i="1" smtClean="0">
                                  <a:solidFill>
                                    <a:schemeClr val="tx1"/>
                                  </a:solidFill>
                                  <a:effectLst/>
                                  <a:latin typeface="Cambria Math" panose="02040503050406030204" pitchFamily="18" charset="0"/>
                                </a:rPr>
                                <m:t>]</m:t>
                              </m:r>
                            </m:oMath>
                          </a14:m>
                          <a:endParaRPr lang="en-US" sz="1400" b="0" i="0" dirty="0">
                            <a:solidFill>
                              <a:schemeClr val="tx1"/>
                            </a:solidFill>
                            <a:effectLst/>
                            <a:latin typeface="+mn-lt"/>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effectLst/>
                              <a:latin typeface="+mn-lt"/>
                            </a:rPr>
                            <a:t>Proposition: </a:t>
                          </a:r>
                          <a14:m>
                            <m:oMath xmlns:m="http://schemas.openxmlformats.org/officeDocument/2006/math">
                              <m:r>
                                <a:rPr lang="en-US" sz="1400" b="0" i="1" smtClean="0">
                                  <a:solidFill>
                                    <a:schemeClr val="tx1"/>
                                  </a:solidFill>
                                  <a:effectLst/>
                                  <a:latin typeface="Cambria Math" panose="02040503050406030204" pitchFamily="18" charset="0"/>
                                </a:rPr>
                                <m:t>𝑇𝑒𝑚𝑝</m:t>
                              </m:r>
                              <m:r>
                                <a:rPr lang="en-US" sz="1400" b="0" i="1" smtClean="0">
                                  <a:solidFill>
                                    <a:schemeClr val="tx1"/>
                                  </a:solidFill>
                                  <a:effectLst/>
                                  <a:latin typeface="Cambria Math" panose="02040503050406030204" pitchFamily="18" charset="0"/>
                                </a:rPr>
                                <m:t>=21.6</m:t>
                              </m:r>
                            </m:oMath>
                          </a14:m>
                          <a:endParaRPr lang="en-US" sz="1400" b="0" i="0" dirty="0">
                            <a:solidFill>
                              <a:schemeClr val="tx1"/>
                            </a:solidFill>
                            <a:effectLst/>
                            <a:latin typeface="+mn-lt"/>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effectLst/>
                              <a:latin typeface="+mn-lt"/>
                            </a:rPr>
                            <a:t>Proposition: </a:t>
                          </a:r>
                          <a14:m>
                            <m:oMath xmlns:m="http://schemas.openxmlformats.org/officeDocument/2006/math">
                              <m:r>
                                <a:rPr lang="en-US" sz="1400" b="0" i="1" smtClean="0">
                                  <a:solidFill>
                                    <a:schemeClr val="tx1"/>
                                  </a:solidFill>
                                  <a:effectLst/>
                                  <a:latin typeface="Cambria Math" panose="02040503050406030204" pitchFamily="18" charset="0"/>
                                </a:rPr>
                                <m:t>𝑇𝑒𝑚𝑝</m:t>
                              </m:r>
                              <m:r>
                                <a:rPr lang="en-US" sz="1400" b="0" i="1" smtClean="0">
                                  <a:solidFill>
                                    <a:schemeClr val="tx1"/>
                                  </a:solidFill>
                                  <a:effectLst/>
                                  <a:latin typeface="Cambria Math" panose="02040503050406030204" pitchFamily="18" charset="0"/>
                                </a:rPr>
                                <m:t>&lt;22.0</m:t>
                              </m:r>
                            </m:oMath>
                          </a14:m>
                          <a:endParaRPr lang="en-US" sz="1400" b="0" i="0" dirty="0">
                            <a:solidFill>
                              <a:schemeClr val="tx1"/>
                            </a:solidFill>
                            <a:effectLst/>
                            <a:latin typeface="+mn-lt"/>
                          </a:endParaRPr>
                        </a:p>
                      </a:txBody>
                      <a:tcPr anchor="ctr"/>
                    </a:tc>
                    <a:extLst>
                      <a:ext uri="{0D108BD9-81ED-4DB2-BD59-A6C34878D82A}">
                        <a16:rowId xmlns:a16="http://schemas.microsoft.com/office/drawing/2014/main" val="3388671141"/>
                      </a:ext>
                    </a:extLst>
                  </a:tr>
                </a:tbl>
              </a:graphicData>
            </a:graphic>
          </p:graphicFrame>
        </mc:Choice>
        <mc:Fallback xmlns="">
          <p:graphicFrame>
            <p:nvGraphicFramePr>
              <p:cNvPr id="4" name="Table 4">
                <a:extLst>
                  <a:ext uri="{FF2B5EF4-FFF2-40B4-BE49-F238E27FC236}">
                    <a16:creationId xmlns:a16="http://schemas.microsoft.com/office/drawing/2014/main" id="{C95A93B7-D752-8E79-9AEB-B95A7FE83106}"/>
                  </a:ext>
                </a:extLst>
              </p:cNvPr>
              <p:cNvGraphicFramePr>
                <a:graphicFrameLocks noGrp="1"/>
              </p:cNvGraphicFramePr>
              <p:nvPr>
                <p:ph type="tbl" sz="quarter" idx="14"/>
                <p:extLst>
                  <p:ext uri="{D42A27DB-BD31-4B8C-83A1-F6EECF244321}">
                    <p14:modId xmlns:p14="http://schemas.microsoft.com/office/powerpoint/2010/main" val="1468587040"/>
                  </p:ext>
                </p:extLst>
              </p:nvPr>
            </p:nvGraphicFramePr>
            <p:xfrm>
              <a:off x="838200" y="1258957"/>
              <a:ext cx="10515600" cy="4802658"/>
            </p:xfrm>
            <a:graphic>
              <a:graphicData uri="http://schemas.openxmlformats.org/drawingml/2006/table">
                <a:tbl>
                  <a:tblPr firstRow="1" bandRow="1">
                    <a:tableStyleId>{7E9639D4-E3E2-4D34-9284-5A2195B3D0D7}</a:tableStyleId>
                  </a:tblPr>
                  <a:tblGrid>
                    <a:gridCol w="3505200">
                      <a:extLst>
                        <a:ext uri="{9D8B030D-6E8A-4147-A177-3AD203B41FA5}">
                          <a16:colId xmlns:a16="http://schemas.microsoft.com/office/drawing/2014/main" val="3261104555"/>
                        </a:ext>
                      </a:extLst>
                    </a:gridCol>
                    <a:gridCol w="3272589">
                      <a:extLst>
                        <a:ext uri="{9D8B030D-6E8A-4147-A177-3AD203B41FA5}">
                          <a16:colId xmlns:a16="http://schemas.microsoft.com/office/drawing/2014/main" val="2547279344"/>
                        </a:ext>
                      </a:extLst>
                    </a:gridCol>
                    <a:gridCol w="3737811">
                      <a:extLst>
                        <a:ext uri="{9D8B030D-6E8A-4147-A177-3AD203B41FA5}">
                          <a16:colId xmlns:a16="http://schemas.microsoft.com/office/drawing/2014/main" val="2366228292"/>
                        </a:ext>
                      </a:extLst>
                    </a:gridCol>
                  </a:tblGrid>
                  <a:tr h="937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FFFFFF"/>
                              </a:solidFill>
                              <a:effectLst/>
                              <a:latin typeface="+mn-lt"/>
                            </a:rPr>
                            <a:t>Random Variable Type</a:t>
                          </a:r>
                          <a:endParaRPr lang="en-US" sz="1600" b="0" i="0" dirty="0">
                            <a:solidFill>
                              <a:schemeClr val="accent1"/>
                            </a:solidFill>
                            <a:effectLst/>
                            <a:latin typeface="+mn-lt"/>
                          </a:endParaRPr>
                        </a:p>
                      </a:txBody>
                      <a:tcPr anchor="ctr"/>
                    </a:tc>
                    <a:tc>
                      <a:txBody>
                        <a:bodyPr/>
                        <a:lstStyle/>
                        <a:p>
                          <a:pPr algn="ctr" rtl="0" fontAlgn="base"/>
                          <a:r>
                            <a:rPr lang="en-US" sz="1600" b="1" i="0" dirty="0">
                              <a:solidFill>
                                <a:schemeClr val="accent1"/>
                              </a:solidFill>
                              <a:effectLst/>
                              <a:latin typeface="+mn-lt"/>
                            </a:rPr>
                            <a:t>Range</a:t>
                          </a:r>
                        </a:p>
                      </a:txBody>
                      <a:tcPr anchor="ctr"/>
                    </a:tc>
                    <a:tc>
                      <a:txBody>
                        <a:bodyPr/>
                        <a:lstStyle/>
                        <a:p>
                          <a:pPr algn="ctr" rtl="0" fontAlgn="base"/>
                          <a:r>
                            <a:rPr lang="en-US" sz="1600" b="1" i="0" dirty="0">
                              <a:solidFill>
                                <a:schemeClr val="accent1"/>
                              </a:solidFill>
                              <a:effectLst/>
                              <a:latin typeface="+mn-lt"/>
                            </a:rPr>
                            <a:t>Example</a:t>
                          </a:r>
                        </a:p>
                      </a:txBody>
                      <a:tcPr anchor="ctr"/>
                    </a:tc>
                    <a:extLst>
                      <a:ext uri="{0D108BD9-81ED-4DB2-BD59-A6C34878D82A}">
                        <a16:rowId xmlns:a16="http://schemas.microsoft.com/office/drawing/2014/main" val="3441328149"/>
                      </a:ext>
                    </a:extLst>
                  </a:tr>
                  <a:tr h="991663">
                    <a:tc>
                      <a:txBody>
                        <a:bodyPr/>
                        <a:lstStyle/>
                        <a:p>
                          <a:pPr algn="ctr" rtl="0" fontAlgn="base"/>
                          <a:r>
                            <a:rPr lang="en-US" sz="1400" b="0" i="0" dirty="0">
                              <a:solidFill>
                                <a:schemeClr val="tx1"/>
                              </a:solidFill>
                              <a:effectLst/>
                              <a:latin typeface="+mn-lt"/>
                            </a:rPr>
                            <a:t>Propositional/Boolean</a:t>
                          </a:r>
                        </a:p>
                      </a:txBody>
                      <a:tcPr anchor="ctr">
                        <a:lnL w="12700" cap="flat" cmpd="sng" algn="ctr">
                          <a:noFill/>
                          <a:prstDash val="solid"/>
                          <a:round/>
                          <a:headEnd type="none" w="med" len="med"/>
                          <a:tailEnd type="none" w="med" len="med"/>
                        </a:lnL>
                      </a:tcPr>
                    </a:tc>
                    <a:tc>
                      <a:txBody>
                        <a:bodyPr/>
                        <a:lstStyle/>
                        <a:p>
                          <a:endParaRPr lang="en-US"/>
                        </a:p>
                      </a:txBody>
                      <a:tcPr anchor="ctr">
                        <a:blipFill>
                          <a:blip r:embed="rId3"/>
                          <a:stretch>
                            <a:fillRect l="-107263" t="-94479" r="-114525" b="-295706"/>
                          </a:stretch>
                        </a:blipFill>
                      </a:tcPr>
                    </a:tc>
                    <a:tc>
                      <a:txBody>
                        <a:bodyPr/>
                        <a:lstStyle/>
                        <a:p>
                          <a:endParaRPr lang="en-US"/>
                        </a:p>
                      </a:txBody>
                      <a:tcPr anchor="ctr">
                        <a:blipFill>
                          <a:blip r:embed="rId3"/>
                          <a:stretch>
                            <a:fillRect l="-181270" t="-94479" r="-163" b="-295706"/>
                          </a:stretch>
                        </a:blipFill>
                      </a:tcPr>
                    </a:tc>
                    <a:extLst>
                      <a:ext uri="{0D108BD9-81ED-4DB2-BD59-A6C34878D82A}">
                        <a16:rowId xmlns:a16="http://schemas.microsoft.com/office/drawing/2014/main" val="3134841754"/>
                      </a:ext>
                    </a:extLst>
                  </a:tr>
                  <a:tr h="937226">
                    <a:tc>
                      <a:txBody>
                        <a:bodyPr/>
                        <a:lstStyle/>
                        <a:p>
                          <a:pPr algn="ctr" rtl="0" fontAlgn="base"/>
                          <a:r>
                            <a:rPr lang="en-US" sz="1400" b="0" i="0" dirty="0">
                              <a:solidFill>
                                <a:schemeClr val="tx1"/>
                              </a:solidFill>
                              <a:effectLst/>
                              <a:latin typeface="+mn-lt"/>
                            </a:rPr>
                            <a:t>Discrete</a:t>
                          </a:r>
                        </a:p>
                      </a:txBody>
                      <a:tcPr anchor="ctr">
                        <a:lnL w="12700" cap="flat" cmpd="sng" algn="ctr">
                          <a:noFill/>
                          <a:prstDash val="solid"/>
                          <a:round/>
                          <a:headEnd type="none" w="med" len="med"/>
                          <a:tailEnd type="none" w="med" len="med"/>
                        </a:lnL>
                      </a:tcPr>
                    </a:tc>
                    <a:tc>
                      <a:txBody>
                        <a:bodyPr/>
                        <a:lstStyle/>
                        <a:p>
                          <a:endParaRPr lang="en-US"/>
                        </a:p>
                      </a:txBody>
                      <a:tcPr anchor="ctr">
                        <a:blipFill>
                          <a:blip r:embed="rId3"/>
                          <a:stretch>
                            <a:fillRect l="-107263" t="-205844" r="-114525" b="-212987"/>
                          </a:stretch>
                        </a:blipFill>
                      </a:tcPr>
                    </a:tc>
                    <a:tc>
                      <a:txBody>
                        <a:bodyPr/>
                        <a:lstStyle/>
                        <a:p>
                          <a:endParaRPr lang="en-US"/>
                        </a:p>
                      </a:txBody>
                      <a:tcPr anchor="ctr">
                        <a:blipFill>
                          <a:blip r:embed="rId3"/>
                          <a:stretch>
                            <a:fillRect l="-181270" t="-205844" r="-163" b="-212987"/>
                          </a:stretch>
                        </a:blipFill>
                      </a:tcPr>
                    </a:tc>
                    <a:extLst>
                      <a:ext uri="{0D108BD9-81ED-4DB2-BD59-A6C34878D82A}">
                        <a16:rowId xmlns:a16="http://schemas.microsoft.com/office/drawing/2014/main" val="4129140390"/>
                      </a:ext>
                    </a:extLst>
                  </a:tr>
                  <a:tr h="991663">
                    <a:tc>
                      <a:txBody>
                        <a:bodyPr/>
                        <a:lstStyle/>
                        <a:p>
                          <a:pPr algn="ctr" rtl="0" fontAlgn="base"/>
                          <a:r>
                            <a:rPr lang="en-US" sz="1400" b="0" i="0" dirty="0">
                              <a:solidFill>
                                <a:schemeClr val="tx1"/>
                              </a:solidFill>
                              <a:effectLst/>
                              <a:latin typeface="+mn-lt"/>
                            </a:rPr>
                            <a:t>Continuous (Bounded)</a:t>
                          </a:r>
                        </a:p>
                      </a:txBody>
                      <a:tcPr anchor="ctr">
                        <a:lnL w="12700" cap="flat" cmpd="sng" algn="ctr">
                          <a:noFill/>
                          <a:prstDash val="solid"/>
                          <a:round/>
                          <a:headEnd type="none" w="med" len="med"/>
                          <a:tailEnd type="none" w="med" len="med"/>
                        </a:lnL>
                      </a:tcPr>
                    </a:tc>
                    <a:tc>
                      <a:txBody>
                        <a:bodyPr/>
                        <a:lstStyle/>
                        <a:p>
                          <a:endParaRPr lang="en-US"/>
                        </a:p>
                      </a:txBody>
                      <a:tcPr anchor="ctr">
                        <a:blipFill>
                          <a:blip r:embed="rId3"/>
                          <a:stretch>
                            <a:fillRect l="-107263" t="-288957" r="-114525" b="-101227"/>
                          </a:stretch>
                        </a:blipFill>
                      </a:tcPr>
                    </a:tc>
                    <a:tc>
                      <a:txBody>
                        <a:bodyPr/>
                        <a:lstStyle/>
                        <a:p>
                          <a:endParaRPr lang="en-US"/>
                        </a:p>
                      </a:txBody>
                      <a:tcPr anchor="ctr">
                        <a:blipFill>
                          <a:blip r:embed="rId3"/>
                          <a:stretch>
                            <a:fillRect l="-181270" t="-288957" r="-163" b="-101227"/>
                          </a:stretch>
                        </a:blipFill>
                      </a:tcPr>
                    </a:tc>
                    <a:extLst>
                      <a:ext uri="{0D108BD9-81ED-4DB2-BD59-A6C34878D82A}">
                        <a16:rowId xmlns:a16="http://schemas.microsoft.com/office/drawing/2014/main" val="1699990805"/>
                      </a:ext>
                    </a:extLst>
                  </a:tr>
                  <a:tr h="944880">
                    <a:tc>
                      <a:txBody>
                        <a:bodyPr/>
                        <a:lstStyle/>
                        <a:p>
                          <a:pPr algn="ctr" rtl="0" fontAlgn="base"/>
                          <a:r>
                            <a:rPr lang="en-US" sz="1400" b="0" i="0" dirty="0">
                              <a:solidFill>
                                <a:schemeClr val="tx1"/>
                              </a:solidFill>
                              <a:effectLst/>
                              <a:latin typeface="+mn-lt"/>
                            </a:rPr>
                            <a:t>Continuous (Unbounded)</a:t>
                          </a:r>
                        </a:p>
                      </a:txBody>
                      <a:tcPr anchor="ctr">
                        <a:lnL w="12700" cap="flat" cmpd="sng" algn="ctr">
                          <a:noFill/>
                          <a:prstDash val="solid"/>
                          <a:round/>
                          <a:headEnd type="none" w="med" len="med"/>
                          <a:tailEnd type="none" w="med" len="med"/>
                        </a:lnL>
                      </a:tcPr>
                    </a:tc>
                    <a:tc>
                      <a:txBody>
                        <a:bodyPr/>
                        <a:lstStyle/>
                        <a:p>
                          <a:endParaRPr lang="en-US"/>
                        </a:p>
                      </a:txBody>
                      <a:tcPr anchor="ctr">
                        <a:blipFill>
                          <a:blip r:embed="rId3"/>
                          <a:stretch>
                            <a:fillRect l="-107263" t="-409032" r="-114525" b="-6452"/>
                          </a:stretch>
                        </a:blipFill>
                      </a:tcPr>
                    </a:tc>
                    <a:tc>
                      <a:txBody>
                        <a:bodyPr/>
                        <a:lstStyle/>
                        <a:p>
                          <a:endParaRPr lang="en-US"/>
                        </a:p>
                      </a:txBody>
                      <a:tcPr anchor="ctr">
                        <a:blipFill>
                          <a:blip r:embed="rId3"/>
                          <a:stretch>
                            <a:fillRect l="-181270" t="-409032" r="-163" b="-6452"/>
                          </a:stretch>
                        </a:blipFill>
                      </a:tcPr>
                    </a:tc>
                    <a:extLst>
                      <a:ext uri="{0D108BD9-81ED-4DB2-BD59-A6C34878D82A}">
                        <a16:rowId xmlns:a16="http://schemas.microsoft.com/office/drawing/2014/main" val="3388671141"/>
                      </a:ext>
                    </a:extLst>
                  </a:tr>
                </a:tbl>
              </a:graphicData>
            </a:graphic>
          </p:graphicFrame>
        </mc:Fallback>
      </mc:AlternateContent>
      <p:sp>
        <p:nvSpPr>
          <p:cNvPr id="8" name="Footer Placeholder 7">
            <a:extLst>
              <a:ext uri="{FF2B5EF4-FFF2-40B4-BE49-F238E27FC236}">
                <a16:creationId xmlns:a16="http://schemas.microsoft.com/office/drawing/2014/main" id="{A4BD81EA-3CA9-0D45-7537-CC900D44D4CE}"/>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9" name="Slide Number Placeholder 8">
            <a:extLst>
              <a:ext uri="{FF2B5EF4-FFF2-40B4-BE49-F238E27FC236}">
                <a16:creationId xmlns:a16="http://schemas.microsoft.com/office/drawing/2014/main" id="{35D6B70B-C8E0-BFC1-BB65-47DA8F409DD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83673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F06DE-5DE3-13F9-0043-A21415085C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9AC205-55B9-0532-2C94-E48B44DD69D6}"/>
              </a:ext>
            </a:extLst>
          </p:cNvPr>
          <p:cNvSpPr>
            <a:spLocks noGrp="1"/>
          </p:cNvSpPr>
          <p:nvPr>
            <p:ph type="title"/>
          </p:nvPr>
        </p:nvSpPr>
        <p:spPr>
          <a:xfrm>
            <a:off x="838200" y="696815"/>
            <a:ext cx="10515600" cy="939568"/>
          </a:xfrm>
        </p:spPr>
        <p:txBody>
          <a:bodyPr/>
          <a:lstStyle/>
          <a:p>
            <a:r>
              <a:rPr lang="en-US" dirty="0"/>
              <a:t>Prior Probabilities Presented</a:t>
            </a:r>
          </a:p>
        </p:txBody>
      </p:sp>
      <p:sp>
        <p:nvSpPr>
          <p:cNvPr id="7" name="Footer Placeholder 6">
            <a:extLst>
              <a:ext uri="{FF2B5EF4-FFF2-40B4-BE49-F238E27FC236}">
                <a16:creationId xmlns:a16="http://schemas.microsoft.com/office/drawing/2014/main" id="{79B3BD80-E39E-EF74-CCB3-6CF8B5FBCAE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8" name="Slide Number Placeholder 7">
            <a:extLst>
              <a:ext uri="{FF2B5EF4-FFF2-40B4-BE49-F238E27FC236}">
                <a16:creationId xmlns:a16="http://schemas.microsoft.com/office/drawing/2014/main" id="{C2CB8EF3-2E67-56D9-D11F-E10CA15EC76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5" name="Content Placeholder 3">
            <a:extLst>
              <a:ext uri="{FF2B5EF4-FFF2-40B4-BE49-F238E27FC236}">
                <a16:creationId xmlns:a16="http://schemas.microsoft.com/office/drawing/2014/main" id="{134464E5-8F52-2EF0-7D16-638C9C742C9E}"/>
              </a:ext>
            </a:extLst>
          </p:cNvPr>
          <p:cNvSpPr txBox="1">
            <a:spLocks/>
          </p:cNvSpPr>
          <p:nvPr/>
        </p:nvSpPr>
        <p:spPr>
          <a:xfrm>
            <a:off x="4038600" y="1715763"/>
            <a:ext cx="6540846" cy="41248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a:p>
        </p:txBody>
      </p:sp>
      <p:sp>
        <p:nvSpPr>
          <p:cNvPr id="6" name="Content Placeholder 3">
            <a:extLst>
              <a:ext uri="{FF2B5EF4-FFF2-40B4-BE49-F238E27FC236}">
                <a16:creationId xmlns:a16="http://schemas.microsoft.com/office/drawing/2014/main" id="{70847252-A401-A319-DF4F-02338C3F367D}"/>
              </a:ext>
            </a:extLst>
          </p:cNvPr>
          <p:cNvSpPr txBox="1">
            <a:spLocks/>
          </p:cNvSpPr>
          <p:nvPr/>
        </p:nvSpPr>
        <p:spPr>
          <a:xfrm>
            <a:off x="4038599" y="1200035"/>
            <a:ext cx="6540846" cy="18225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74824DD-56CB-1F6D-6C31-98ED5A93419C}"/>
                  </a:ext>
                </a:extLst>
              </p:cNvPr>
              <p:cNvSpPr txBox="1"/>
              <p:nvPr/>
            </p:nvSpPr>
            <p:spPr>
              <a:xfrm>
                <a:off x="1905000" y="2439364"/>
                <a:ext cx="8382000" cy="2677656"/>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Prior </a:t>
                </a:r>
                <a:r>
                  <a:rPr lang="en-US" sz="2800" dirty="0"/>
                  <a:t>or </a:t>
                </a:r>
                <a:r>
                  <a:rPr lang="en-US" sz="2800" b="1" dirty="0"/>
                  <a:t>unconditional probabilities </a:t>
                </a:r>
                <a:r>
                  <a:rPr lang="en-US" sz="2800" dirty="0"/>
                  <a:t>of propositions</a:t>
                </a:r>
                <a:endParaRPr lang="en-US" sz="2800" b="1" dirty="0"/>
              </a:p>
              <a:p>
                <a:pPr marL="742950" lvl="1" indent="-285750">
                  <a:buFont typeface="Arial" panose="020B0604020202020204" pitchFamily="34" charset="0"/>
                  <a:buChar char="•"/>
                </a:pPr>
                <a:r>
                  <a:rPr lang="en-US" sz="2800" dirty="0"/>
                  <a:t>Probabilities </a:t>
                </a:r>
                <a:r>
                  <a:rPr lang="en-US" sz="2800" b="1" dirty="0"/>
                  <a:t>prior </a:t>
                </a:r>
                <a:r>
                  <a:rPr lang="en-US" sz="2800" dirty="0"/>
                  <a:t>to evidence being </a:t>
                </a:r>
                <a:r>
                  <a:rPr lang="en-US" sz="2800" b="1" dirty="0"/>
                  <a:t>given ( | )</a:t>
                </a:r>
                <a:r>
                  <a:rPr lang="en-US" sz="2800" dirty="0"/>
                  <a:t>.</a:t>
                </a:r>
              </a:p>
              <a:p>
                <a:pPr marL="742950" lvl="1" indent="-285750">
                  <a:buFont typeface="Arial" panose="020B0604020202020204" pitchFamily="34" charset="0"/>
                  <a:buChar char="•"/>
                </a:pPr>
                <a:r>
                  <a:rPr lang="en-US" sz="2800" dirty="0"/>
                  <a:t>Probabilities without conditions</a:t>
                </a:r>
              </a:p>
              <a:p>
                <a:pPr marL="285750" indent="-285750">
                  <a:buFont typeface="Arial" panose="020B0604020202020204" pitchFamily="34" charset="0"/>
                  <a:buChar char="•"/>
                </a:pPr>
                <a:r>
                  <a:rPr lang="en-US" sz="2800" dirty="0"/>
                  <a:t>Examples:</a:t>
                </a:r>
              </a:p>
              <a:p>
                <a:pPr marL="742950" lvl="1"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𝐶𝑎𝑣𝑖𝑡𝑦</m:t>
                        </m:r>
                        <m:r>
                          <a:rPr lang="en-US" sz="2800" b="0" i="1" smtClean="0">
                            <a:latin typeface="Cambria Math" panose="02040503050406030204" pitchFamily="18" charset="0"/>
                          </a:rPr>
                          <m:t>=</m:t>
                        </m:r>
                        <m:r>
                          <a:rPr lang="en-US" sz="2800" b="0" i="1" smtClean="0">
                            <a:latin typeface="Cambria Math" panose="02040503050406030204" pitchFamily="18" charset="0"/>
                          </a:rPr>
                          <m:t>𝑡𝑟𝑢𝑒</m:t>
                        </m:r>
                      </m:e>
                    </m:d>
                    <m:r>
                      <a:rPr lang="en-US" sz="2800" b="0" i="1" smtClean="0">
                        <a:latin typeface="Cambria Math" panose="02040503050406030204" pitchFamily="18" charset="0"/>
                      </a:rPr>
                      <m:t>=0.1</m:t>
                    </m:r>
                  </m:oMath>
                </a14:m>
                <a:endParaRPr lang="en-US" sz="2800" dirty="0"/>
              </a:p>
              <a:p>
                <a:pPr marL="742950" lvl="1"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𝑊𝑒𝑎𝑡h𝑒𝑟</m:t>
                        </m:r>
                        <m:r>
                          <a:rPr lang="en-US" sz="2800" b="0" i="1" smtClean="0">
                            <a:latin typeface="Cambria Math" panose="02040503050406030204" pitchFamily="18" charset="0"/>
                          </a:rPr>
                          <m:t>=</m:t>
                        </m:r>
                        <m:r>
                          <a:rPr lang="en-US" sz="2800" b="0" i="1" smtClean="0">
                            <a:latin typeface="Cambria Math" panose="02040503050406030204" pitchFamily="18" charset="0"/>
                          </a:rPr>
                          <m:t>𝑠𝑢𝑛𝑛𝑦</m:t>
                        </m:r>
                      </m:e>
                    </m:d>
                    <m:r>
                      <a:rPr lang="en-US" sz="2800" b="0" i="1" smtClean="0">
                        <a:latin typeface="Cambria Math" panose="02040503050406030204" pitchFamily="18" charset="0"/>
                      </a:rPr>
                      <m:t>=0.72</m:t>
                    </m:r>
                  </m:oMath>
                </a14:m>
                <a:endParaRPr lang="en-US" sz="2800" dirty="0"/>
              </a:p>
            </p:txBody>
          </p:sp>
        </mc:Choice>
        <mc:Fallback xmlns="">
          <p:sp>
            <p:nvSpPr>
              <p:cNvPr id="2" name="TextBox 1">
                <a:extLst>
                  <a:ext uri="{FF2B5EF4-FFF2-40B4-BE49-F238E27FC236}">
                    <a16:creationId xmlns:a16="http://schemas.microsoft.com/office/drawing/2014/main" id="{174824DD-56CB-1F6D-6C31-98ED5A93419C}"/>
                  </a:ext>
                </a:extLst>
              </p:cNvPr>
              <p:cNvSpPr txBox="1">
                <a:spLocks noRot="1" noChangeAspect="1" noMove="1" noResize="1" noEditPoints="1" noAdjustHandles="1" noChangeArrowheads="1" noChangeShapeType="1" noTextEdit="1"/>
              </p:cNvSpPr>
              <p:nvPr/>
            </p:nvSpPr>
            <p:spPr>
              <a:xfrm>
                <a:off x="1905000" y="2439364"/>
                <a:ext cx="8382000" cy="2677656"/>
              </a:xfrm>
              <a:prstGeom prst="rect">
                <a:avLst/>
              </a:prstGeom>
              <a:blipFill>
                <a:blip r:embed="rId3"/>
                <a:stretch>
                  <a:fillRect l="-1309" t="-2278"/>
                </a:stretch>
              </a:blipFill>
            </p:spPr>
            <p:txBody>
              <a:bodyPr/>
              <a:lstStyle/>
              <a:p>
                <a:r>
                  <a:rPr lang="en-US">
                    <a:noFill/>
                  </a:rPr>
                  <a:t> </a:t>
                </a:r>
              </a:p>
            </p:txBody>
          </p:sp>
        </mc:Fallback>
      </mc:AlternateContent>
    </p:spTree>
    <p:extLst>
      <p:ext uri="{BB962C8B-B14F-4D97-AF65-F5344CB8AC3E}">
        <p14:creationId xmlns:p14="http://schemas.microsoft.com/office/powerpoint/2010/main" val="342614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D2ADE-FBEC-0896-422F-CC49F9475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FC14-C2D4-A459-3E1D-2EFBCAB8BC22}"/>
              </a:ext>
            </a:extLst>
          </p:cNvPr>
          <p:cNvSpPr>
            <a:spLocks noGrp="1"/>
          </p:cNvSpPr>
          <p:nvPr>
            <p:ph type="title"/>
          </p:nvPr>
        </p:nvSpPr>
        <p:spPr>
          <a:xfrm>
            <a:off x="1289824" y="705198"/>
            <a:ext cx="9612350" cy="847413"/>
          </a:xfrm>
        </p:spPr>
        <p:txBody>
          <a:bodyPr>
            <a:normAutofit/>
          </a:bodyPr>
          <a:lstStyle/>
          <a:p>
            <a:r>
              <a:rPr lang="en-US" dirty="0"/>
              <a:t>Probability Distribution</a:t>
            </a:r>
          </a:p>
        </p:txBody>
      </p:sp>
      <p:sp>
        <p:nvSpPr>
          <p:cNvPr id="24" name="Footer Placeholder 23">
            <a:extLst>
              <a:ext uri="{FF2B5EF4-FFF2-40B4-BE49-F238E27FC236}">
                <a16:creationId xmlns:a16="http://schemas.microsoft.com/office/drawing/2014/main" id="{E9049EC3-B47F-98FF-3060-C5DA62BB6A4B}"/>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25" name="Slide Number Placeholder 24">
            <a:extLst>
              <a:ext uri="{FF2B5EF4-FFF2-40B4-BE49-F238E27FC236}">
                <a16:creationId xmlns:a16="http://schemas.microsoft.com/office/drawing/2014/main" id="{F19995E8-BFE9-937B-3E16-FA60338206E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3" name="Content Placeholder 3">
            <a:extLst>
              <a:ext uri="{FF2B5EF4-FFF2-40B4-BE49-F238E27FC236}">
                <a16:creationId xmlns:a16="http://schemas.microsoft.com/office/drawing/2014/main" id="{C5348EE7-5055-27B8-B6AC-27496A1C3635}"/>
              </a:ext>
            </a:extLst>
          </p:cNvPr>
          <p:cNvSpPr txBox="1">
            <a:spLocks/>
          </p:cNvSpPr>
          <p:nvPr/>
        </p:nvSpPr>
        <p:spPr>
          <a:xfrm>
            <a:off x="1885156" y="1954796"/>
            <a:ext cx="8421688" cy="41248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sz="3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CFAABE-89F3-AF2F-E4B5-43E53E8BE82F}"/>
                  </a:ext>
                </a:extLst>
              </p:cNvPr>
              <p:cNvSpPr txBox="1"/>
              <p:nvPr/>
            </p:nvSpPr>
            <p:spPr>
              <a:xfrm>
                <a:off x="1406912" y="1997839"/>
                <a:ext cx="9378175" cy="2862322"/>
              </a:xfrm>
              <a:prstGeom prst="rect">
                <a:avLst/>
              </a:prstGeom>
              <a:noFill/>
            </p:spPr>
            <p:txBody>
              <a:bodyPr wrap="square" rtlCol="0">
                <a:spAutoFit/>
              </a:bodyPr>
              <a:lstStyle/>
              <a:p>
                <a:pPr marL="457200" indent="-457200">
                  <a:buFont typeface="Arial" panose="020B0604020202020204" pitchFamily="34" charset="0"/>
                  <a:buChar char="•"/>
                </a:pPr>
                <a:r>
                  <a:rPr lang="en-US" sz="3600" b="1" dirty="0"/>
                  <a:t>Probability distribution, </a:t>
                </a:r>
                <a:r>
                  <a:rPr lang="en-US" sz="3600" dirty="0"/>
                  <a:t>probability for each assignment of an R.V.</a:t>
                </a:r>
              </a:p>
              <a:p>
                <a:pPr marL="914400" lvl="1" indent="-457200">
                  <a:buFont typeface="Arial" panose="020B0604020202020204" pitchFamily="34" charset="0"/>
                  <a:buChar char="•"/>
                </a:pPr>
                <a:r>
                  <a:rPr lang="en-US" sz="3600" dirty="0"/>
                  <a:t>Ex. </a:t>
                </a:r>
                <a14:m>
                  <m:oMath xmlns:m="http://schemas.openxmlformats.org/officeDocument/2006/math">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𝑊𝑒𝑎𝑡h𝑒𝑟</m:t>
                        </m:r>
                      </m:e>
                    </m:d>
                    <m:r>
                      <a:rPr lang="en-US" sz="3600" b="0" i="1" smtClean="0">
                        <a:latin typeface="Cambria Math" panose="02040503050406030204" pitchFamily="18" charset="0"/>
                      </a:rPr>
                      <m:t>= &lt;0.72, 0.1, 0.08, 0.2&gt;</m:t>
                    </m:r>
                  </m:oMath>
                </a14:m>
                <a:endParaRPr lang="en-US" sz="3600" dirty="0"/>
              </a:p>
              <a:p>
                <a:pPr marL="914400" lvl="1" indent="-457200">
                  <a:buFont typeface="Arial" panose="020B0604020202020204" pitchFamily="34" charset="0"/>
                  <a:buChar char="•"/>
                </a:pPr>
                <a:r>
                  <a:rPr lang="en-US" sz="3600" dirty="0"/>
                  <a:t>Ex. </a:t>
                </a:r>
                <a14:m>
                  <m:oMath xmlns:m="http://schemas.openxmlformats.org/officeDocument/2006/math">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𝐶𝑎𝑣𝑖𝑡𝑦</m:t>
                        </m:r>
                      </m:e>
                    </m:d>
                    <m:r>
                      <a:rPr lang="en-US" sz="3600" b="0" i="1" smtClean="0">
                        <a:latin typeface="Cambria Math" panose="02040503050406030204" pitchFamily="18" charset="0"/>
                      </a:rPr>
                      <m:t>=&lt;0.1,0.9&gt;</m:t>
                    </m:r>
                  </m:oMath>
                </a14:m>
                <a:endParaRPr lang="en-US" sz="3600" dirty="0"/>
              </a:p>
              <a:p>
                <a:pPr marL="457200" indent="-457200">
                  <a:buFont typeface="Arial" panose="020B0604020202020204" pitchFamily="34" charset="0"/>
                  <a:buChar char="•"/>
                </a:pPr>
                <a:r>
                  <a:rPr lang="en-US" sz="3600" dirty="0"/>
                  <a:t>These probabilities are </a:t>
                </a:r>
                <a:r>
                  <a:rPr lang="en-US" sz="3600" b="1" dirty="0"/>
                  <a:t>normalized </a:t>
                </a:r>
                <a:r>
                  <a:rPr lang="en-US" sz="3600" dirty="0"/>
                  <a:t>to 1.</a:t>
                </a:r>
              </a:p>
            </p:txBody>
          </p:sp>
        </mc:Choice>
        <mc:Fallback xmlns="">
          <p:sp>
            <p:nvSpPr>
              <p:cNvPr id="4" name="TextBox 3">
                <a:extLst>
                  <a:ext uri="{FF2B5EF4-FFF2-40B4-BE49-F238E27FC236}">
                    <a16:creationId xmlns:a16="http://schemas.microsoft.com/office/drawing/2014/main" id="{40CFAABE-89F3-AF2F-E4B5-43E53E8BE82F}"/>
                  </a:ext>
                </a:extLst>
              </p:cNvPr>
              <p:cNvSpPr txBox="1">
                <a:spLocks noRot="1" noChangeAspect="1" noMove="1" noResize="1" noEditPoints="1" noAdjustHandles="1" noChangeArrowheads="1" noChangeShapeType="1" noTextEdit="1"/>
              </p:cNvSpPr>
              <p:nvPr/>
            </p:nvSpPr>
            <p:spPr>
              <a:xfrm>
                <a:off x="1406912" y="1997839"/>
                <a:ext cx="9378175" cy="2862322"/>
              </a:xfrm>
              <a:prstGeom prst="rect">
                <a:avLst/>
              </a:prstGeom>
              <a:blipFill>
                <a:blip r:embed="rId3"/>
                <a:stretch>
                  <a:fillRect l="-1821" t="-3412" r="-3121" b="-7249"/>
                </a:stretch>
              </a:blipFill>
            </p:spPr>
            <p:txBody>
              <a:bodyPr/>
              <a:lstStyle/>
              <a:p>
                <a:r>
                  <a:rPr lang="en-US">
                    <a:noFill/>
                  </a:rPr>
                  <a:t> </a:t>
                </a:r>
              </a:p>
            </p:txBody>
          </p:sp>
        </mc:Fallback>
      </mc:AlternateContent>
    </p:spTree>
    <p:extLst>
      <p:ext uri="{BB962C8B-B14F-4D97-AF65-F5344CB8AC3E}">
        <p14:creationId xmlns:p14="http://schemas.microsoft.com/office/powerpoint/2010/main" val="3995355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a:xfrm>
            <a:off x="844826" y="265413"/>
            <a:ext cx="10515600" cy="754683"/>
          </a:xfrm>
        </p:spPr>
        <p:txBody>
          <a:bodyPr/>
          <a:lstStyle/>
          <a:p>
            <a:r>
              <a:rPr lang="en-US" dirty="0"/>
              <a:t>Normalization</a:t>
            </a:r>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23</a:t>
            </a:fld>
            <a:endParaRPr lang="en-US" dirty="0"/>
          </a:p>
        </p:txBody>
      </p:sp>
      <p:grpSp>
        <p:nvGrpSpPr>
          <p:cNvPr id="15" name="Group 14">
            <a:extLst>
              <a:ext uri="{FF2B5EF4-FFF2-40B4-BE49-F238E27FC236}">
                <a16:creationId xmlns:a16="http://schemas.microsoft.com/office/drawing/2014/main" id="{B9732E61-BC85-AE28-1E42-DBB652A7E626}"/>
              </a:ext>
            </a:extLst>
          </p:cNvPr>
          <p:cNvGrpSpPr/>
          <p:nvPr/>
        </p:nvGrpSpPr>
        <p:grpSpPr>
          <a:xfrm>
            <a:off x="5911861" y="1793347"/>
            <a:ext cx="5875434" cy="3889464"/>
            <a:chOff x="5905235" y="1961321"/>
            <a:chExt cx="5875434" cy="3889464"/>
          </a:xfrm>
        </p:grpSpPr>
        <p:pic>
          <p:nvPicPr>
            <p:cNvPr id="6" name="Picture 5" descr="Cartoon character with a white beard and a white beard&#10;&#10;Description automatically generated">
              <a:extLst>
                <a:ext uri="{FF2B5EF4-FFF2-40B4-BE49-F238E27FC236}">
                  <a16:creationId xmlns:a16="http://schemas.microsoft.com/office/drawing/2014/main" id="{1AE3BEFD-37F3-8086-E981-ECE93817654B}"/>
                </a:ext>
              </a:extLst>
            </p:cNvPr>
            <p:cNvPicPr>
              <a:picLocks noChangeAspect="1"/>
            </p:cNvPicPr>
            <p:nvPr/>
          </p:nvPicPr>
          <p:blipFill>
            <a:blip r:embed="rId3"/>
            <a:stretch>
              <a:fillRect/>
            </a:stretch>
          </p:blipFill>
          <p:spPr>
            <a:xfrm>
              <a:off x="5905235" y="1961321"/>
              <a:ext cx="2529444" cy="2935357"/>
            </a:xfrm>
            <a:prstGeom prst="rect">
              <a:avLst/>
            </a:prstGeom>
          </p:spPr>
        </p:pic>
        <p:pic>
          <p:nvPicPr>
            <p:cNvPr id="9" name="Picture 8" descr="A cartoon of a person holding up his hand&#10;&#10;Description automatically generated">
              <a:extLst>
                <a:ext uri="{FF2B5EF4-FFF2-40B4-BE49-F238E27FC236}">
                  <a16:creationId xmlns:a16="http://schemas.microsoft.com/office/drawing/2014/main" id="{B0AFB96A-69C5-AC5D-DBE7-C7A8F9D331A3}"/>
                </a:ext>
              </a:extLst>
            </p:cNvPr>
            <p:cNvPicPr>
              <a:picLocks noChangeAspect="1"/>
            </p:cNvPicPr>
            <p:nvPr/>
          </p:nvPicPr>
          <p:blipFill>
            <a:blip r:embed="rId4"/>
            <a:stretch>
              <a:fillRect/>
            </a:stretch>
          </p:blipFill>
          <p:spPr>
            <a:xfrm>
              <a:off x="10008374" y="1961996"/>
              <a:ext cx="1345426" cy="2934682"/>
            </a:xfrm>
            <a:prstGeom prst="rect">
              <a:avLst/>
            </a:prstGeom>
          </p:spPr>
        </p:pic>
        <p:cxnSp>
          <p:nvCxnSpPr>
            <p:cNvPr id="11" name="Straight Arrow Connector 10">
              <a:extLst>
                <a:ext uri="{FF2B5EF4-FFF2-40B4-BE49-F238E27FC236}">
                  <a16:creationId xmlns:a16="http://schemas.microsoft.com/office/drawing/2014/main" id="{4233AB16-A77C-2431-FAEE-24EE8BAA1954}"/>
                </a:ext>
              </a:extLst>
            </p:cNvPr>
            <p:cNvCxnSpPr>
              <a:cxnSpLocks/>
            </p:cNvCxnSpPr>
            <p:nvPr/>
          </p:nvCxnSpPr>
          <p:spPr>
            <a:xfrm>
              <a:off x="8610600" y="3428999"/>
              <a:ext cx="122913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397A369-03E1-04E0-B366-4F654A074926}"/>
                </a:ext>
              </a:extLst>
            </p:cNvPr>
            <p:cNvSpPr txBox="1"/>
            <p:nvPr/>
          </p:nvSpPr>
          <p:spPr>
            <a:xfrm>
              <a:off x="5905235" y="4896678"/>
              <a:ext cx="2529444" cy="954107"/>
            </a:xfrm>
            <a:prstGeom prst="rect">
              <a:avLst/>
            </a:prstGeom>
            <a:noFill/>
          </p:spPr>
          <p:txBody>
            <a:bodyPr wrap="square" rtlCol="0">
              <a:spAutoFit/>
            </a:bodyPr>
            <a:lstStyle/>
            <a:p>
              <a:pPr algn="ctr"/>
              <a:r>
                <a:rPr lang="en-US" sz="2800" dirty="0"/>
                <a:t>Your Probabilities</a:t>
              </a:r>
            </a:p>
          </p:txBody>
        </p:sp>
        <p:sp>
          <p:nvSpPr>
            <p:cNvPr id="14" name="TextBox 13">
              <a:extLst>
                <a:ext uri="{FF2B5EF4-FFF2-40B4-BE49-F238E27FC236}">
                  <a16:creationId xmlns:a16="http://schemas.microsoft.com/office/drawing/2014/main" id="{E78B39F6-EC14-1F64-516D-B967DC7DF1A4}"/>
                </a:ext>
              </a:extLst>
            </p:cNvPr>
            <p:cNvSpPr txBox="1"/>
            <p:nvPr/>
          </p:nvSpPr>
          <p:spPr>
            <a:xfrm>
              <a:off x="9581504" y="4896678"/>
              <a:ext cx="2199165" cy="954107"/>
            </a:xfrm>
            <a:prstGeom prst="rect">
              <a:avLst/>
            </a:prstGeom>
            <a:noFill/>
          </p:spPr>
          <p:txBody>
            <a:bodyPr wrap="square" rtlCol="0">
              <a:spAutoFit/>
            </a:bodyPr>
            <a:lstStyle/>
            <a:p>
              <a:pPr algn="ctr"/>
              <a:r>
                <a:rPr lang="en-US" sz="2800" dirty="0"/>
                <a:t>Normalized</a:t>
              </a:r>
            </a:p>
            <a:p>
              <a:pPr algn="ctr"/>
              <a:r>
                <a:rPr lang="en-US" sz="2800" dirty="0"/>
                <a:t>Probabilities</a:t>
              </a: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1C5250-7AE3-E93D-3F03-51FA678769E5}"/>
                  </a:ext>
                </a:extLst>
              </p:cNvPr>
              <p:cNvSpPr txBox="1"/>
              <p:nvPr/>
            </p:nvSpPr>
            <p:spPr>
              <a:xfrm>
                <a:off x="599396" y="1049263"/>
                <a:ext cx="4525617" cy="52779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Normalizing</a:t>
                </a:r>
                <a:r>
                  <a:rPr lang="en-US" sz="2800" dirty="0"/>
                  <a:t> a set of probabilities = multiplying them to sum to 1</a:t>
                </a:r>
              </a:p>
              <a:p>
                <a:pPr marL="285750" indent="-285750">
                  <a:buFont typeface="Arial" panose="020B0604020202020204" pitchFamily="34" charset="0"/>
                  <a:buChar char="•"/>
                </a:pPr>
                <a:r>
                  <a:rPr lang="en-US" sz="2800" b="1" dirty="0"/>
                  <a:t>Normalization constant</a:t>
                </a:r>
                <a:r>
                  <a:rPr lang="en-US" sz="2800" dirty="0"/>
                  <a:t> </a:t>
                </a:r>
                <a14:m>
                  <m:oMath xmlns:m="http://schemas.openxmlformats.org/officeDocument/2006/math">
                    <m:r>
                      <a:rPr lang="en-US" sz="2800" i="1" smtClean="0">
                        <a:latin typeface="Cambria Math" panose="02040503050406030204" pitchFamily="18" charset="0"/>
                        <a:ea typeface="Cambria Math" panose="02040503050406030204" pitchFamily="18" charset="0"/>
                      </a:rPr>
                      <m:t>𝛼</m:t>
                    </m:r>
                  </m:oMath>
                </a14:m>
                <a:endParaRPr lang="en-US" sz="2800" b="1" dirty="0"/>
              </a:p>
              <a:p>
                <a:pPr marL="742950" lvl="1"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&lt;0.12, 0.08&gt; =</m:t>
                    </m:r>
                  </m:oMath>
                </a14:m>
                <a:br>
                  <a:rPr lang="en-US" sz="2800" b="0" i="1" dirty="0">
                    <a:latin typeface="Cambria Math" panose="02040503050406030204" pitchFamily="18" charset="0"/>
                    <a:ea typeface="Cambria Math" panose="02040503050406030204" pitchFamily="18" charset="0"/>
                  </a:rPr>
                </a:br>
                <a14:m>
                  <m:oMath xmlns:m="http://schemas.openxmlformats.org/officeDocument/2006/math">
                    <m:r>
                      <a:rPr lang="en-US" sz="2800" b="0" i="1" smtClean="0">
                        <a:latin typeface="Cambria Math" panose="02040503050406030204" pitchFamily="18" charset="0"/>
                        <a:ea typeface="Cambria Math" panose="02040503050406030204" pitchFamily="18" charset="0"/>
                      </a:rPr>
                      <m:t> &lt;0.6, 0.4&gt;</m:t>
                    </m:r>
                  </m:oMath>
                </a14:m>
                <a:endParaRPr lang="en-US" sz="2800" dirty="0"/>
              </a:p>
              <a:p>
                <a:pPr marL="742950" lvl="1" indent="-285750">
                  <a:buFont typeface="Arial" panose="020B0604020202020204" pitchFamily="34" charset="0"/>
                  <a:buChar char="•"/>
                </a:pPr>
                <a14:m>
                  <m:oMath xmlns:m="http://schemas.openxmlformats.org/officeDocument/2006/math">
                    <m:r>
                      <a:rPr lang="en-US" sz="280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nary>
                          <m:naryPr>
                            <m:chr m:val="∑"/>
                            <m:limLoc m:val="subSup"/>
                            <m:supHide m:val="on"/>
                            <m:ctrlPr>
                              <a:rPr lang="en-US" sz="2800" b="0" i="1" smtClean="0">
                                <a:latin typeface="Cambria Math" panose="02040503050406030204" pitchFamily="18" charset="0"/>
                                <a:ea typeface="Cambria Math" panose="02040503050406030204" pitchFamily="18" charset="0"/>
                              </a:rPr>
                            </m:ctrlPr>
                          </m:naryPr>
                          <m:sub>
                            <m:r>
                              <m:rPr>
                                <m:brk m:alnAt="9"/>
                              </m:rPr>
                              <a:rPr lang="en-US" sz="2800" b="0" i="1" smtClean="0">
                                <a:latin typeface="Cambria Math" panose="02040503050406030204" pitchFamily="18" charset="0"/>
                                <a:ea typeface="Cambria Math" panose="02040503050406030204" pitchFamily="18" charset="0"/>
                              </a:rPr>
                              <m:t>𝑖</m:t>
                            </m:r>
                          </m: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𝑝𝑟𝑜𝑏𝑎𝑏𝑖𝑙𝑖𝑡𝑦</m:t>
                                </m:r>
                              </m:e>
                              <m:sub>
                                <m:r>
                                  <a:rPr lang="en-US" sz="2800" b="0" i="1" smtClean="0">
                                    <a:latin typeface="Cambria Math" panose="02040503050406030204" pitchFamily="18" charset="0"/>
                                    <a:ea typeface="Cambria Math" panose="02040503050406030204" pitchFamily="18" charset="0"/>
                                  </a:rPr>
                                  <m:t>𝑖</m:t>
                                </m:r>
                              </m:sub>
                            </m:sSub>
                          </m:e>
                        </m:nary>
                      </m:den>
                    </m:f>
                  </m:oMath>
                </a14:m>
                <a:endParaRPr lang="en-US" sz="2800" dirty="0"/>
              </a:p>
              <a:p>
                <a:pPr marL="742950" lvl="1" indent="-285750">
                  <a:buFont typeface="Arial" panose="020B0604020202020204" pitchFamily="34" charset="0"/>
                  <a:buChar char="•"/>
                </a:pP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0.12</m:t>
                        </m:r>
                      </m:num>
                      <m:den>
                        <m:r>
                          <a:rPr lang="en-US" sz="2800" b="0" i="1" smtClean="0">
                            <a:latin typeface="Cambria Math" panose="02040503050406030204" pitchFamily="18" charset="0"/>
                          </a:rPr>
                          <m:t>0.12+0.08</m:t>
                        </m:r>
                      </m:den>
                    </m:f>
                    <m:r>
                      <a:rPr lang="en-US" sz="2800" b="0" i="1" smtClean="0">
                        <a:latin typeface="Cambria Math" panose="02040503050406030204" pitchFamily="18" charset="0"/>
                      </a:rPr>
                      <m:t>=0.6</m:t>
                    </m:r>
                  </m:oMath>
                </a14:m>
                <a:endParaRPr lang="en-US" sz="2800" dirty="0"/>
              </a:p>
              <a:p>
                <a:pPr marL="285750" indent="-285750">
                  <a:buFont typeface="Arial" panose="020B0604020202020204" pitchFamily="34" charset="0"/>
                  <a:buChar char="•"/>
                </a:pPr>
                <a:r>
                  <a:rPr lang="en-US" sz="2800" dirty="0"/>
                  <a:t>Normalization is </a:t>
                </a:r>
                <a:r>
                  <a:rPr lang="en-US" sz="2800" b="1" dirty="0"/>
                  <a:t>relative to the set of sample points</a:t>
                </a:r>
                <a:r>
                  <a:rPr lang="en-US" sz="2800" dirty="0"/>
                  <a:t>.</a:t>
                </a:r>
              </a:p>
            </p:txBody>
          </p:sp>
        </mc:Choice>
        <mc:Fallback xmlns="">
          <p:sp>
            <p:nvSpPr>
              <p:cNvPr id="16" name="TextBox 15">
                <a:extLst>
                  <a:ext uri="{FF2B5EF4-FFF2-40B4-BE49-F238E27FC236}">
                    <a16:creationId xmlns:a16="http://schemas.microsoft.com/office/drawing/2014/main" id="{561C5250-7AE3-E93D-3F03-51FA678769E5}"/>
                  </a:ext>
                </a:extLst>
              </p:cNvPr>
              <p:cNvSpPr txBox="1">
                <a:spLocks noRot="1" noChangeAspect="1" noMove="1" noResize="1" noEditPoints="1" noAdjustHandles="1" noChangeArrowheads="1" noChangeShapeType="1" noTextEdit="1"/>
              </p:cNvSpPr>
              <p:nvPr/>
            </p:nvSpPr>
            <p:spPr>
              <a:xfrm>
                <a:off x="599396" y="1049263"/>
                <a:ext cx="4525617" cy="5277920"/>
              </a:xfrm>
              <a:prstGeom prst="rect">
                <a:avLst/>
              </a:prstGeom>
              <a:blipFill>
                <a:blip r:embed="rId5"/>
                <a:stretch>
                  <a:fillRect l="-2423" t="-1155" r="-4038" b="-2194"/>
                </a:stretch>
              </a:blipFill>
            </p:spPr>
            <p:txBody>
              <a:bodyPr/>
              <a:lstStyle/>
              <a:p>
                <a:r>
                  <a:rPr lang="en-US">
                    <a:noFill/>
                  </a:rPr>
                  <a:t> </a:t>
                </a:r>
              </a:p>
            </p:txBody>
          </p:sp>
        </mc:Fallback>
      </mc:AlternateContent>
    </p:spTree>
    <p:extLst>
      <p:ext uri="{BB962C8B-B14F-4D97-AF65-F5344CB8AC3E}">
        <p14:creationId xmlns:p14="http://schemas.microsoft.com/office/powerpoint/2010/main" val="2708912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362746"/>
            <a:ext cx="8421688" cy="823912"/>
          </a:xfrm>
        </p:spPr>
        <p:txBody>
          <a:bodyPr>
            <a:normAutofit/>
          </a:bodyPr>
          <a:lstStyle/>
          <a:p>
            <a:r>
              <a:rPr lang="en-US" dirty="0"/>
              <a:t>Joint Probability Distribution</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678E7D4-AF7E-C733-B4CE-B0B01018C7CB}"/>
                  </a:ext>
                </a:extLst>
              </p:cNvPr>
              <p:cNvSpPr>
                <a:spLocks noGrp="1"/>
              </p:cNvSpPr>
              <p:nvPr>
                <p:ph sz="half" idx="2"/>
              </p:nvPr>
            </p:nvSpPr>
            <p:spPr>
              <a:xfrm>
                <a:off x="1771375" y="1506837"/>
                <a:ext cx="8649250" cy="2727234"/>
              </a:xfrm>
            </p:spPr>
            <p:txBody>
              <a:bodyPr>
                <a:normAutofit/>
              </a:bodyPr>
              <a:lstStyle/>
              <a:p>
                <a:pPr marL="285750" indent="-285750">
                  <a:buFont typeface="Arial" panose="020B0604020202020204" pitchFamily="34" charset="0"/>
                  <a:buChar char="•"/>
                </a:pPr>
                <a:r>
                  <a:rPr lang="en-US" sz="3200" b="1" dirty="0"/>
                  <a:t>Joint probability distribution </a:t>
                </a:r>
                <a:r>
                  <a:rPr lang="en-US" sz="3200" dirty="0"/>
                  <a:t>for a set of R.V.s gives every sample point by enumerating through all possible assignments of the R.V.s</a:t>
                </a:r>
              </a:p>
              <a:p>
                <a:pPr marL="285750" indent="-285750">
                  <a:buFont typeface="Arial" panose="020B0604020202020204" pitchFamily="34" charset="0"/>
                  <a:buChar char="•"/>
                </a:pPr>
                <a:r>
                  <a:rPr lang="en-US" sz="3200" dirty="0"/>
                  <a:t>Syntax: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𝑊𝑒𝑎𝑡h𝑒𝑟</m:t>
                    </m:r>
                    <m:r>
                      <a:rPr lang="en-US" sz="3200" b="0" i="1" smtClean="0">
                        <a:latin typeface="Cambria Math" panose="02040503050406030204" pitchFamily="18" charset="0"/>
                      </a:rPr>
                      <m:t>, </m:t>
                    </m:r>
                    <m:r>
                      <a:rPr lang="en-US" sz="3200" b="0" i="1" smtClean="0">
                        <a:latin typeface="Cambria Math" panose="02040503050406030204" pitchFamily="18" charset="0"/>
                      </a:rPr>
                      <m:t>𝐶𝑎𝑣𝑖𝑡𝑦</m:t>
                    </m:r>
                    <m:r>
                      <a:rPr lang="en-US" sz="3200" b="0" i="1" smtClean="0">
                        <a:latin typeface="Cambria Math" panose="02040503050406030204" pitchFamily="18" charset="0"/>
                      </a:rPr>
                      <m:t>)</m:t>
                    </m:r>
                  </m:oMath>
                </a14:m>
                <a:endParaRPr lang="en-US" sz="3200" dirty="0"/>
              </a:p>
            </p:txBody>
          </p:sp>
        </mc:Choice>
        <mc:Fallback xmlns="">
          <p:sp>
            <p:nvSpPr>
              <p:cNvPr id="4" name="Content Placeholder 3">
                <a:extLst>
                  <a:ext uri="{FF2B5EF4-FFF2-40B4-BE49-F238E27FC236}">
                    <a16:creationId xmlns:a16="http://schemas.microsoft.com/office/drawing/2014/main" id="{7678E7D4-AF7E-C733-B4CE-B0B01018C7CB}"/>
                  </a:ext>
                </a:extLst>
              </p:cNvPr>
              <p:cNvSpPr>
                <a:spLocks noGrp="1" noRot="1" noChangeAspect="1" noMove="1" noResize="1" noEditPoints="1" noAdjustHandles="1" noChangeArrowheads="1" noChangeShapeType="1" noTextEdit="1"/>
              </p:cNvSpPr>
              <p:nvPr>
                <p:ph sz="half" idx="2"/>
              </p:nvPr>
            </p:nvSpPr>
            <p:spPr>
              <a:xfrm>
                <a:off x="1771375" y="1506837"/>
                <a:ext cx="8649250" cy="2727234"/>
              </a:xfrm>
              <a:blipFill>
                <a:blip r:embed="rId3"/>
                <a:stretch>
                  <a:fillRect l="-1622" t="-2679"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CA1A2D0-4E55-08F9-CBBB-8262E89C73B1}"/>
                  </a:ext>
                </a:extLst>
              </p:cNvPr>
              <p:cNvGraphicFramePr>
                <a:graphicFrameLocks noGrp="1"/>
              </p:cNvGraphicFramePr>
              <p:nvPr>
                <p:extLst>
                  <p:ext uri="{D42A27DB-BD31-4B8C-83A1-F6EECF244321}">
                    <p14:modId xmlns:p14="http://schemas.microsoft.com/office/powerpoint/2010/main" val="994795517"/>
                  </p:ext>
                </p:extLst>
              </p:nvPr>
            </p:nvGraphicFramePr>
            <p:xfrm>
              <a:off x="1771375" y="4591156"/>
              <a:ext cx="8649250" cy="1121169"/>
            </p:xfrm>
            <a:graphic>
              <a:graphicData uri="http://schemas.openxmlformats.org/drawingml/2006/table">
                <a:tbl>
                  <a:tblPr firstRow="1" bandRow="1">
                    <a:tableStyleId>{5940675A-B579-460E-94D1-54222C63F5DA}</a:tableStyleId>
                  </a:tblPr>
                  <a:tblGrid>
                    <a:gridCol w="1729850">
                      <a:extLst>
                        <a:ext uri="{9D8B030D-6E8A-4147-A177-3AD203B41FA5}">
                          <a16:colId xmlns:a16="http://schemas.microsoft.com/office/drawing/2014/main" val="1770771516"/>
                        </a:ext>
                      </a:extLst>
                    </a:gridCol>
                    <a:gridCol w="1729850">
                      <a:extLst>
                        <a:ext uri="{9D8B030D-6E8A-4147-A177-3AD203B41FA5}">
                          <a16:colId xmlns:a16="http://schemas.microsoft.com/office/drawing/2014/main" val="1632419444"/>
                        </a:ext>
                      </a:extLst>
                    </a:gridCol>
                    <a:gridCol w="1729850">
                      <a:extLst>
                        <a:ext uri="{9D8B030D-6E8A-4147-A177-3AD203B41FA5}">
                          <a16:colId xmlns:a16="http://schemas.microsoft.com/office/drawing/2014/main" val="2051293356"/>
                        </a:ext>
                      </a:extLst>
                    </a:gridCol>
                    <a:gridCol w="1729850">
                      <a:extLst>
                        <a:ext uri="{9D8B030D-6E8A-4147-A177-3AD203B41FA5}">
                          <a16:colId xmlns:a16="http://schemas.microsoft.com/office/drawing/2014/main" val="1700280035"/>
                        </a:ext>
                      </a:extLst>
                    </a:gridCol>
                    <a:gridCol w="1729850">
                      <a:extLst>
                        <a:ext uri="{9D8B030D-6E8A-4147-A177-3AD203B41FA5}">
                          <a16:colId xmlns:a16="http://schemas.microsoft.com/office/drawing/2014/main" val="2209836096"/>
                        </a:ext>
                      </a:extLst>
                    </a:gridCol>
                  </a:tblGrid>
                  <a:tr h="313126">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𝑊𝑒𝑎𝑡h𝑒𝑟</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𝑠𝑢𝑛𝑛𝑦</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𝑟𝑎𝑖𝑛</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𝑐𝑙𝑜𝑢𝑑𝑦</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𝑠𝑛𝑜𝑤</m:t>
                                </m:r>
                              </m:oMath>
                            </m:oMathPara>
                          </a14:m>
                          <a:endParaRPr lang="en-US" dirty="0"/>
                        </a:p>
                      </a:txBody>
                      <a:tcPr/>
                    </a:tc>
                    <a:extLst>
                      <a:ext uri="{0D108BD9-81ED-4DB2-BD59-A6C34878D82A}">
                        <a16:rowId xmlns:a16="http://schemas.microsoft.com/office/drawing/2014/main" val="158887757"/>
                      </a:ext>
                    </a:extLst>
                  </a:tr>
                  <a:tr h="313126">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𝐶𝑎𝑣𝑖𝑡𝑦</m:t>
                                </m:r>
                                <m:r>
                                  <a:rPr lang="en-US" b="0" i="1" smtClean="0">
                                    <a:latin typeface="Cambria Math" panose="02040503050406030204" pitchFamily="18" charset="0"/>
                                  </a:rPr>
                                  <m:t>=</m:t>
                                </m:r>
                                <m:r>
                                  <a:rPr lang="en-US" b="0" i="1" smtClean="0">
                                    <a:latin typeface="Cambria Math" panose="02040503050406030204" pitchFamily="18" charset="0"/>
                                  </a:rPr>
                                  <m:t>𝑡𝑟𝑢𝑒</m:t>
                                </m:r>
                              </m:oMath>
                            </m:oMathPara>
                          </a14:m>
                          <a:endParaRPr lang="en-US" dirty="0"/>
                        </a:p>
                      </a:txBody>
                      <a:tcPr/>
                    </a:tc>
                    <a:tc>
                      <a:txBody>
                        <a:bodyPr/>
                        <a:lstStyle/>
                        <a:p>
                          <a:pPr algn="ctr"/>
                          <a:r>
                            <a:rPr lang="en-US" dirty="0">
                              <a:latin typeface="Cascadia Code Light" panose="020B0609020000020004" pitchFamily="49" charset="0"/>
                              <a:cs typeface="Cascadia Code Light" panose="020B0609020000020004" pitchFamily="49" charset="0"/>
                            </a:rPr>
                            <a:t>0.144</a:t>
                          </a:r>
                        </a:p>
                      </a:txBody>
                      <a:tcPr/>
                    </a:tc>
                    <a:tc>
                      <a:txBody>
                        <a:bodyPr/>
                        <a:lstStyle/>
                        <a:p>
                          <a:pPr algn="ctr"/>
                          <a:r>
                            <a:rPr lang="en-US" dirty="0">
                              <a:latin typeface="Cascadia Code Light" panose="020B0609020000020004" pitchFamily="49" charset="0"/>
                              <a:cs typeface="Cascadia Code Light" panose="020B0609020000020004" pitchFamily="49" charset="0"/>
                            </a:rPr>
                            <a:t>0.02</a:t>
                          </a:r>
                        </a:p>
                      </a:txBody>
                      <a:tcPr/>
                    </a:tc>
                    <a:tc>
                      <a:txBody>
                        <a:bodyPr/>
                        <a:lstStyle/>
                        <a:p>
                          <a:pPr algn="ctr"/>
                          <a:r>
                            <a:rPr lang="en-US" dirty="0">
                              <a:latin typeface="Cascadia Code Light" panose="020B0609020000020004" pitchFamily="49" charset="0"/>
                              <a:cs typeface="Cascadia Code Light" panose="020B0609020000020004" pitchFamily="49" charset="0"/>
                            </a:rPr>
                            <a:t>0.016</a:t>
                          </a:r>
                        </a:p>
                      </a:txBody>
                      <a:tcPr/>
                    </a:tc>
                    <a:tc>
                      <a:txBody>
                        <a:bodyPr/>
                        <a:lstStyle/>
                        <a:p>
                          <a:pPr algn="ctr"/>
                          <a:r>
                            <a:rPr lang="en-US" dirty="0">
                              <a:latin typeface="Cascadia Code Light" panose="020B0609020000020004" pitchFamily="49" charset="0"/>
                              <a:cs typeface="Cascadia Code Light" panose="020B0609020000020004" pitchFamily="49" charset="0"/>
                            </a:rPr>
                            <a:t>0.02</a:t>
                          </a:r>
                        </a:p>
                      </a:txBody>
                      <a:tcPr/>
                    </a:tc>
                    <a:extLst>
                      <a:ext uri="{0D108BD9-81ED-4DB2-BD59-A6C34878D82A}">
                        <a16:rowId xmlns:a16="http://schemas.microsoft.com/office/drawing/2014/main" val="195519498"/>
                      </a:ext>
                    </a:extLst>
                  </a:tr>
                  <a:tr h="38964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𝐶𝑎𝑣𝑖𝑡𝑦</m:t>
                                </m:r>
                                <m:r>
                                  <a:rPr lang="en-US" b="0" i="1" smtClean="0">
                                    <a:latin typeface="Cambria Math" panose="02040503050406030204" pitchFamily="18" charset="0"/>
                                  </a:rPr>
                                  <m:t>=</m:t>
                                </m:r>
                                <m:r>
                                  <a:rPr lang="en-US" b="0" i="1" smtClean="0">
                                    <a:latin typeface="Cambria Math" panose="02040503050406030204" pitchFamily="18" charset="0"/>
                                  </a:rPr>
                                  <m:t>𝑓𝑎𝑙𝑠𝑒</m:t>
                                </m:r>
                              </m:oMath>
                            </m:oMathPara>
                          </a14:m>
                          <a:endParaRPr lang="en-US" dirty="0"/>
                        </a:p>
                      </a:txBody>
                      <a:tcPr/>
                    </a:tc>
                    <a:tc>
                      <a:txBody>
                        <a:bodyPr/>
                        <a:lstStyle/>
                        <a:p>
                          <a:pPr algn="ctr"/>
                          <a:r>
                            <a:rPr lang="en-US" dirty="0">
                              <a:latin typeface="Cascadia Code Light" panose="020B0609020000020004" pitchFamily="49" charset="0"/>
                              <a:cs typeface="Cascadia Code Light" panose="020B0609020000020004" pitchFamily="49" charset="0"/>
                            </a:rPr>
                            <a:t>0.576</a:t>
                          </a:r>
                        </a:p>
                      </a:txBody>
                      <a:tcPr/>
                    </a:tc>
                    <a:tc>
                      <a:txBody>
                        <a:bodyPr/>
                        <a:lstStyle/>
                        <a:p>
                          <a:pPr algn="ctr"/>
                          <a:r>
                            <a:rPr lang="en-US" dirty="0">
                              <a:latin typeface="Cascadia Code Light" panose="020B0609020000020004" pitchFamily="49" charset="0"/>
                              <a:cs typeface="Cascadia Code Light" panose="020B0609020000020004" pitchFamily="49" charset="0"/>
                            </a:rPr>
                            <a:t>0.08</a:t>
                          </a:r>
                        </a:p>
                      </a:txBody>
                      <a:tcPr/>
                    </a:tc>
                    <a:tc>
                      <a:txBody>
                        <a:bodyPr/>
                        <a:lstStyle/>
                        <a:p>
                          <a:pPr algn="ctr"/>
                          <a:r>
                            <a:rPr lang="en-US" dirty="0">
                              <a:latin typeface="Cascadia Code Light" panose="020B0609020000020004" pitchFamily="49" charset="0"/>
                              <a:cs typeface="Cascadia Code Light" panose="020B0609020000020004" pitchFamily="49" charset="0"/>
                            </a:rPr>
                            <a:t>0.064</a:t>
                          </a:r>
                        </a:p>
                      </a:txBody>
                      <a:tcPr/>
                    </a:tc>
                    <a:tc>
                      <a:txBody>
                        <a:bodyPr/>
                        <a:lstStyle/>
                        <a:p>
                          <a:pPr algn="ctr"/>
                          <a:r>
                            <a:rPr lang="en-US"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3427803229"/>
                      </a:ext>
                    </a:extLst>
                  </a:tr>
                </a:tbl>
              </a:graphicData>
            </a:graphic>
          </p:graphicFrame>
        </mc:Choice>
        <mc:Fallback xmlns="">
          <p:graphicFrame>
            <p:nvGraphicFramePr>
              <p:cNvPr id="3" name="Table 2">
                <a:extLst>
                  <a:ext uri="{FF2B5EF4-FFF2-40B4-BE49-F238E27FC236}">
                    <a16:creationId xmlns:a16="http://schemas.microsoft.com/office/drawing/2014/main" id="{8CA1A2D0-4E55-08F9-CBBB-8262E89C73B1}"/>
                  </a:ext>
                </a:extLst>
              </p:cNvPr>
              <p:cNvGraphicFramePr>
                <a:graphicFrameLocks noGrp="1"/>
              </p:cNvGraphicFramePr>
              <p:nvPr>
                <p:extLst>
                  <p:ext uri="{D42A27DB-BD31-4B8C-83A1-F6EECF244321}">
                    <p14:modId xmlns:p14="http://schemas.microsoft.com/office/powerpoint/2010/main" val="994795517"/>
                  </p:ext>
                </p:extLst>
              </p:nvPr>
            </p:nvGraphicFramePr>
            <p:xfrm>
              <a:off x="1771375" y="4591156"/>
              <a:ext cx="8649250" cy="1121169"/>
            </p:xfrm>
            <a:graphic>
              <a:graphicData uri="http://schemas.openxmlformats.org/drawingml/2006/table">
                <a:tbl>
                  <a:tblPr firstRow="1" bandRow="1">
                    <a:tableStyleId>{5940675A-B579-460E-94D1-54222C63F5DA}</a:tableStyleId>
                  </a:tblPr>
                  <a:tblGrid>
                    <a:gridCol w="1729850">
                      <a:extLst>
                        <a:ext uri="{9D8B030D-6E8A-4147-A177-3AD203B41FA5}">
                          <a16:colId xmlns:a16="http://schemas.microsoft.com/office/drawing/2014/main" val="1770771516"/>
                        </a:ext>
                      </a:extLst>
                    </a:gridCol>
                    <a:gridCol w="1729850">
                      <a:extLst>
                        <a:ext uri="{9D8B030D-6E8A-4147-A177-3AD203B41FA5}">
                          <a16:colId xmlns:a16="http://schemas.microsoft.com/office/drawing/2014/main" val="1632419444"/>
                        </a:ext>
                      </a:extLst>
                    </a:gridCol>
                    <a:gridCol w="1729850">
                      <a:extLst>
                        <a:ext uri="{9D8B030D-6E8A-4147-A177-3AD203B41FA5}">
                          <a16:colId xmlns:a16="http://schemas.microsoft.com/office/drawing/2014/main" val="2051293356"/>
                        </a:ext>
                      </a:extLst>
                    </a:gridCol>
                    <a:gridCol w="1729850">
                      <a:extLst>
                        <a:ext uri="{9D8B030D-6E8A-4147-A177-3AD203B41FA5}">
                          <a16:colId xmlns:a16="http://schemas.microsoft.com/office/drawing/2014/main" val="1700280035"/>
                        </a:ext>
                      </a:extLst>
                    </a:gridCol>
                    <a:gridCol w="1729850">
                      <a:extLst>
                        <a:ext uri="{9D8B030D-6E8A-4147-A177-3AD203B41FA5}">
                          <a16:colId xmlns:a16="http://schemas.microsoft.com/office/drawing/2014/main" val="2209836096"/>
                        </a:ext>
                      </a:extLst>
                    </a:gridCol>
                  </a:tblGrid>
                  <a:tr h="365760">
                    <a:tc>
                      <a:txBody>
                        <a:bodyPr/>
                        <a:lstStyle/>
                        <a:p>
                          <a:endParaRPr lang="en-US"/>
                        </a:p>
                      </a:txBody>
                      <a:tcPr>
                        <a:blipFill>
                          <a:blip r:embed="rId4"/>
                          <a:stretch>
                            <a:fillRect l="-352" t="-1667" r="-400704" b="-226667"/>
                          </a:stretch>
                        </a:blipFill>
                      </a:tcPr>
                    </a:tc>
                    <a:tc>
                      <a:txBody>
                        <a:bodyPr/>
                        <a:lstStyle/>
                        <a:p>
                          <a:endParaRPr lang="en-US"/>
                        </a:p>
                      </a:txBody>
                      <a:tcPr>
                        <a:blipFill>
                          <a:blip r:embed="rId4"/>
                          <a:stretch>
                            <a:fillRect l="-100352" t="-1667" r="-300704" b="-226667"/>
                          </a:stretch>
                        </a:blipFill>
                      </a:tcPr>
                    </a:tc>
                    <a:tc>
                      <a:txBody>
                        <a:bodyPr/>
                        <a:lstStyle/>
                        <a:p>
                          <a:endParaRPr lang="en-US"/>
                        </a:p>
                      </a:txBody>
                      <a:tcPr>
                        <a:blipFill>
                          <a:blip r:embed="rId4"/>
                          <a:stretch>
                            <a:fillRect l="-200352" t="-1667" r="-200704" b="-226667"/>
                          </a:stretch>
                        </a:blipFill>
                      </a:tcPr>
                    </a:tc>
                    <a:tc>
                      <a:txBody>
                        <a:bodyPr/>
                        <a:lstStyle/>
                        <a:p>
                          <a:endParaRPr lang="en-US"/>
                        </a:p>
                      </a:txBody>
                      <a:tcPr>
                        <a:blipFill>
                          <a:blip r:embed="rId4"/>
                          <a:stretch>
                            <a:fillRect l="-300352" t="-1667" r="-100704" b="-226667"/>
                          </a:stretch>
                        </a:blipFill>
                      </a:tcPr>
                    </a:tc>
                    <a:tc>
                      <a:txBody>
                        <a:bodyPr/>
                        <a:lstStyle/>
                        <a:p>
                          <a:endParaRPr lang="en-US"/>
                        </a:p>
                      </a:txBody>
                      <a:tcPr>
                        <a:blipFill>
                          <a:blip r:embed="rId4"/>
                          <a:stretch>
                            <a:fillRect l="-400352" t="-1667" r="-704" b="-226667"/>
                          </a:stretch>
                        </a:blipFill>
                      </a:tcPr>
                    </a:tc>
                    <a:extLst>
                      <a:ext uri="{0D108BD9-81ED-4DB2-BD59-A6C34878D82A}">
                        <a16:rowId xmlns:a16="http://schemas.microsoft.com/office/drawing/2014/main" val="158887757"/>
                      </a:ext>
                    </a:extLst>
                  </a:tr>
                  <a:tr h="365760">
                    <a:tc>
                      <a:txBody>
                        <a:bodyPr/>
                        <a:lstStyle/>
                        <a:p>
                          <a:endParaRPr lang="en-US"/>
                        </a:p>
                      </a:txBody>
                      <a:tcPr>
                        <a:blipFill>
                          <a:blip r:embed="rId4"/>
                          <a:stretch>
                            <a:fillRect l="-352" t="-100000" r="-400704" b="-122951"/>
                          </a:stretch>
                        </a:blipFill>
                      </a:tcPr>
                    </a:tc>
                    <a:tc>
                      <a:txBody>
                        <a:bodyPr/>
                        <a:lstStyle/>
                        <a:p>
                          <a:pPr algn="ctr"/>
                          <a:r>
                            <a:rPr lang="en-US" dirty="0">
                              <a:latin typeface="Cascadia Code Light" panose="020B0609020000020004" pitchFamily="49" charset="0"/>
                              <a:cs typeface="Cascadia Code Light" panose="020B0609020000020004" pitchFamily="49" charset="0"/>
                            </a:rPr>
                            <a:t>0.144</a:t>
                          </a:r>
                        </a:p>
                      </a:txBody>
                      <a:tcPr/>
                    </a:tc>
                    <a:tc>
                      <a:txBody>
                        <a:bodyPr/>
                        <a:lstStyle/>
                        <a:p>
                          <a:pPr algn="ctr"/>
                          <a:r>
                            <a:rPr lang="en-US" dirty="0">
                              <a:latin typeface="Cascadia Code Light" panose="020B0609020000020004" pitchFamily="49" charset="0"/>
                              <a:cs typeface="Cascadia Code Light" panose="020B0609020000020004" pitchFamily="49" charset="0"/>
                            </a:rPr>
                            <a:t>0.02</a:t>
                          </a:r>
                        </a:p>
                      </a:txBody>
                      <a:tcPr/>
                    </a:tc>
                    <a:tc>
                      <a:txBody>
                        <a:bodyPr/>
                        <a:lstStyle/>
                        <a:p>
                          <a:pPr algn="ctr"/>
                          <a:r>
                            <a:rPr lang="en-US" dirty="0">
                              <a:latin typeface="Cascadia Code Light" panose="020B0609020000020004" pitchFamily="49" charset="0"/>
                              <a:cs typeface="Cascadia Code Light" panose="020B0609020000020004" pitchFamily="49" charset="0"/>
                            </a:rPr>
                            <a:t>0.016</a:t>
                          </a:r>
                        </a:p>
                      </a:txBody>
                      <a:tcPr/>
                    </a:tc>
                    <a:tc>
                      <a:txBody>
                        <a:bodyPr/>
                        <a:lstStyle/>
                        <a:p>
                          <a:pPr algn="ctr"/>
                          <a:r>
                            <a:rPr lang="en-US" dirty="0">
                              <a:latin typeface="Cascadia Code Light" panose="020B0609020000020004" pitchFamily="49" charset="0"/>
                              <a:cs typeface="Cascadia Code Light" panose="020B0609020000020004" pitchFamily="49" charset="0"/>
                            </a:rPr>
                            <a:t>0.02</a:t>
                          </a:r>
                        </a:p>
                      </a:txBody>
                      <a:tcPr/>
                    </a:tc>
                    <a:extLst>
                      <a:ext uri="{0D108BD9-81ED-4DB2-BD59-A6C34878D82A}">
                        <a16:rowId xmlns:a16="http://schemas.microsoft.com/office/drawing/2014/main" val="195519498"/>
                      </a:ext>
                    </a:extLst>
                  </a:tr>
                  <a:tr h="389649">
                    <a:tc>
                      <a:txBody>
                        <a:bodyPr/>
                        <a:lstStyle/>
                        <a:p>
                          <a:endParaRPr lang="en-US"/>
                        </a:p>
                      </a:txBody>
                      <a:tcPr>
                        <a:blipFill>
                          <a:blip r:embed="rId4"/>
                          <a:stretch>
                            <a:fillRect l="-352" t="-190625" r="-400704" b="-17188"/>
                          </a:stretch>
                        </a:blipFill>
                      </a:tcPr>
                    </a:tc>
                    <a:tc>
                      <a:txBody>
                        <a:bodyPr/>
                        <a:lstStyle/>
                        <a:p>
                          <a:pPr algn="ctr"/>
                          <a:r>
                            <a:rPr lang="en-US" dirty="0">
                              <a:latin typeface="Cascadia Code Light" panose="020B0609020000020004" pitchFamily="49" charset="0"/>
                              <a:cs typeface="Cascadia Code Light" panose="020B0609020000020004" pitchFamily="49" charset="0"/>
                            </a:rPr>
                            <a:t>0.576</a:t>
                          </a:r>
                        </a:p>
                      </a:txBody>
                      <a:tcPr/>
                    </a:tc>
                    <a:tc>
                      <a:txBody>
                        <a:bodyPr/>
                        <a:lstStyle/>
                        <a:p>
                          <a:pPr algn="ctr"/>
                          <a:r>
                            <a:rPr lang="en-US" dirty="0">
                              <a:latin typeface="Cascadia Code Light" panose="020B0609020000020004" pitchFamily="49" charset="0"/>
                              <a:cs typeface="Cascadia Code Light" panose="020B0609020000020004" pitchFamily="49" charset="0"/>
                            </a:rPr>
                            <a:t>0.08</a:t>
                          </a:r>
                        </a:p>
                      </a:txBody>
                      <a:tcPr/>
                    </a:tc>
                    <a:tc>
                      <a:txBody>
                        <a:bodyPr/>
                        <a:lstStyle/>
                        <a:p>
                          <a:pPr algn="ctr"/>
                          <a:r>
                            <a:rPr lang="en-US" dirty="0">
                              <a:latin typeface="Cascadia Code Light" panose="020B0609020000020004" pitchFamily="49" charset="0"/>
                              <a:cs typeface="Cascadia Code Light" panose="020B0609020000020004" pitchFamily="49" charset="0"/>
                            </a:rPr>
                            <a:t>0.064</a:t>
                          </a:r>
                        </a:p>
                      </a:txBody>
                      <a:tcPr/>
                    </a:tc>
                    <a:tc>
                      <a:txBody>
                        <a:bodyPr/>
                        <a:lstStyle/>
                        <a:p>
                          <a:pPr algn="ctr"/>
                          <a:r>
                            <a:rPr lang="en-US"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3427803229"/>
                      </a:ext>
                    </a:extLst>
                  </a:tr>
                </a:tbl>
              </a:graphicData>
            </a:graphic>
          </p:graphicFrame>
        </mc:Fallback>
      </mc:AlternateContent>
    </p:spTree>
    <p:extLst>
      <p:ext uri="{BB962C8B-B14F-4D97-AF65-F5344CB8AC3E}">
        <p14:creationId xmlns:p14="http://schemas.microsoft.com/office/powerpoint/2010/main" val="322976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p:txBody>
          <a:bodyPr/>
          <a:lstStyle/>
          <a:p>
            <a:r>
              <a:rPr lang="en-US" dirty="0"/>
              <a:t>Pop Quiz!</a:t>
            </a:r>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25</a:t>
            </a:fld>
            <a:endParaRPr lang="en-US"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84B6AC8-9962-C4F3-9477-7074F821D9FB}"/>
                  </a:ext>
                </a:extLst>
              </p:cNvPr>
              <p:cNvGraphicFramePr>
                <a:graphicFrameLocks noGrp="1"/>
              </p:cNvGraphicFramePr>
              <p:nvPr>
                <p:extLst>
                  <p:ext uri="{D42A27DB-BD31-4B8C-83A1-F6EECF244321}">
                    <p14:modId xmlns:p14="http://schemas.microsoft.com/office/powerpoint/2010/main" val="1041596533"/>
                  </p:ext>
                </p:extLst>
              </p:nvPr>
            </p:nvGraphicFramePr>
            <p:xfrm>
              <a:off x="1771375" y="3819587"/>
              <a:ext cx="8649250" cy="1121169"/>
            </p:xfrm>
            <a:graphic>
              <a:graphicData uri="http://schemas.openxmlformats.org/drawingml/2006/table">
                <a:tbl>
                  <a:tblPr firstRow="1" bandRow="1">
                    <a:tableStyleId>{5940675A-B579-460E-94D1-54222C63F5DA}</a:tableStyleId>
                  </a:tblPr>
                  <a:tblGrid>
                    <a:gridCol w="1729850">
                      <a:extLst>
                        <a:ext uri="{9D8B030D-6E8A-4147-A177-3AD203B41FA5}">
                          <a16:colId xmlns:a16="http://schemas.microsoft.com/office/drawing/2014/main" val="1770771516"/>
                        </a:ext>
                      </a:extLst>
                    </a:gridCol>
                    <a:gridCol w="1729850">
                      <a:extLst>
                        <a:ext uri="{9D8B030D-6E8A-4147-A177-3AD203B41FA5}">
                          <a16:colId xmlns:a16="http://schemas.microsoft.com/office/drawing/2014/main" val="1632419444"/>
                        </a:ext>
                      </a:extLst>
                    </a:gridCol>
                    <a:gridCol w="1729850">
                      <a:extLst>
                        <a:ext uri="{9D8B030D-6E8A-4147-A177-3AD203B41FA5}">
                          <a16:colId xmlns:a16="http://schemas.microsoft.com/office/drawing/2014/main" val="2051293356"/>
                        </a:ext>
                      </a:extLst>
                    </a:gridCol>
                    <a:gridCol w="1729850">
                      <a:extLst>
                        <a:ext uri="{9D8B030D-6E8A-4147-A177-3AD203B41FA5}">
                          <a16:colId xmlns:a16="http://schemas.microsoft.com/office/drawing/2014/main" val="1700280035"/>
                        </a:ext>
                      </a:extLst>
                    </a:gridCol>
                    <a:gridCol w="1729850">
                      <a:extLst>
                        <a:ext uri="{9D8B030D-6E8A-4147-A177-3AD203B41FA5}">
                          <a16:colId xmlns:a16="http://schemas.microsoft.com/office/drawing/2014/main" val="2209836096"/>
                        </a:ext>
                      </a:extLst>
                    </a:gridCol>
                  </a:tblGrid>
                  <a:tr h="313126">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𝑊𝑒𝑎𝑡h𝑒𝑟</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𝑠𝑢𝑛𝑛𝑦</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𝑟𝑎𝑖𝑛</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𝑐𝑙𝑜𝑢𝑑𝑦</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𝑠𝑛𝑜𝑤</m:t>
                                </m:r>
                              </m:oMath>
                            </m:oMathPara>
                          </a14:m>
                          <a:endParaRPr lang="en-US" dirty="0"/>
                        </a:p>
                      </a:txBody>
                      <a:tcPr/>
                    </a:tc>
                    <a:extLst>
                      <a:ext uri="{0D108BD9-81ED-4DB2-BD59-A6C34878D82A}">
                        <a16:rowId xmlns:a16="http://schemas.microsoft.com/office/drawing/2014/main" val="158887757"/>
                      </a:ext>
                    </a:extLst>
                  </a:tr>
                  <a:tr h="313126">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𝐶𝑎𝑣𝑖𝑡𝑦</m:t>
                                </m:r>
                                <m:r>
                                  <a:rPr lang="en-US" b="0" i="1" smtClean="0">
                                    <a:latin typeface="Cambria Math" panose="02040503050406030204" pitchFamily="18" charset="0"/>
                                  </a:rPr>
                                  <m:t>=</m:t>
                                </m:r>
                                <m:r>
                                  <a:rPr lang="en-US" b="0" i="1" smtClean="0">
                                    <a:latin typeface="Cambria Math" panose="02040503050406030204" pitchFamily="18" charset="0"/>
                                  </a:rPr>
                                  <m:t>𝑡𝑟𝑢𝑒</m:t>
                                </m:r>
                              </m:oMath>
                            </m:oMathPara>
                          </a14:m>
                          <a:endParaRPr lang="en-US" dirty="0"/>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extLst>
                      <a:ext uri="{0D108BD9-81ED-4DB2-BD59-A6C34878D82A}">
                        <a16:rowId xmlns:a16="http://schemas.microsoft.com/office/drawing/2014/main" val="195519498"/>
                      </a:ext>
                    </a:extLst>
                  </a:tr>
                  <a:tr h="38964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𝐶𝑎𝑣𝑖𝑡𝑦</m:t>
                                </m:r>
                                <m:r>
                                  <a:rPr lang="en-US" b="0" i="1" smtClean="0">
                                    <a:latin typeface="Cambria Math" panose="02040503050406030204" pitchFamily="18" charset="0"/>
                                  </a:rPr>
                                  <m:t>=</m:t>
                                </m:r>
                                <m:r>
                                  <a:rPr lang="en-US" b="0" i="1" smtClean="0">
                                    <a:latin typeface="Cambria Math" panose="02040503050406030204" pitchFamily="18" charset="0"/>
                                  </a:rPr>
                                  <m:t>𝑓𝑎𝑙𝑠𝑒</m:t>
                                </m:r>
                              </m:oMath>
                            </m:oMathPara>
                          </a14:m>
                          <a:endParaRPr lang="en-US" dirty="0"/>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extLst>
                      <a:ext uri="{0D108BD9-81ED-4DB2-BD59-A6C34878D82A}">
                        <a16:rowId xmlns:a16="http://schemas.microsoft.com/office/drawing/2014/main" val="3427803229"/>
                      </a:ext>
                    </a:extLst>
                  </a:tr>
                </a:tbl>
              </a:graphicData>
            </a:graphic>
          </p:graphicFrame>
        </mc:Choice>
        <mc:Fallback xmlns="">
          <p:graphicFrame>
            <p:nvGraphicFramePr>
              <p:cNvPr id="3" name="Table 2">
                <a:extLst>
                  <a:ext uri="{FF2B5EF4-FFF2-40B4-BE49-F238E27FC236}">
                    <a16:creationId xmlns:a16="http://schemas.microsoft.com/office/drawing/2014/main" id="{784B6AC8-9962-C4F3-9477-7074F821D9FB}"/>
                  </a:ext>
                </a:extLst>
              </p:cNvPr>
              <p:cNvGraphicFramePr>
                <a:graphicFrameLocks noGrp="1"/>
              </p:cNvGraphicFramePr>
              <p:nvPr>
                <p:extLst>
                  <p:ext uri="{D42A27DB-BD31-4B8C-83A1-F6EECF244321}">
                    <p14:modId xmlns:p14="http://schemas.microsoft.com/office/powerpoint/2010/main" val="1041596533"/>
                  </p:ext>
                </p:extLst>
              </p:nvPr>
            </p:nvGraphicFramePr>
            <p:xfrm>
              <a:off x="1771375" y="3819587"/>
              <a:ext cx="8649250" cy="1121169"/>
            </p:xfrm>
            <a:graphic>
              <a:graphicData uri="http://schemas.openxmlformats.org/drawingml/2006/table">
                <a:tbl>
                  <a:tblPr firstRow="1" bandRow="1">
                    <a:tableStyleId>{5940675A-B579-460E-94D1-54222C63F5DA}</a:tableStyleId>
                  </a:tblPr>
                  <a:tblGrid>
                    <a:gridCol w="1729850">
                      <a:extLst>
                        <a:ext uri="{9D8B030D-6E8A-4147-A177-3AD203B41FA5}">
                          <a16:colId xmlns:a16="http://schemas.microsoft.com/office/drawing/2014/main" val="1770771516"/>
                        </a:ext>
                      </a:extLst>
                    </a:gridCol>
                    <a:gridCol w="1729850">
                      <a:extLst>
                        <a:ext uri="{9D8B030D-6E8A-4147-A177-3AD203B41FA5}">
                          <a16:colId xmlns:a16="http://schemas.microsoft.com/office/drawing/2014/main" val="1632419444"/>
                        </a:ext>
                      </a:extLst>
                    </a:gridCol>
                    <a:gridCol w="1729850">
                      <a:extLst>
                        <a:ext uri="{9D8B030D-6E8A-4147-A177-3AD203B41FA5}">
                          <a16:colId xmlns:a16="http://schemas.microsoft.com/office/drawing/2014/main" val="2051293356"/>
                        </a:ext>
                      </a:extLst>
                    </a:gridCol>
                    <a:gridCol w="1729850">
                      <a:extLst>
                        <a:ext uri="{9D8B030D-6E8A-4147-A177-3AD203B41FA5}">
                          <a16:colId xmlns:a16="http://schemas.microsoft.com/office/drawing/2014/main" val="1700280035"/>
                        </a:ext>
                      </a:extLst>
                    </a:gridCol>
                    <a:gridCol w="1729850">
                      <a:extLst>
                        <a:ext uri="{9D8B030D-6E8A-4147-A177-3AD203B41FA5}">
                          <a16:colId xmlns:a16="http://schemas.microsoft.com/office/drawing/2014/main" val="2209836096"/>
                        </a:ext>
                      </a:extLst>
                    </a:gridCol>
                  </a:tblGrid>
                  <a:tr h="365760">
                    <a:tc>
                      <a:txBody>
                        <a:bodyPr/>
                        <a:lstStyle/>
                        <a:p>
                          <a:endParaRPr lang="en-US"/>
                        </a:p>
                      </a:txBody>
                      <a:tcPr>
                        <a:blipFill>
                          <a:blip r:embed="rId3"/>
                          <a:stretch>
                            <a:fillRect l="-352" t="-1667" r="-400704" b="-228333"/>
                          </a:stretch>
                        </a:blipFill>
                      </a:tcPr>
                    </a:tc>
                    <a:tc>
                      <a:txBody>
                        <a:bodyPr/>
                        <a:lstStyle/>
                        <a:p>
                          <a:endParaRPr lang="en-US"/>
                        </a:p>
                      </a:txBody>
                      <a:tcPr>
                        <a:blipFill>
                          <a:blip r:embed="rId3"/>
                          <a:stretch>
                            <a:fillRect l="-100352" t="-1667" r="-300704" b="-228333"/>
                          </a:stretch>
                        </a:blipFill>
                      </a:tcPr>
                    </a:tc>
                    <a:tc>
                      <a:txBody>
                        <a:bodyPr/>
                        <a:lstStyle/>
                        <a:p>
                          <a:endParaRPr lang="en-US"/>
                        </a:p>
                      </a:txBody>
                      <a:tcPr>
                        <a:blipFill>
                          <a:blip r:embed="rId3"/>
                          <a:stretch>
                            <a:fillRect l="-200352" t="-1667" r="-200704" b="-228333"/>
                          </a:stretch>
                        </a:blipFill>
                      </a:tcPr>
                    </a:tc>
                    <a:tc>
                      <a:txBody>
                        <a:bodyPr/>
                        <a:lstStyle/>
                        <a:p>
                          <a:endParaRPr lang="en-US"/>
                        </a:p>
                      </a:txBody>
                      <a:tcPr>
                        <a:blipFill>
                          <a:blip r:embed="rId3"/>
                          <a:stretch>
                            <a:fillRect l="-300352" t="-1667" r="-100704" b="-228333"/>
                          </a:stretch>
                        </a:blipFill>
                      </a:tcPr>
                    </a:tc>
                    <a:tc>
                      <a:txBody>
                        <a:bodyPr/>
                        <a:lstStyle/>
                        <a:p>
                          <a:endParaRPr lang="en-US"/>
                        </a:p>
                      </a:txBody>
                      <a:tcPr>
                        <a:blipFill>
                          <a:blip r:embed="rId3"/>
                          <a:stretch>
                            <a:fillRect l="-400352" t="-1667" r="-704" b="-228333"/>
                          </a:stretch>
                        </a:blipFill>
                      </a:tcPr>
                    </a:tc>
                    <a:extLst>
                      <a:ext uri="{0D108BD9-81ED-4DB2-BD59-A6C34878D82A}">
                        <a16:rowId xmlns:a16="http://schemas.microsoft.com/office/drawing/2014/main" val="158887757"/>
                      </a:ext>
                    </a:extLst>
                  </a:tr>
                  <a:tr h="365760">
                    <a:tc>
                      <a:txBody>
                        <a:bodyPr/>
                        <a:lstStyle/>
                        <a:p>
                          <a:endParaRPr lang="en-US"/>
                        </a:p>
                      </a:txBody>
                      <a:tcPr>
                        <a:blipFill>
                          <a:blip r:embed="rId3"/>
                          <a:stretch>
                            <a:fillRect l="-352" t="-100000" r="-400704" b="-124590"/>
                          </a:stretch>
                        </a:blipFill>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extLst>
                      <a:ext uri="{0D108BD9-81ED-4DB2-BD59-A6C34878D82A}">
                        <a16:rowId xmlns:a16="http://schemas.microsoft.com/office/drawing/2014/main" val="195519498"/>
                      </a:ext>
                    </a:extLst>
                  </a:tr>
                  <a:tr h="389649">
                    <a:tc>
                      <a:txBody>
                        <a:bodyPr/>
                        <a:lstStyle/>
                        <a:p>
                          <a:endParaRPr lang="en-US"/>
                        </a:p>
                      </a:txBody>
                      <a:tcPr>
                        <a:blipFill>
                          <a:blip r:embed="rId3"/>
                          <a:stretch>
                            <a:fillRect l="-352" t="-190625" r="-400704" b="-18750"/>
                          </a:stretch>
                        </a:blipFill>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tc>
                      <a:txBody>
                        <a:bodyPr/>
                        <a:lstStyle/>
                        <a:p>
                          <a:pPr algn="ctr"/>
                          <a:r>
                            <a:rPr lang="en-US" dirty="0">
                              <a:latin typeface="Cascadia Code Light" panose="020B0609020000020004" pitchFamily="49" charset="0"/>
                              <a:cs typeface="Cascadia Code Light" panose="020B0609020000020004" pitchFamily="49" charset="0"/>
                            </a:rPr>
                            <a:t>?</a:t>
                          </a:r>
                        </a:p>
                      </a:txBody>
                      <a:tcPr/>
                    </a:tc>
                    <a:extLst>
                      <a:ext uri="{0D108BD9-81ED-4DB2-BD59-A6C34878D82A}">
                        <a16:rowId xmlns:a16="http://schemas.microsoft.com/office/drawing/2014/main" val="3427803229"/>
                      </a:ext>
                    </a:extLst>
                  </a:tr>
                </a:tbl>
              </a:graphicData>
            </a:graphic>
          </p:graphicFrame>
        </mc:Fallback>
      </mc:AlternateContent>
      <p:sp>
        <p:nvSpPr>
          <p:cNvPr id="6" name="TextBox 5">
            <a:extLst>
              <a:ext uri="{FF2B5EF4-FFF2-40B4-BE49-F238E27FC236}">
                <a16:creationId xmlns:a16="http://schemas.microsoft.com/office/drawing/2014/main" id="{8A76B0DC-A262-6DCF-A8A7-93899A2EA127}"/>
              </a:ext>
            </a:extLst>
          </p:cNvPr>
          <p:cNvSpPr txBox="1"/>
          <p:nvPr/>
        </p:nvSpPr>
        <p:spPr>
          <a:xfrm>
            <a:off x="1674743" y="2038627"/>
            <a:ext cx="8842514" cy="1323439"/>
          </a:xfrm>
          <a:prstGeom prst="rect">
            <a:avLst/>
          </a:prstGeom>
          <a:noFill/>
        </p:spPr>
        <p:txBody>
          <a:bodyPr wrap="square" rtlCol="0">
            <a:spAutoFit/>
          </a:bodyPr>
          <a:lstStyle/>
          <a:p>
            <a:pPr algn="ctr"/>
            <a:r>
              <a:rPr lang="en-US" sz="4000" b="1" dirty="0"/>
              <a:t>How many values must be known to complete this table?</a:t>
            </a:r>
          </a:p>
        </p:txBody>
      </p:sp>
    </p:spTree>
    <p:extLst>
      <p:ext uri="{BB962C8B-B14F-4D97-AF65-F5344CB8AC3E}">
        <p14:creationId xmlns:p14="http://schemas.microsoft.com/office/powerpoint/2010/main" val="2543029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F06DE-5DE3-13F9-0043-A21415085C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9AC205-55B9-0532-2C94-E48B44DD69D6}"/>
              </a:ext>
            </a:extLst>
          </p:cNvPr>
          <p:cNvSpPr>
            <a:spLocks noGrp="1"/>
          </p:cNvSpPr>
          <p:nvPr>
            <p:ph type="title"/>
          </p:nvPr>
        </p:nvSpPr>
        <p:spPr>
          <a:xfrm>
            <a:off x="838200" y="472387"/>
            <a:ext cx="10515600" cy="939568"/>
          </a:xfrm>
        </p:spPr>
        <p:txBody>
          <a:bodyPr/>
          <a:lstStyle/>
          <a:p>
            <a:r>
              <a:rPr lang="en-US" dirty="0"/>
              <a:t>Probability for Continuous Variables</a:t>
            </a:r>
          </a:p>
        </p:txBody>
      </p:sp>
      <p:sp>
        <p:nvSpPr>
          <p:cNvPr id="7" name="Footer Placeholder 6">
            <a:extLst>
              <a:ext uri="{FF2B5EF4-FFF2-40B4-BE49-F238E27FC236}">
                <a16:creationId xmlns:a16="http://schemas.microsoft.com/office/drawing/2014/main" id="{79B3BD80-E39E-EF74-CCB3-6CF8B5FBCAE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8" name="Slide Number Placeholder 7">
            <a:extLst>
              <a:ext uri="{FF2B5EF4-FFF2-40B4-BE49-F238E27FC236}">
                <a16:creationId xmlns:a16="http://schemas.microsoft.com/office/drawing/2014/main" id="{C2CB8EF3-2E67-56D9-D11F-E10CA15EC76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5" name="Content Placeholder 3">
            <a:extLst>
              <a:ext uri="{FF2B5EF4-FFF2-40B4-BE49-F238E27FC236}">
                <a16:creationId xmlns:a16="http://schemas.microsoft.com/office/drawing/2014/main" id="{134464E5-8F52-2EF0-7D16-638C9C742C9E}"/>
              </a:ext>
            </a:extLst>
          </p:cNvPr>
          <p:cNvSpPr txBox="1">
            <a:spLocks/>
          </p:cNvSpPr>
          <p:nvPr/>
        </p:nvSpPr>
        <p:spPr>
          <a:xfrm>
            <a:off x="4038600" y="1715763"/>
            <a:ext cx="6540846" cy="41248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a:p>
        </p:txBody>
      </p:sp>
      <p:sp>
        <p:nvSpPr>
          <p:cNvPr id="6" name="Content Placeholder 3">
            <a:extLst>
              <a:ext uri="{FF2B5EF4-FFF2-40B4-BE49-F238E27FC236}">
                <a16:creationId xmlns:a16="http://schemas.microsoft.com/office/drawing/2014/main" id="{70847252-A401-A319-DF4F-02338C3F367D}"/>
              </a:ext>
            </a:extLst>
          </p:cNvPr>
          <p:cNvSpPr txBox="1">
            <a:spLocks/>
          </p:cNvSpPr>
          <p:nvPr/>
        </p:nvSpPr>
        <p:spPr>
          <a:xfrm>
            <a:off x="4038599" y="1200035"/>
            <a:ext cx="6540846" cy="18225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a:p>
        </p:txBody>
      </p:sp>
      <p:sp>
        <p:nvSpPr>
          <p:cNvPr id="2" name="TextBox 1">
            <a:extLst>
              <a:ext uri="{FF2B5EF4-FFF2-40B4-BE49-F238E27FC236}">
                <a16:creationId xmlns:a16="http://schemas.microsoft.com/office/drawing/2014/main" id="{5C3AEF3A-266A-793F-9C9F-0DFB680FFC4F}"/>
              </a:ext>
            </a:extLst>
          </p:cNvPr>
          <p:cNvSpPr txBox="1"/>
          <p:nvPr/>
        </p:nvSpPr>
        <p:spPr>
          <a:xfrm>
            <a:off x="1674743" y="2926523"/>
            <a:ext cx="8842514" cy="707886"/>
          </a:xfrm>
          <a:prstGeom prst="rect">
            <a:avLst/>
          </a:prstGeom>
          <a:noFill/>
        </p:spPr>
        <p:txBody>
          <a:bodyPr wrap="square" rtlCol="0">
            <a:spAutoFit/>
          </a:bodyPr>
          <a:lstStyle/>
          <a:p>
            <a:r>
              <a:rPr lang="en-US" sz="4000" b="1" dirty="0"/>
              <a:t>Covered in chapter13.pdf slides 13-14</a:t>
            </a:r>
          </a:p>
        </p:txBody>
      </p:sp>
    </p:spTree>
    <p:extLst>
      <p:ext uri="{BB962C8B-B14F-4D97-AF65-F5344CB8AC3E}">
        <p14:creationId xmlns:p14="http://schemas.microsoft.com/office/powerpoint/2010/main" val="1538467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D2ADE-FBEC-0896-422F-CC49F9475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FC14-C2D4-A459-3E1D-2EFBCAB8BC22}"/>
              </a:ext>
            </a:extLst>
          </p:cNvPr>
          <p:cNvSpPr>
            <a:spLocks noGrp="1"/>
          </p:cNvSpPr>
          <p:nvPr>
            <p:ph type="title"/>
          </p:nvPr>
        </p:nvSpPr>
        <p:spPr>
          <a:xfrm>
            <a:off x="1289825" y="545329"/>
            <a:ext cx="9612350" cy="847413"/>
          </a:xfrm>
        </p:spPr>
        <p:txBody>
          <a:bodyPr>
            <a:normAutofit/>
          </a:bodyPr>
          <a:lstStyle/>
          <a:p>
            <a:r>
              <a:rPr lang="en-US" dirty="0"/>
              <a:t>Adding Conditions</a:t>
            </a:r>
          </a:p>
        </p:txBody>
      </p:sp>
      <p:sp>
        <p:nvSpPr>
          <p:cNvPr id="24" name="Footer Placeholder 23">
            <a:extLst>
              <a:ext uri="{FF2B5EF4-FFF2-40B4-BE49-F238E27FC236}">
                <a16:creationId xmlns:a16="http://schemas.microsoft.com/office/drawing/2014/main" id="{E9049EC3-B47F-98FF-3060-C5DA62BB6A4B}"/>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25" name="Slide Number Placeholder 24">
            <a:extLst>
              <a:ext uri="{FF2B5EF4-FFF2-40B4-BE49-F238E27FC236}">
                <a16:creationId xmlns:a16="http://schemas.microsoft.com/office/drawing/2014/main" id="{F19995E8-BFE9-937B-3E16-FA60338206E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3" name="Content Placeholder 3">
            <a:extLst>
              <a:ext uri="{FF2B5EF4-FFF2-40B4-BE49-F238E27FC236}">
                <a16:creationId xmlns:a16="http://schemas.microsoft.com/office/drawing/2014/main" id="{C5348EE7-5055-27B8-B6AC-27496A1C3635}"/>
              </a:ext>
            </a:extLst>
          </p:cNvPr>
          <p:cNvSpPr txBox="1">
            <a:spLocks/>
          </p:cNvSpPr>
          <p:nvPr/>
        </p:nvSpPr>
        <p:spPr>
          <a:xfrm>
            <a:off x="1885156" y="1954796"/>
            <a:ext cx="8421688" cy="41248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sz="3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AFB54D8-1641-FC0B-F1F4-3647FD235957}"/>
                  </a:ext>
                </a:extLst>
              </p:cNvPr>
              <p:cNvSpPr txBox="1"/>
              <p:nvPr/>
            </p:nvSpPr>
            <p:spPr>
              <a:xfrm>
                <a:off x="1570383" y="1643270"/>
                <a:ext cx="9402417"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We have unconditional probabilities, let’s talk </a:t>
                </a:r>
                <a:r>
                  <a:rPr lang="en-US" sz="2800" b="1" dirty="0"/>
                  <a:t>conditional/posterior </a:t>
                </a:r>
                <a:r>
                  <a:rPr lang="en-US" sz="2800" dirty="0"/>
                  <a:t>probabilities.</a:t>
                </a:r>
              </a:p>
              <a:p>
                <a:pPr marL="914400" lvl="1" indent="-457200">
                  <a:buFont typeface="Arial" panose="020B0604020202020204" pitchFamily="34" charset="0"/>
                  <a:buChar char="•"/>
                </a:pPr>
                <a:r>
                  <a:rPr lang="en-US" sz="2800" dirty="0"/>
                  <a:t>i.e. The probability of </a:t>
                </a:r>
                <a14:m>
                  <m:oMath xmlns:m="http://schemas.openxmlformats.org/officeDocument/2006/math">
                    <m:r>
                      <a:rPr lang="en-US" sz="2800" b="0" i="1" smtClean="0">
                        <a:latin typeface="Cambria Math" panose="02040503050406030204" pitchFamily="18" charset="0"/>
                      </a:rPr>
                      <m:t>𝑥</m:t>
                    </m:r>
                  </m:oMath>
                </a14:m>
                <a:r>
                  <a:rPr lang="en-US" sz="2800" dirty="0"/>
                  <a:t> given some proposition</a:t>
                </a:r>
              </a:p>
              <a:p>
                <a:pPr marL="457200" indent="-457200">
                  <a:buFont typeface="Arial" panose="020B0604020202020204" pitchFamily="34" charset="0"/>
                  <a:buChar char="•"/>
                </a:pPr>
                <a:r>
                  <a:rPr lang="en-US" sz="2800" dirty="0"/>
                  <a:t>Ex.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𝑐𝑎𝑣𝑖𝑡𝑦</m:t>
                        </m:r>
                      </m:e>
                      <m:e>
                        <m:r>
                          <a:rPr lang="en-US" sz="2800" b="0" i="1" smtClean="0">
                            <a:latin typeface="Cambria Math" panose="02040503050406030204" pitchFamily="18" charset="0"/>
                          </a:rPr>
                          <m:t>𝑡𝑜𝑜𝑡h𝑎𝑐h𝑒</m:t>
                        </m:r>
                      </m:e>
                    </m:d>
                    <m:r>
                      <a:rPr lang="en-US" sz="2800" b="0" i="1" smtClean="0">
                        <a:latin typeface="Cambria Math" panose="02040503050406030204" pitchFamily="18" charset="0"/>
                      </a:rPr>
                      <m:t>=0.8</m:t>
                    </m:r>
                  </m:oMath>
                </a14:m>
                <a:endParaRPr lang="en-US" sz="2800" dirty="0"/>
              </a:p>
              <a:p>
                <a:pPr marL="914400" lvl="1" indent="-457200">
                  <a:buFont typeface="Arial" panose="020B0604020202020204" pitchFamily="34" charset="0"/>
                  <a:buChar char="•"/>
                </a:pPr>
                <a:r>
                  <a:rPr lang="en-US" sz="2800" b="1" dirty="0"/>
                  <a:t>Given ( | ) </a:t>
                </a:r>
                <a:r>
                  <a:rPr lang="en-US" sz="2800" dirty="0"/>
                  <a:t>that I have a toothache, update the probability of </a:t>
                </a:r>
                <a14:m>
                  <m:oMath xmlns:m="http://schemas.openxmlformats.org/officeDocument/2006/math">
                    <m:r>
                      <a:rPr lang="en-US" sz="2800" b="0" i="1" smtClean="0">
                        <a:latin typeface="Cambria Math" panose="02040503050406030204" pitchFamily="18" charset="0"/>
                      </a:rPr>
                      <m:t>𝑐𝑎𝑣𝑖𝑡𝑦</m:t>
                    </m:r>
                  </m:oMath>
                </a14:m>
                <a:endParaRPr lang="en-US" sz="2800" b="1" dirty="0"/>
              </a:p>
            </p:txBody>
          </p:sp>
        </mc:Choice>
        <mc:Fallback xmlns="">
          <p:sp>
            <p:nvSpPr>
              <p:cNvPr id="4" name="TextBox 3">
                <a:extLst>
                  <a:ext uri="{FF2B5EF4-FFF2-40B4-BE49-F238E27FC236}">
                    <a16:creationId xmlns:a16="http://schemas.microsoft.com/office/drawing/2014/main" id="{4AFB54D8-1641-FC0B-F1F4-3647FD235957}"/>
                  </a:ext>
                </a:extLst>
              </p:cNvPr>
              <p:cNvSpPr txBox="1">
                <a:spLocks noRot="1" noChangeAspect="1" noMove="1" noResize="1" noEditPoints="1" noAdjustHandles="1" noChangeArrowheads="1" noChangeShapeType="1" noTextEdit="1"/>
              </p:cNvSpPr>
              <p:nvPr/>
            </p:nvSpPr>
            <p:spPr>
              <a:xfrm>
                <a:off x="1570383" y="1643270"/>
                <a:ext cx="9402417" cy="2677656"/>
              </a:xfrm>
              <a:prstGeom prst="rect">
                <a:avLst/>
              </a:prstGeom>
              <a:blipFill>
                <a:blip r:embed="rId3"/>
                <a:stretch>
                  <a:fillRect l="-1167" t="-2506" b="-5467"/>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85563A47-E429-0512-DF86-3C28A4DEAAC9}"/>
              </a:ext>
            </a:extLst>
          </p:cNvPr>
          <p:cNvGrpSpPr/>
          <p:nvPr/>
        </p:nvGrpSpPr>
        <p:grpSpPr>
          <a:xfrm>
            <a:off x="1586385" y="4867161"/>
            <a:ext cx="9019229" cy="666259"/>
            <a:chOff x="1289825" y="4840208"/>
            <a:chExt cx="9019229" cy="666259"/>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FF692E-FFB7-9215-C162-24D906847542}"/>
                    </a:ext>
                  </a:extLst>
                </p:cNvPr>
                <p:cNvSpPr txBox="1"/>
                <p:nvPr/>
              </p:nvSpPr>
              <p:spPr>
                <a:xfrm>
                  <a:off x="1289825" y="5075580"/>
                  <a:ext cx="258519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𝑐𝑎𝑣𝑖𝑡𝑦</m:t>
                            </m:r>
                          </m:e>
                        </m:d>
                        <m:r>
                          <a:rPr lang="en-US" sz="2800" b="0" i="1" smtClean="0">
                            <a:latin typeface="Cambria Math" panose="02040503050406030204" pitchFamily="18" charset="0"/>
                          </a:rPr>
                          <m:t>=0.1</m:t>
                        </m:r>
                      </m:oMath>
                    </m:oMathPara>
                  </a14:m>
                  <a:endParaRPr lang="en-US" sz="2800" dirty="0"/>
                </a:p>
              </p:txBody>
            </p:sp>
          </mc:Choice>
          <mc:Fallback xmlns="">
            <p:sp>
              <p:nvSpPr>
                <p:cNvPr id="5" name="TextBox 4">
                  <a:extLst>
                    <a:ext uri="{FF2B5EF4-FFF2-40B4-BE49-F238E27FC236}">
                      <a16:creationId xmlns:a16="http://schemas.microsoft.com/office/drawing/2014/main" id="{D8FF692E-FFB7-9215-C162-24D906847542}"/>
                    </a:ext>
                  </a:extLst>
                </p:cNvPr>
                <p:cNvSpPr txBox="1">
                  <a:spLocks noRot="1" noChangeAspect="1" noMove="1" noResize="1" noEditPoints="1" noAdjustHandles="1" noChangeArrowheads="1" noChangeShapeType="1" noTextEdit="1"/>
                </p:cNvSpPr>
                <p:nvPr/>
              </p:nvSpPr>
              <p:spPr>
                <a:xfrm>
                  <a:off x="1289825" y="5075580"/>
                  <a:ext cx="2585195"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F46F59-174D-DD33-ED83-23CD9BBF64BA}"/>
                    </a:ext>
                  </a:extLst>
                </p:cNvPr>
                <p:cNvSpPr txBox="1"/>
                <p:nvPr/>
              </p:nvSpPr>
              <p:spPr>
                <a:xfrm>
                  <a:off x="5997746" y="5075579"/>
                  <a:ext cx="43113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𝑐𝑎𝑣𝑖𝑡𝑦</m:t>
                            </m:r>
                          </m:e>
                          <m:e>
                            <m:r>
                              <a:rPr lang="en-US" sz="2800" i="1">
                                <a:latin typeface="Cambria Math" panose="02040503050406030204" pitchFamily="18" charset="0"/>
                              </a:rPr>
                              <m:t>𝑡𝑜𝑜𝑡h𝑎𝑐h𝑒</m:t>
                            </m:r>
                          </m:e>
                        </m:d>
                        <m:r>
                          <a:rPr lang="en-US" sz="2800" i="1">
                            <a:latin typeface="Cambria Math" panose="02040503050406030204" pitchFamily="18" charset="0"/>
                          </a:rPr>
                          <m:t>=0.8</m:t>
                        </m:r>
                      </m:oMath>
                    </m:oMathPara>
                  </a14:m>
                  <a:endParaRPr lang="en-US" sz="2800" dirty="0"/>
                </a:p>
              </p:txBody>
            </p:sp>
          </mc:Choice>
          <mc:Fallback xmlns="">
            <p:sp>
              <p:nvSpPr>
                <p:cNvPr id="6" name="TextBox 5">
                  <a:extLst>
                    <a:ext uri="{FF2B5EF4-FFF2-40B4-BE49-F238E27FC236}">
                      <a16:creationId xmlns:a16="http://schemas.microsoft.com/office/drawing/2014/main" id="{F2F46F59-174D-DD33-ED83-23CD9BBF64BA}"/>
                    </a:ext>
                  </a:extLst>
                </p:cNvPr>
                <p:cNvSpPr txBox="1">
                  <a:spLocks noRot="1" noChangeAspect="1" noMove="1" noResize="1" noEditPoints="1" noAdjustHandles="1" noChangeArrowheads="1" noChangeShapeType="1" noTextEdit="1"/>
                </p:cNvSpPr>
                <p:nvPr/>
              </p:nvSpPr>
              <p:spPr>
                <a:xfrm>
                  <a:off x="5997746" y="5075579"/>
                  <a:ext cx="4311308" cy="430887"/>
                </a:xfrm>
                <a:prstGeom prst="rect">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44EC7A4-BD56-7032-58A2-97BDDFACB92E}"/>
                </a:ext>
              </a:extLst>
            </p:cNvPr>
            <p:cNvCxnSpPr>
              <a:stCxn id="5" idx="3"/>
              <a:endCxn id="6" idx="1"/>
            </p:cNvCxnSpPr>
            <p:nvPr/>
          </p:nvCxnSpPr>
          <p:spPr>
            <a:xfrm flipV="1">
              <a:off x="3875020" y="5291023"/>
              <a:ext cx="212272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9A45932-3103-6D92-AD8E-596985B1BBA4}"/>
                </a:ext>
              </a:extLst>
            </p:cNvPr>
            <p:cNvSpPr txBox="1"/>
            <p:nvPr/>
          </p:nvSpPr>
          <p:spPr>
            <a:xfrm>
              <a:off x="3959035" y="4840208"/>
              <a:ext cx="1954695" cy="400110"/>
            </a:xfrm>
            <a:prstGeom prst="rect">
              <a:avLst/>
            </a:prstGeom>
            <a:noFill/>
          </p:spPr>
          <p:txBody>
            <a:bodyPr wrap="square" rtlCol="0">
              <a:spAutoFit/>
            </a:bodyPr>
            <a:lstStyle/>
            <a:p>
              <a:pPr algn="ctr"/>
              <a:r>
                <a:rPr lang="en-US" sz="2000" dirty="0"/>
                <a:t>New Evidence</a:t>
              </a:r>
            </a:p>
          </p:txBody>
        </p:sp>
      </p:grpSp>
    </p:spTree>
    <p:extLst>
      <p:ext uri="{BB962C8B-B14F-4D97-AF65-F5344CB8AC3E}">
        <p14:creationId xmlns:p14="http://schemas.microsoft.com/office/powerpoint/2010/main" val="994821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p:txBody>
          <a:bodyPr/>
          <a:lstStyle/>
          <a:p>
            <a:r>
              <a:rPr lang="en-US" dirty="0"/>
              <a:t>Conditional Distribution</a:t>
            </a:r>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28</a:t>
            </a:fld>
            <a:endParaRPr lang="en-US"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4055EA3-B0E1-CC81-EAD3-8CB97D09F1EC}"/>
                  </a:ext>
                </a:extLst>
              </p:cNvPr>
              <p:cNvGraphicFramePr>
                <a:graphicFrameLocks noGrp="1"/>
              </p:cNvGraphicFramePr>
              <p:nvPr>
                <p:extLst>
                  <p:ext uri="{D42A27DB-BD31-4B8C-83A1-F6EECF244321}">
                    <p14:modId xmlns:p14="http://schemas.microsoft.com/office/powerpoint/2010/main" val="2090538073"/>
                  </p:ext>
                </p:extLst>
              </p:nvPr>
            </p:nvGraphicFramePr>
            <p:xfrm>
              <a:off x="2692953" y="3754120"/>
              <a:ext cx="6806094" cy="1805166"/>
            </p:xfrm>
            <a:graphic>
              <a:graphicData uri="http://schemas.openxmlformats.org/drawingml/2006/table">
                <a:tbl>
                  <a:tblPr firstRow="1" bandRow="1">
                    <a:tableStyleId>{5940675A-B579-460E-94D1-54222C63F5DA}</a:tableStyleId>
                  </a:tblPr>
                  <a:tblGrid>
                    <a:gridCol w="2268698">
                      <a:extLst>
                        <a:ext uri="{9D8B030D-6E8A-4147-A177-3AD203B41FA5}">
                          <a16:colId xmlns:a16="http://schemas.microsoft.com/office/drawing/2014/main" val="2476104526"/>
                        </a:ext>
                      </a:extLst>
                    </a:gridCol>
                    <a:gridCol w="2268698">
                      <a:extLst>
                        <a:ext uri="{9D8B030D-6E8A-4147-A177-3AD203B41FA5}">
                          <a16:colId xmlns:a16="http://schemas.microsoft.com/office/drawing/2014/main" val="1804959149"/>
                        </a:ext>
                      </a:extLst>
                    </a:gridCol>
                    <a:gridCol w="2268698">
                      <a:extLst>
                        <a:ext uri="{9D8B030D-6E8A-4147-A177-3AD203B41FA5}">
                          <a16:colId xmlns:a16="http://schemas.microsoft.com/office/drawing/2014/main" val="187063444"/>
                        </a:ext>
                      </a:extLst>
                    </a:gridCol>
                  </a:tblGrid>
                  <a:tr h="601722">
                    <a:tc>
                      <a:txBody>
                        <a:bodyPr/>
                        <a:lstStyle/>
                        <a:p>
                          <a:endParaRPr lang="en-US" sz="2800" dirty="0"/>
                        </a:p>
                      </a:txBody>
                      <a:tcPr/>
                    </a:tc>
                    <a:tc>
                      <a:txBody>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𝑡𝑜𝑜𝑡h𝑎𝑐h𝑒</m:t>
                                </m:r>
                              </m:oMath>
                            </m:oMathPara>
                          </a14:m>
                          <a:endParaRPr lang="en-US" sz="2800" dirty="0"/>
                        </a:p>
                      </a:txBody>
                      <a:tcPr/>
                    </a:tc>
                    <a:tc>
                      <a:txBody>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𝑡𝑜𝑜𝑡h𝑎𝑐h𝑒</m:t>
                                </m:r>
                              </m:oMath>
                            </m:oMathPara>
                          </a14:m>
                          <a:endParaRPr lang="en-US" sz="2800" dirty="0"/>
                        </a:p>
                      </a:txBody>
                      <a:tcPr/>
                    </a:tc>
                    <a:extLst>
                      <a:ext uri="{0D108BD9-81ED-4DB2-BD59-A6C34878D82A}">
                        <a16:rowId xmlns:a16="http://schemas.microsoft.com/office/drawing/2014/main" val="3564195285"/>
                      </a:ext>
                    </a:extLst>
                  </a:tr>
                  <a:tr h="601722">
                    <a:tc>
                      <a:txBody>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𝑐𝑎𝑣𝑖𝑡𝑦</m:t>
                                </m:r>
                              </m:oMath>
                            </m:oMathPara>
                          </a14:m>
                          <a:endParaRPr lang="en-US" sz="2800" dirty="0"/>
                        </a:p>
                      </a:txBody>
                      <a:tcPr/>
                    </a:tc>
                    <a:tc>
                      <a:txBody>
                        <a:bodyPr/>
                        <a:lstStyle/>
                        <a:p>
                          <a:pPr algn="ctr"/>
                          <a:r>
                            <a:rPr lang="en-US" sz="2800" dirty="0">
                              <a:latin typeface="Cascadia Code Light" panose="020B0609020000020004" pitchFamily="49" charset="0"/>
                              <a:cs typeface="Cascadia Code Light" panose="020B0609020000020004" pitchFamily="49" charset="0"/>
                            </a:rPr>
                            <a:t>0.08</a:t>
                          </a:r>
                        </a:p>
                      </a:txBody>
                      <a:tcPr/>
                    </a:tc>
                    <a:tc>
                      <a:txBody>
                        <a:bodyPr/>
                        <a:lstStyle/>
                        <a:p>
                          <a:pPr algn="ctr"/>
                          <a:r>
                            <a:rPr lang="en-US" sz="2800" dirty="0">
                              <a:latin typeface="Cascadia Code Light" panose="020B0609020000020004" pitchFamily="49" charset="0"/>
                              <a:cs typeface="Cascadia Code Light" panose="020B0609020000020004" pitchFamily="49" charset="0"/>
                            </a:rPr>
                            <a:t>0.02</a:t>
                          </a:r>
                        </a:p>
                      </a:txBody>
                      <a:tcPr/>
                    </a:tc>
                    <a:extLst>
                      <a:ext uri="{0D108BD9-81ED-4DB2-BD59-A6C34878D82A}">
                        <a16:rowId xmlns:a16="http://schemas.microsoft.com/office/drawing/2014/main" val="2598546524"/>
                      </a:ext>
                    </a:extLst>
                  </a:tr>
                  <a:tr h="601722">
                    <a:tc>
                      <a:txBody>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𝑐𝑎𝑣𝑖𝑡𝑦</m:t>
                                </m:r>
                              </m:oMath>
                            </m:oMathPara>
                          </a14:m>
                          <a:endParaRPr lang="en-US" sz="2800" dirty="0"/>
                        </a:p>
                      </a:txBody>
                      <a:tcPr/>
                    </a:tc>
                    <a:tc>
                      <a:txBody>
                        <a:bodyPr/>
                        <a:lstStyle/>
                        <a:p>
                          <a:pPr algn="ctr"/>
                          <a:r>
                            <a:rPr lang="en-US" sz="2800" dirty="0">
                              <a:latin typeface="Cascadia Code Light" panose="020B0609020000020004" pitchFamily="49" charset="0"/>
                              <a:cs typeface="Cascadia Code Light" panose="020B0609020000020004" pitchFamily="49" charset="0"/>
                            </a:rPr>
                            <a:t>0.02</a:t>
                          </a:r>
                        </a:p>
                      </a:txBody>
                      <a:tcPr/>
                    </a:tc>
                    <a:tc>
                      <a:txBody>
                        <a:bodyPr/>
                        <a:lstStyle/>
                        <a:p>
                          <a:pPr algn="ctr"/>
                          <a:r>
                            <a:rPr lang="en-US" sz="2800" dirty="0">
                              <a:latin typeface="Cascadia Code Light" panose="020B0609020000020004" pitchFamily="49" charset="0"/>
                              <a:cs typeface="Cascadia Code Light" panose="020B0609020000020004" pitchFamily="49" charset="0"/>
                            </a:rPr>
                            <a:t>0.88</a:t>
                          </a:r>
                        </a:p>
                      </a:txBody>
                      <a:tcPr/>
                    </a:tc>
                    <a:extLst>
                      <a:ext uri="{0D108BD9-81ED-4DB2-BD59-A6C34878D82A}">
                        <a16:rowId xmlns:a16="http://schemas.microsoft.com/office/drawing/2014/main" val="3466252294"/>
                      </a:ext>
                    </a:extLst>
                  </a:tr>
                </a:tbl>
              </a:graphicData>
            </a:graphic>
          </p:graphicFrame>
        </mc:Choice>
        <mc:Fallback xmlns="">
          <p:graphicFrame>
            <p:nvGraphicFramePr>
              <p:cNvPr id="3" name="Table 2">
                <a:extLst>
                  <a:ext uri="{FF2B5EF4-FFF2-40B4-BE49-F238E27FC236}">
                    <a16:creationId xmlns:a16="http://schemas.microsoft.com/office/drawing/2014/main" id="{D4055EA3-B0E1-CC81-EAD3-8CB97D09F1EC}"/>
                  </a:ext>
                </a:extLst>
              </p:cNvPr>
              <p:cNvGraphicFramePr>
                <a:graphicFrameLocks noGrp="1"/>
              </p:cNvGraphicFramePr>
              <p:nvPr>
                <p:extLst>
                  <p:ext uri="{D42A27DB-BD31-4B8C-83A1-F6EECF244321}">
                    <p14:modId xmlns:p14="http://schemas.microsoft.com/office/powerpoint/2010/main" val="2090538073"/>
                  </p:ext>
                </p:extLst>
              </p:nvPr>
            </p:nvGraphicFramePr>
            <p:xfrm>
              <a:off x="2692953" y="3754120"/>
              <a:ext cx="6806094" cy="1805166"/>
            </p:xfrm>
            <a:graphic>
              <a:graphicData uri="http://schemas.openxmlformats.org/drawingml/2006/table">
                <a:tbl>
                  <a:tblPr firstRow="1" bandRow="1">
                    <a:tableStyleId>{5940675A-B579-460E-94D1-54222C63F5DA}</a:tableStyleId>
                  </a:tblPr>
                  <a:tblGrid>
                    <a:gridCol w="2268698">
                      <a:extLst>
                        <a:ext uri="{9D8B030D-6E8A-4147-A177-3AD203B41FA5}">
                          <a16:colId xmlns:a16="http://schemas.microsoft.com/office/drawing/2014/main" val="2476104526"/>
                        </a:ext>
                      </a:extLst>
                    </a:gridCol>
                    <a:gridCol w="2268698">
                      <a:extLst>
                        <a:ext uri="{9D8B030D-6E8A-4147-A177-3AD203B41FA5}">
                          <a16:colId xmlns:a16="http://schemas.microsoft.com/office/drawing/2014/main" val="1804959149"/>
                        </a:ext>
                      </a:extLst>
                    </a:gridCol>
                    <a:gridCol w="2268698">
                      <a:extLst>
                        <a:ext uri="{9D8B030D-6E8A-4147-A177-3AD203B41FA5}">
                          <a16:colId xmlns:a16="http://schemas.microsoft.com/office/drawing/2014/main" val="187063444"/>
                        </a:ext>
                      </a:extLst>
                    </a:gridCol>
                  </a:tblGrid>
                  <a:tr h="601722">
                    <a:tc>
                      <a:txBody>
                        <a:bodyPr/>
                        <a:lstStyle/>
                        <a:p>
                          <a:endParaRPr lang="en-US" sz="2800" dirty="0"/>
                        </a:p>
                      </a:txBody>
                      <a:tcPr/>
                    </a:tc>
                    <a:tc>
                      <a:txBody>
                        <a:bodyPr/>
                        <a:lstStyle/>
                        <a:p>
                          <a:endParaRPr lang="en-US"/>
                        </a:p>
                      </a:txBody>
                      <a:tcPr>
                        <a:blipFill>
                          <a:blip r:embed="rId3"/>
                          <a:stretch>
                            <a:fillRect l="-100538" t="-1010" r="-100806" b="-214141"/>
                          </a:stretch>
                        </a:blipFill>
                      </a:tcPr>
                    </a:tc>
                    <a:tc>
                      <a:txBody>
                        <a:bodyPr/>
                        <a:lstStyle/>
                        <a:p>
                          <a:endParaRPr lang="en-US"/>
                        </a:p>
                      </a:txBody>
                      <a:tcPr>
                        <a:blipFill>
                          <a:blip r:embed="rId3"/>
                          <a:stretch>
                            <a:fillRect l="-200000" t="-1010" r="-536" b="-214141"/>
                          </a:stretch>
                        </a:blipFill>
                      </a:tcPr>
                    </a:tc>
                    <a:extLst>
                      <a:ext uri="{0D108BD9-81ED-4DB2-BD59-A6C34878D82A}">
                        <a16:rowId xmlns:a16="http://schemas.microsoft.com/office/drawing/2014/main" val="3564195285"/>
                      </a:ext>
                    </a:extLst>
                  </a:tr>
                  <a:tr h="601722">
                    <a:tc>
                      <a:txBody>
                        <a:bodyPr/>
                        <a:lstStyle/>
                        <a:p>
                          <a:endParaRPr lang="en-US"/>
                        </a:p>
                      </a:txBody>
                      <a:tcPr>
                        <a:blipFill>
                          <a:blip r:embed="rId3"/>
                          <a:stretch>
                            <a:fillRect l="-268" t="-101010" r="-200268" b="-114141"/>
                          </a:stretch>
                        </a:blipFill>
                      </a:tcPr>
                    </a:tc>
                    <a:tc>
                      <a:txBody>
                        <a:bodyPr/>
                        <a:lstStyle/>
                        <a:p>
                          <a:pPr algn="ctr"/>
                          <a:r>
                            <a:rPr lang="en-US" sz="2800" dirty="0">
                              <a:latin typeface="Cascadia Code Light" panose="020B0609020000020004" pitchFamily="49" charset="0"/>
                              <a:cs typeface="Cascadia Code Light" panose="020B0609020000020004" pitchFamily="49" charset="0"/>
                            </a:rPr>
                            <a:t>0.08</a:t>
                          </a:r>
                        </a:p>
                      </a:txBody>
                      <a:tcPr/>
                    </a:tc>
                    <a:tc>
                      <a:txBody>
                        <a:bodyPr/>
                        <a:lstStyle/>
                        <a:p>
                          <a:pPr algn="ctr"/>
                          <a:r>
                            <a:rPr lang="en-US" sz="2800" dirty="0">
                              <a:latin typeface="Cascadia Code Light" panose="020B0609020000020004" pitchFamily="49" charset="0"/>
                              <a:cs typeface="Cascadia Code Light" panose="020B0609020000020004" pitchFamily="49" charset="0"/>
                            </a:rPr>
                            <a:t>0.02</a:t>
                          </a:r>
                        </a:p>
                      </a:txBody>
                      <a:tcPr/>
                    </a:tc>
                    <a:extLst>
                      <a:ext uri="{0D108BD9-81ED-4DB2-BD59-A6C34878D82A}">
                        <a16:rowId xmlns:a16="http://schemas.microsoft.com/office/drawing/2014/main" val="2598546524"/>
                      </a:ext>
                    </a:extLst>
                  </a:tr>
                  <a:tr h="601722">
                    <a:tc>
                      <a:txBody>
                        <a:bodyPr/>
                        <a:lstStyle/>
                        <a:p>
                          <a:endParaRPr lang="en-US"/>
                        </a:p>
                      </a:txBody>
                      <a:tcPr>
                        <a:blipFill>
                          <a:blip r:embed="rId3"/>
                          <a:stretch>
                            <a:fillRect l="-268" t="-201010" r="-200268" b="-14141"/>
                          </a:stretch>
                        </a:blipFill>
                      </a:tcPr>
                    </a:tc>
                    <a:tc>
                      <a:txBody>
                        <a:bodyPr/>
                        <a:lstStyle/>
                        <a:p>
                          <a:pPr algn="ctr"/>
                          <a:r>
                            <a:rPr lang="en-US" sz="2800" dirty="0">
                              <a:latin typeface="Cascadia Code Light" panose="020B0609020000020004" pitchFamily="49" charset="0"/>
                              <a:cs typeface="Cascadia Code Light" panose="020B0609020000020004" pitchFamily="49" charset="0"/>
                            </a:rPr>
                            <a:t>0.02</a:t>
                          </a:r>
                        </a:p>
                      </a:txBody>
                      <a:tcPr/>
                    </a:tc>
                    <a:tc>
                      <a:txBody>
                        <a:bodyPr/>
                        <a:lstStyle/>
                        <a:p>
                          <a:pPr algn="ctr"/>
                          <a:r>
                            <a:rPr lang="en-US" sz="2800" dirty="0">
                              <a:latin typeface="Cascadia Code Light" panose="020B0609020000020004" pitchFamily="49" charset="0"/>
                              <a:cs typeface="Cascadia Code Light" panose="020B0609020000020004" pitchFamily="49" charset="0"/>
                            </a:rPr>
                            <a:t>0.88</a:t>
                          </a:r>
                        </a:p>
                      </a:txBody>
                      <a:tcPr/>
                    </a:tc>
                    <a:extLst>
                      <a:ext uri="{0D108BD9-81ED-4DB2-BD59-A6C34878D82A}">
                        <a16:rowId xmlns:a16="http://schemas.microsoft.com/office/drawing/2014/main" val="3466252294"/>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858AAF-C67B-A3DB-06FD-74033EA389DD}"/>
                  </a:ext>
                </a:extLst>
              </p:cNvPr>
              <p:cNvSpPr txBox="1"/>
              <p:nvPr/>
            </p:nvSpPr>
            <p:spPr>
              <a:xfrm>
                <a:off x="3599868" y="1872199"/>
                <a:ext cx="499226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m:t>
                      </m:r>
                      <m:r>
                        <a:rPr lang="en-US" sz="4000" b="0" i="1" smtClean="0">
                          <a:latin typeface="Cambria Math" panose="02040503050406030204" pitchFamily="18" charset="0"/>
                        </a:rPr>
                        <m:t>(</m:t>
                      </m:r>
                      <m:r>
                        <a:rPr lang="en-US" sz="4000" b="0" i="1" smtClean="0">
                          <a:latin typeface="Cambria Math" panose="02040503050406030204" pitchFamily="18" charset="0"/>
                        </a:rPr>
                        <m:t>𝐶𝑎𝑣𝑖𝑡𝑦</m:t>
                      </m:r>
                      <m:r>
                        <a:rPr lang="en-US" sz="4000" b="0" i="1" smtClean="0">
                          <a:latin typeface="Cambria Math" panose="02040503050406030204" pitchFamily="18" charset="0"/>
                        </a:rPr>
                        <m:t>|</m:t>
                      </m:r>
                      <m:r>
                        <a:rPr lang="en-US" sz="4000" b="0" i="1" smtClean="0">
                          <a:latin typeface="Cambria Math" panose="02040503050406030204" pitchFamily="18" charset="0"/>
                        </a:rPr>
                        <m:t>𝑇𝑜𝑜𝑡h𝑎𝑐h𝑒</m:t>
                      </m:r>
                      <m:r>
                        <a:rPr lang="en-US" sz="4000" b="0" i="1" smtClean="0">
                          <a:latin typeface="Cambria Math" panose="02040503050406030204" pitchFamily="18" charset="0"/>
                        </a:rPr>
                        <m:t>)</m:t>
                      </m:r>
                    </m:oMath>
                  </m:oMathPara>
                </a14:m>
                <a:endParaRPr lang="en-US" sz="4000" dirty="0"/>
              </a:p>
            </p:txBody>
          </p:sp>
        </mc:Choice>
        <mc:Fallback xmlns="">
          <p:sp>
            <p:nvSpPr>
              <p:cNvPr id="6" name="TextBox 5">
                <a:extLst>
                  <a:ext uri="{FF2B5EF4-FFF2-40B4-BE49-F238E27FC236}">
                    <a16:creationId xmlns:a16="http://schemas.microsoft.com/office/drawing/2014/main" id="{D6858AAF-C67B-A3DB-06FD-74033EA389DD}"/>
                  </a:ext>
                </a:extLst>
              </p:cNvPr>
              <p:cNvSpPr txBox="1">
                <a:spLocks noRot="1" noChangeAspect="1" noMove="1" noResize="1" noEditPoints="1" noAdjustHandles="1" noChangeArrowheads="1" noChangeShapeType="1" noTextEdit="1"/>
              </p:cNvSpPr>
              <p:nvPr/>
            </p:nvSpPr>
            <p:spPr>
              <a:xfrm>
                <a:off x="3599868" y="1872199"/>
                <a:ext cx="4992264" cy="615553"/>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212B99BB-A5F4-8C46-7A83-566416385702}"/>
              </a:ext>
            </a:extLst>
          </p:cNvPr>
          <p:cNvCxnSpPr>
            <a:cxnSpLocks/>
          </p:cNvCxnSpPr>
          <p:nvPr/>
        </p:nvCxnSpPr>
        <p:spPr>
          <a:xfrm>
            <a:off x="6096000" y="2604052"/>
            <a:ext cx="0" cy="10204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829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a:xfrm>
            <a:off x="838200" y="365125"/>
            <a:ext cx="10515600" cy="825509"/>
          </a:xfrm>
        </p:spPr>
        <p:txBody>
          <a:bodyPr/>
          <a:lstStyle/>
          <a:p>
            <a:r>
              <a:rPr lang="en-US" dirty="0"/>
              <a:t>On the Topic of Uselessness</a:t>
            </a:r>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29</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B5A05C-C056-BC50-33D5-EEE0D2AE25E6}"/>
                  </a:ext>
                </a:extLst>
              </p:cNvPr>
              <p:cNvSpPr txBox="1"/>
              <p:nvPr/>
            </p:nvSpPr>
            <p:spPr>
              <a:xfrm>
                <a:off x="3498590" y="2019709"/>
                <a:ext cx="51948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𝑐𝑎𝑣𝑖𝑡𝑦</m:t>
                          </m:r>
                        </m:e>
                        <m:e>
                          <m:r>
                            <a:rPr lang="en-US" sz="2800" b="0" i="1" smtClean="0">
                              <a:latin typeface="Cambria Math" panose="02040503050406030204" pitchFamily="18" charset="0"/>
                            </a:rPr>
                            <m:t>𝑡𝑜𝑜𝑡h𝑎𝑐h𝑒</m:t>
                          </m:r>
                          <m:r>
                            <a:rPr lang="en-US" sz="2800" b="0" i="1" smtClean="0">
                              <a:latin typeface="Cambria Math" panose="02040503050406030204" pitchFamily="18" charset="0"/>
                            </a:rPr>
                            <m:t>,</m:t>
                          </m:r>
                          <m:r>
                            <a:rPr lang="en-US" sz="2800" b="0" i="1" smtClean="0">
                              <a:latin typeface="Cambria Math" panose="02040503050406030204" pitchFamily="18" charset="0"/>
                            </a:rPr>
                            <m:t>𝑐𝑎𝑣𝑖𝑡𝑦</m:t>
                          </m:r>
                        </m:e>
                      </m:d>
                      <m:r>
                        <a:rPr lang="en-US" sz="2800" b="0" i="1" smtClean="0">
                          <a:latin typeface="Cambria Math" panose="02040503050406030204" pitchFamily="18" charset="0"/>
                        </a:rPr>
                        <m:t>=1</m:t>
                      </m:r>
                    </m:oMath>
                  </m:oMathPara>
                </a14:m>
                <a:endParaRPr lang="en-US" dirty="0"/>
              </a:p>
            </p:txBody>
          </p:sp>
        </mc:Choice>
        <mc:Fallback xmlns="">
          <p:sp>
            <p:nvSpPr>
              <p:cNvPr id="3" name="TextBox 2">
                <a:extLst>
                  <a:ext uri="{FF2B5EF4-FFF2-40B4-BE49-F238E27FC236}">
                    <a16:creationId xmlns:a16="http://schemas.microsoft.com/office/drawing/2014/main" id="{3CB5A05C-C056-BC50-33D5-EEE0D2AE25E6}"/>
                  </a:ext>
                </a:extLst>
              </p:cNvPr>
              <p:cNvSpPr txBox="1">
                <a:spLocks noRot="1" noChangeAspect="1" noMove="1" noResize="1" noEditPoints="1" noAdjustHandles="1" noChangeArrowheads="1" noChangeShapeType="1" noTextEdit="1"/>
              </p:cNvSpPr>
              <p:nvPr/>
            </p:nvSpPr>
            <p:spPr>
              <a:xfrm>
                <a:off x="3498590" y="2019709"/>
                <a:ext cx="5194820"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4DB414-2C23-B87B-1DF2-CF5C63EE8F52}"/>
                  </a:ext>
                </a:extLst>
              </p:cNvPr>
              <p:cNvSpPr txBox="1"/>
              <p:nvPr/>
            </p:nvSpPr>
            <p:spPr>
              <a:xfrm>
                <a:off x="3498590" y="3530119"/>
                <a:ext cx="5086649" cy="129266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𝑐𝑎𝑣𝑖𝑡𝑦</m:t>
                          </m:r>
                        </m:e>
                        <m:e>
                          <m:r>
                            <a:rPr lang="en-US" sz="2800" b="0" i="1" smtClean="0">
                              <a:latin typeface="Cambria Math" panose="02040503050406030204" pitchFamily="18" charset="0"/>
                            </a:rPr>
                            <m:t>𝑡𝑜𝑜𝑡h𝑎𝑐h𝑒</m:t>
                          </m:r>
                          <m:r>
                            <a:rPr lang="en-US" sz="2800" b="0" i="1" smtClean="0">
                              <a:latin typeface="Cambria Math" panose="02040503050406030204" pitchFamily="18" charset="0"/>
                            </a:rPr>
                            <m:t>,49</m:t>
                          </m:r>
                          <m:r>
                            <a:rPr lang="en-US" sz="2800" b="0" i="1" smtClean="0">
                              <a:latin typeface="Cambria Math" panose="02040503050406030204" pitchFamily="18" charset="0"/>
                            </a:rPr>
                            <m:t>𝑒𝑟𝑠𝑊𝑖𝑛</m:t>
                          </m:r>
                        </m:e>
                      </m:d>
                    </m:oMath>
                  </m:oMathPara>
                </a14:m>
                <a:endParaRPr lang="en-US" sz="2800" b="0"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𝑐𝑎𝑣𝑖𝑡𝑦</m:t>
                          </m:r>
                        </m:e>
                        <m:e>
                          <m:r>
                            <a:rPr lang="en-US" sz="2800" b="0" i="1" smtClean="0">
                              <a:latin typeface="Cambria Math" panose="02040503050406030204" pitchFamily="18" charset="0"/>
                            </a:rPr>
                            <m:t>𝑡𝑜𝑜𝑡h𝑎𝑐h𝑒</m:t>
                          </m:r>
                        </m:e>
                      </m:d>
                    </m:oMath>
                  </m:oMathPara>
                </a14:m>
                <a:endParaRPr lang="en-US" sz="2800" b="0"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=0.8</m:t>
                      </m:r>
                    </m:oMath>
                  </m:oMathPara>
                </a14:m>
                <a:endParaRPr lang="en-US" sz="2800" b="0" dirty="0"/>
              </a:p>
            </p:txBody>
          </p:sp>
        </mc:Choice>
        <mc:Fallback xmlns="">
          <p:sp>
            <p:nvSpPr>
              <p:cNvPr id="6" name="TextBox 5">
                <a:extLst>
                  <a:ext uri="{FF2B5EF4-FFF2-40B4-BE49-F238E27FC236}">
                    <a16:creationId xmlns:a16="http://schemas.microsoft.com/office/drawing/2014/main" id="{F24DB414-2C23-B87B-1DF2-CF5C63EE8F52}"/>
                  </a:ext>
                </a:extLst>
              </p:cNvPr>
              <p:cNvSpPr txBox="1">
                <a:spLocks noRot="1" noChangeAspect="1" noMove="1" noResize="1" noEditPoints="1" noAdjustHandles="1" noChangeArrowheads="1" noChangeShapeType="1" noTextEdit="1"/>
              </p:cNvSpPr>
              <p:nvPr/>
            </p:nvSpPr>
            <p:spPr>
              <a:xfrm>
                <a:off x="3498590" y="3530119"/>
                <a:ext cx="5086649" cy="1292662"/>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2850839-02D6-6688-B531-76FAE5FD4E74}"/>
              </a:ext>
            </a:extLst>
          </p:cNvPr>
          <p:cNvSpPr txBox="1"/>
          <p:nvPr/>
        </p:nvSpPr>
        <p:spPr>
          <a:xfrm>
            <a:off x="3498591" y="2652162"/>
            <a:ext cx="5194820" cy="523220"/>
          </a:xfrm>
          <a:prstGeom prst="rect">
            <a:avLst/>
          </a:prstGeom>
          <a:noFill/>
        </p:spPr>
        <p:txBody>
          <a:bodyPr wrap="square" rtlCol="0">
            <a:spAutoFit/>
          </a:bodyPr>
          <a:lstStyle/>
          <a:p>
            <a:r>
              <a:rPr lang="en-US" sz="2800" dirty="0"/>
              <a:t>Valid, relevant, but useless</a:t>
            </a:r>
          </a:p>
        </p:txBody>
      </p:sp>
      <p:sp>
        <p:nvSpPr>
          <p:cNvPr id="9" name="TextBox 8">
            <a:extLst>
              <a:ext uri="{FF2B5EF4-FFF2-40B4-BE49-F238E27FC236}">
                <a16:creationId xmlns:a16="http://schemas.microsoft.com/office/drawing/2014/main" id="{E2E744C5-FB60-5098-7DC4-D19BE31027AB}"/>
              </a:ext>
            </a:extLst>
          </p:cNvPr>
          <p:cNvSpPr txBox="1"/>
          <p:nvPr/>
        </p:nvSpPr>
        <p:spPr>
          <a:xfrm>
            <a:off x="3498589" y="5004054"/>
            <a:ext cx="5086649" cy="523220"/>
          </a:xfrm>
          <a:prstGeom prst="rect">
            <a:avLst/>
          </a:prstGeom>
          <a:noFill/>
        </p:spPr>
        <p:txBody>
          <a:bodyPr wrap="square" rtlCol="0">
            <a:spAutoFit/>
          </a:bodyPr>
          <a:lstStyle/>
          <a:p>
            <a:r>
              <a:rPr lang="en-US" sz="2800" dirty="0"/>
              <a:t>Valid, but irrelevant and useless</a:t>
            </a:r>
          </a:p>
        </p:txBody>
      </p:sp>
    </p:spTree>
    <p:extLst>
      <p:ext uri="{BB962C8B-B14F-4D97-AF65-F5344CB8AC3E}">
        <p14:creationId xmlns:p14="http://schemas.microsoft.com/office/powerpoint/2010/main" val="144980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D7EA0-C4A6-170E-8482-CE133FE6C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58564-CFB0-14F4-270B-9F09E0463A91}"/>
              </a:ext>
            </a:extLst>
          </p:cNvPr>
          <p:cNvSpPr>
            <a:spLocks noGrp="1"/>
          </p:cNvSpPr>
          <p:nvPr>
            <p:ph type="title"/>
          </p:nvPr>
        </p:nvSpPr>
        <p:spPr>
          <a:xfrm>
            <a:off x="5476875" y="1671639"/>
            <a:ext cx="5111750" cy="587372"/>
          </a:xfrm>
        </p:spPr>
        <p:txBody>
          <a:bodyPr/>
          <a:lstStyle/>
          <a:p>
            <a:r>
              <a:rPr lang="en-US" dirty="0"/>
              <a:t>DISCLAIMER</a:t>
            </a:r>
          </a:p>
        </p:txBody>
      </p:sp>
      <p:sp>
        <p:nvSpPr>
          <p:cNvPr id="3" name="Text Placeholder 2">
            <a:extLst>
              <a:ext uri="{FF2B5EF4-FFF2-40B4-BE49-F238E27FC236}">
                <a16:creationId xmlns:a16="http://schemas.microsoft.com/office/drawing/2014/main" id="{7B3B0DCE-A6F6-4928-49D7-7F182BD7FE22}"/>
              </a:ext>
            </a:extLst>
          </p:cNvPr>
          <p:cNvSpPr>
            <a:spLocks noGrp="1"/>
          </p:cNvSpPr>
          <p:nvPr>
            <p:ph type="body" idx="1"/>
          </p:nvPr>
        </p:nvSpPr>
        <p:spPr>
          <a:xfrm>
            <a:off x="5476875" y="2464420"/>
            <a:ext cx="5111750" cy="2721941"/>
          </a:xfrm>
        </p:spPr>
        <p:txBody>
          <a:bodyPr>
            <a:normAutofit fontScale="92500"/>
          </a:bodyPr>
          <a:lstStyle/>
          <a:p>
            <a:r>
              <a:rPr lang="en-US" sz="2400" dirty="0"/>
              <a:t>I have tried to pull all information from the slides, the textbook, and other authorized resources, but I cannot guarantee the veracity of any information in the slides hereafter.</a:t>
            </a:r>
          </a:p>
          <a:p>
            <a:endParaRPr lang="en-US" sz="2400" dirty="0"/>
          </a:p>
          <a:p>
            <a:r>
              <a:rPr lang="en-US" sz="2400" dirty="0"/>
              <a:t>See presentation notes for sources</a:t>
            </a:r>
          </a:p>
        </p:txBody>
      </p:sp>
      <p:sp>
        <p:nvSpPr>
          <p:cNvPr id="5" name="Footer Placeholder 4">
            <a:extLst>
              <a:ext uri="{FF2B5EF4-FFF2-40B4-BE49-F238E27FC236}">
                <a16:creationId xmlns:a16="http://schemas.microsoft.com/office/drawing/2014/main" id="{0404F9DD-9BD4-CD2B-2D65-A1C9D572641A}"/>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6" name="Slide Number Placeholder 5">
            <a:extLst>
              <a:ext uri="{FF2B5EF4-FFF2-40B4-BE49-F238E27FC236}">
                <a16:creationId xmlns:a16="http://schemas.microsoft.com/office/drawing/2014/main" id="{914D5ABC-FEC9-12BD-5EAF-C92A6412094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400005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362746"/>
            <a:ext cx="8421688" cy="823912"/>
          </a:xfrm>
        </p:spPr>
        <p:txBody>
          <a:bodyPr>
            <a:normAutofit/>
          </a:bodyPr>
          <a:lstStyle/>
          <a:p>
            <a:r>
              <a:rPr lang="en-US" dirty="0"/>
              <a:t>Under the Hood</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678E7D4-AF7E-C733-B4CE-B0B01018C7CB}"/>
                  </a:ext>
                </a:extLst>
              </p:cNvPr>
              <p:cNvSpPr>
                <a:spLocks noGrp="1"/>
              </p:cNvSpPr>
              <p:nvPr>
                <p:ph sz="half" idx="2"/>
              </p:nvPr>
            </p:nvSpPr>
            <p:spPr>
              <a:xfrm>
                <a:off x="1885156" y="1259846"/>
                <a:ext cx="8421688" cy="1406647"/>
              </a:xfrm>
            </p:spPr>
            <p:txBody>
              <a:bodyPr>
                <a:normAutofit/>
              </a:bodyPr>
              <a:lstStyle/>
              <a:p>
                <a:pPr marL="285750" indent="-285750">
                  <a:buFont typeface="Arial" panose="020B0604020202020204" pitchFamily="34" charset="0"/>
                  <a:buChar char="•"/>
                </a:pPr>
                <a:r>
                  <a:rPr lang="en-US" sz="2800" dirty="0"/>
                  <a:t>Defining conditional probability:</a:t>
                </a:r>
              </a:p>
              <a:p>
                <a:pPr marL="742950" lvl="1"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e>
                      <m:e>
                        <m:r>
                          <a:rPr lang="en-US" sz="2800" b="0" i="1" smtClean="0">
                            <a:latin typeface="Cambria Math" panose="02040503050406030204" pitchFamily="18" charset="0"/>
                          </a:rPr>
                          <m:t>𝑏</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solidFill>
                              <a:srgbClr val="00B0F0"/>
                            </a:solidFill>
                            <a:latin typeface="Cambria Math" panose="02040503050406030204" pitchFamily="18" charset="0"/>
                          </a:rPr>
                          <m:t>𝑃</m:t>
                        </m:r>
                        <m:r>
                          <a:rPr lang="en-US" sz="2800" b="0" i="1" smtClean="0">
                            <a:solidFill>
                              <a:srgbClr val="00B0F0"/>
                            </a:solidFill>
                            <a:latin typeface="Cambria Math" panose="02040503050406030204" pitchFamily="18" charset="0"/>
                          </a:rPr>
                          <m:t>(</m:t>
                        </m:r>
                        <m:r>
                          <a:rPr lang="en-US" sz="2800" b="0" i="1" smtClean="0">
                            <a:solidFill>
                              <a:srgbClr val="00B0F0"/>
                            </a:solidFill>
                            <a:latin typeface="Cambria Math" panose="02040503050406030204" pitchFamily="18" charset="0"/>
                          </a:rPr>
                          <m:t>𝑎</m:t>
                        </m:r>
                        <m:r>
                          <a:rPr lang="en-US" sz="2800" i="1">
                            <a:solidFill>
                              <a:srgbClr val="00B0F0"/>
                            </a:solidFill>
                            <a:latin typeface="Cambria Math" panose="02040503050406030204" pitchFamily="18" charset="0"/>
                            <a:ea typeface="Cambria Math" panose="02040503050406030204" pitchFamily="18" charset="0"/>
                          </a:rPr>
                          <m:t>∧</m:t>
                        </m:r>
                        <m:r>
                          <a:rPr lang="en-US" sz="2800" b="0" i="1" smtClean="0">
                            <a:solidFill>
                              <a:srgbClr val="00B0F0"/>
                            </a:solidFill>
                            <a:latin typeface="Cambria Math" panose="02040503050406030204" pitchFamily="18" charset="0"/>
                            <a:ea typeface="Cambria Math" panose="02040503050406030204" pitchFamily="18" charset="0"/>
                          </a:rPr>
                          <m:t>𝑏</m:t>
                        </m:r>
                        <m:r>
                          <a:rPr lang="en-US" sz="2800" b="0" i="1" smtClean="0">
                            <a:solidFill>
                              <a:srgbClr val="00B0F0"/>
                            </a:solidFill>
                            <a:latin typeface="Cambria Math" panose="02040503050406030204" pitchFamily="18" charset="0"/>
                            <a:ea typeface="Cambria Math" panose="02040503050406030204" pitchFamily="18" charset="0"/>
                          </a:rPr>
                          <m:t>)</m:t>
                        </m:r>
                      </m:num>
                      <m:den>
                        <m:r>
                          <a:rPr lang="en-US" sz="2800" b="0" i="1" smtClean="0">
                            <a:solidFill>
                              <a:srgbClr val="66CC00"/>
                            </a:solidFill>
                            <a:latin typeface="Cambria Math" panose="02040503050406030204" pitchFamily="18" charset="0"/>
                          </a:rPr>
                          <m:t>𝑃</m:t>
                        </m:r>
                        <m:r>
                          <a:rPr lang="en-US" sz="2800" b="0" i="1" smtClean="0">
                            <a:solidFill>
                              <a:srgbClr val="66CC00"/>
                            </a:solidFill>
                            <a:latin typeface="Cambria Math" panose="02040503050406030204" pitchFamily="18" charset="0"/>
                          </a:rPr>
                          <m:t>(</m:t>
                        </m:r>
                        <m:r>
                          <a:rPr lang="en-US" sz="2800" b="0" i="1" smtClean="0">
                            <a:solidFill>
                              <a:srgbClr val="66CC00"/>
                            </a:solidFill>
                            <a:latin typeface="Cambria Math" panose="02040503050406030204" pitchFamily="18" charset="0"/>
                          </a:rPr>
                          <m:t>𝑏</m:t>
                        </m:r>
                        <m:r>
                          <a:rPr lang="en-US" sz="2800" b="0" i="1" smtClean="0">
                            <a:solidFill>
                              <a:srgbClr val="66CC00"/>
                            </a:solidFill>
                            <a:latin typeface="Cambria Math" panose="02040503050406030204" pitchFamily="18" charset="0"/>
                          </a:rPr>
                          <m:t>)</m:t>
                        </m:r>
                      </m:den>
                    </m:f>
                    <m:r>
                      <a:rPr lang="en-US" sz="2800" b="0" i="1" smtClean="0">
                        <a:latin typeface="Cambria Math" panose="02040503050406030204" pitchFamily="18" charset="0"/>
                      </a:rPr>
                      <m:t>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𝑏</m:t>
                        </m:r>
                      </m:e>
                    </m:d>
                    <m:r>
                      <a:rPr lang="en-US" sz="2800" b="0" i="1" smtClean="0">
                        <a:latin typeface="Cambria Math" panose="02040503050406030204" pitchFamily="18" charset="0"/>
                        <a:ea typeface="Cambria Math" panose="02040503050406030204" pitchFamily="18" charset="0"/>
                      </a:rPr>
                      <m:t>≠0</m:t>
                    </m:r>
                  </m:oMath>
                </a14:m>
                <a:endParaRPr lang="en-US" sz="2800" dirty="0"/>
              </a:p>
              <a:p>
                <a:endParaRPr lang="en-US" sz="2800" dirty="0"/>
              </a:p>
            </p:txBody>
          </p:sp>
        </mc:Choice>
        <mc:Fallback xmlns="">
          <p:sp>
            <p:nvSpPr>
              <p:cNvPr id="4" name="Content Placeholder 3">
                <a:extLst>
                  <a:ext uri="{FF2B5EF4-FFF2-40B4-BE49-F238E27FC236}">
                    <a16:creationId xmlns:a16="http://schemas.microsoft.com/office/drawing/2014/main" id="{7678E7D4-AF7E-C733-B4CE-B0B01018C7CB}"/>
                  </a:ext>
                </a:extLst>
              </p:cNvPr>
              <p:cNvSpPr>
                <a:spLocks noGrp="1" noRot="1" noChangeAspect="1" noMove="1" noResize="1" noEditPoints="1" noAdjustHandles="1" noChangeArrowheads="1" noChangeShapeType="1" noTextEdit="1"/>
              </p:cNvSpPr>
              <p:nvPr>
                <p:ph sz="half" idx="2"/>
              </p:nvPr>
            </p:nvSpPr>
            <p:spPr>
              <a:xfrm>
                <a:off x="1885156" y="1259846"/>
                <a:ext cx="8421688" cy="1406647"/>
              </a:xfrm>
              <a:blipFill>
                <a:blip r:embed="rId3"/>
                <a:stretch>
                  <a:fillRect l="-1302" t="-4783"/>
                </a:stretch>
              </a:blipFill>
            </p:spPr>
            <p:txBody>
              <a:bodyPr/>
              <a:lstStyle/>
              <a:p>
                <a:r>
                  <a:rPr lang="en-US">
                    <a:noFill/>
                  </a:rPr>
                  <a:t> </a:t>
                </a:r>
              </a:p>
            </p:txBody>
          </p:sp>
        </mc:Fallback>
      </mc:AlternateContent>
      <p:pic>
        <p:nvPicPr>
          <p:cNvPr id="6" name="Picture 5" descr="A diagram of a venn diagram&#10;&#10;Description automatically generated">
            <a:extLst>
              <a:ext uri="{FF2B5EF4-FFF2-40B4-BE49-F238E27FC236}">
                <a16:creationId xmlns:a16="http://schemas.microsoft.com/office/drawing/2014/main" id="{58669E00-95A0-4FA6-3D96-B32786036B5F}"/>
              </a:ext>
            </a:extLst>
          </p:cNvPr>
          <p:cNvPicPr>
            <a:picLocks noChangeAspect="1"/>
          </p:cNvPicPr>
          <p:nvPr/>
        </p:nvPicPr>
        <p:blipFill>
          <a:blip r:embed="rId4"/>
          <a:stretch>
            <a:fillRect/>
          </a:stretch>
        </p:blipFill>
        <p:spPr>
          <a:xfrm>
            <a:off x="3229827" y="2739681"/>
            <a:ext cx="5732345" cy="3480352"/>
          </a:xfrm>
          <a:prstGeom prst="rect">
            <a:avLst/>
          </a:prstGeom>
        </p:spPr>
      </p:pic>
      <p:sp>
        <p:nvSpPr>
          <p:cNvPr id="7" name="Oval 6">
            <a:extLst>
              <a:ext uri="{FF2B5EF4-FFF2-40B4-BE49-F238E27FC236}">
                <a16:creationId xmlns:a16="http://schemas.microsoft.com/office/drawing/2014/main" id="{427B598D-52FC-C639-9986-7772DA1542F6}"/>
              </a:ext>
            </a:extLst>
          </p:cNvPr>
          <p:cNvSpPr/>
          <p:nvPr/>
        </p:nvSpPr>
        <p:spPr>
          <a:xfrm>
            <a:off x="5698435" y="3372678"/>
            <a:ext cx="2259496" cy="2272748"/>
          </a:xfrm>
          <a:prstGeom prst="ellipse">
            <a:avLst/>
          </a:prstGeom>
          <a:noFill/>
          <a:ln w="381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C9690C-BCAD-7BF0-AB82-8702FA20923F}"/>
              </a:ext>
            </a:extLst>
          </p:cNvPr>
          <p:cNvSpPr/>
          <p:nvPr/>
        </p:nvSpPr>
        <p:spPr>
          <a:xfrm>
            <a:off x="5698435" y="3717235"/>
            <a:ext cx="708991" cy="1596887"/>
          </a:xfrm>
          <a:prstGeom prst="ellipse">
            <a:avLst/>
          </a:prstGeom>
          <a:noFill/>
          <a:ln w="381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31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F06DE-5DE3-13F9-0043-A21415085C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9AC205-55B9-0532-2C94-E48B44DD69D6}"/>
              </a:ext>
            </a:extLst>
          </p:cNvPr>
          <p:cNvSpPr>
            <a:spLocks noGrp="1"/>
          </p:cNvSpPr>
          <p:nvPr>
            <p:ph type="title"/>
          </p:nvPr>
        </p:nvSpPr>
        <p:spPr>
          <a:xfrm>
            <a:off x="838200" y="442963"/>
            <a:ext cx="10515600" cy="939568"/>
          </a:xfrm>
        </p:spPr>
        <p:txBody>
          <a:bodyPr/>
          <a:lstStyle/>
          <a:p>
            <a:r>
              <a:rPr lang="en-US" dirty="0"/>
              <a:t>Product Rule for Conditional Probability</a:t>
            </a:r>
            <a:br>
              <a:rPr lang="en-US" dirty="0"/>
            </a:br>
            <a:r>
              <a:rPr lang="en-US" sz="2000" dirty="0"/>
              <a:t>(Not Calculus, Don’t Cry Yet)</a:t>
            </a:r>
            <a:endParaRPr lang="en-US" dirty="0"/>
          </a:p>
        </p:txBody>
      </p:sp>
      <p:sp>
        <p:nvSpPr>
          <p:cNvPr id="7" name="Footer Placeholder 6">
            <a:extLst>
              <a:ext uri="{FF2B5EF4-FFF2-40B4-BE49-F238E27FC236}">
                <a16:creationId xmlns:a16="http://schemas.microsoft.com/office/drawing/2014/main" id="{79B3BD80-E39E-EF74-CCB3-6CF8B5FBCAE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8" name="Slide Number Placeholder 7">
            <a:extLst>
              <a:ext uri="{FF2B5EF4-FFF2-40B4-BE49-F238E27FC236}">
                <a16:creationId xmlns:a16="http://schemas.microsoft.com/office/drawing/2014/main" id="{C2CB8EF3-2E67-56D9-D11F-E10CA15EC76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grpSp>
        <p:nvGrpSpPr>
          <p:cNvPr id="11" name="Group 10">
            <a:extLst>
              <a:ext uri="{FF2B5EF4-FFF2-40B4-BE49-F238E27FC236}">
                <a16:creationId xmlns:a16="http://schemas.microsoft.com/office/drawing/2014/main" id="{1DE1DC3D-1871-5717-A9F6-35E4A76FC019}"/>
              </a:ext>
            </a:extLst>
          </p:cNvPr>
          <p:cNvGrpSpPr/>
          <p:nvPr/>
        </p:nvGrpSpPr>
        <p:grpSpPr>
          <a:xfrm>
            <a:off x="2977838" y="2263411"/>
            <a:ext cx="6236323" cy="2331178"/>
            <a:chOff x="2977838" y="1520687"/>
            <a:chExt cx="6236323" cy="233117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995F24B-E0A4-5182-397E-F47CD1DD3EFC}"/>
                    </a:ext>
                  </a:extLst>
                </p:cNvPr>
                <p:cNvSpPr txBox="1"/>
                <p:nvPr/>
              </p:nvSpPr>
              <p:spPr>
                <a:xfrm>
                  <a:off x="2977838" y="1520687"/>
                  <a:ext cx="6236323"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𝑎</m:t>
                            </m:r>
                          </m:e>
                          <m:e>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𝑃</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𝑎</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𝑏</m:t>
                                </m:r>
                              </m:e>
                            </m:d>
                          </m:num>
                          <m:den>
                            <m:r>
                              <a:rPr lang="en-US" sz="2400" i="1">
                                <a:solidFill>
                                  <a:schemeClr val="tx1"/>
                                </a:solidFill>
                                <a:latin typeface="Cambria Math" panose="02040503050406030204" pitchFamily="18" charset="0"/>
                              </a:rPr>
                              <m:t>𝑃</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𝑏</m:t>
                                </m:r>
                              </m:e>
                            </m:d>
                          </m:den>
                        </m:f>
                        <m:r>
                          <a:rPr lang="en-US" sz="2400" b="0" i="1" smtClean="0">
                            <a:solidFill>
                              <a:schemeClr val="tx1"/>
                            </a:solidFill>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num>
                          <m:den>
                            <m:r>
                              <a:rPr lang="en-US" sz="2400" i="1" strike="sngStrike">
                                <a:latin typeface="Cambria Math" panose="02040503050406030204" pitchFamily="18" charset="0"/>
                              </a:rPr>
                              <m:t>𝑃</m:t>
                            </m:r>
                            <m:d>
                              <m:dPr>
                                <m:ctrlPr>
                                  <a:rPr lang="en-US" sz="2400" i="1" strike="sngStrike">
                                    <a:latin typeface="Cambria Math" panose="02040503050406030204" pitchFamily="18" charset="0"/>
                                  </a:rPr>
                                </m:ctrlPr>
                              </m:dPr>
                              <m:e>
                                <m:r>
                                  <a:rPr lang="en-US" sz="2400" i="1" strike="sngStrike">
                                    <a:latin typeface="Cambria Math" panose="02040503050406030204" pitchFamily="18" charset="0"/>
                                  </a:rPr>
                                  <m:t>𝑏</m:t>
                                </m:r>
                              </m:e>
                            </m:d>
                          </m:den>
                        </m:f>
                        <m:r>
                          <a:rPr lang="en-US" sz="2400" b="0" i="1" smtClean="0">
                            <a:latin typeface="Cambria Math" panose="02040503050406030204" pitchFamily="18" charset="0"/>
                          </a:rPr>
                          <m:t>∗</m:t>
                        </m:r>
                        <m:r>
                          <a:rPr lang="en-US" sz="2400" b="0" i="1" strike="sngStrike" smtClean="0">
                            <a:latin typeface="Cambria Math" panose="02040503050406030204" pitchFamily="18" charset="0"/>
                          </a:rPr>
                          <m:t>𝑃</m:t>
                        </m:r>
                        <m:d>
                          <m:dPr>
                            <m:ctrlPr>
                              <a:rPr lang="en-US" sz="2400" b="0" i="1" strike="sngStrike" smtClean="0">
                                <a:latin typeface="Cambria Math" panose="02040503050406030204" pitchFamily="18" charset="0"/>
                              </a:rPr>
                            </m:ctrlPr>
                          </m:dPr>
                          <m:e>
                            <m:r>
                              <a:rPr lang="en-US" sz="2400" b="0" i="1" strike="sngStrike" smtClean="0">
                                <a:latin typeface="Cambria Math" panose="02040503050406030204" pitchFamily="18" charset="0"/>
                              </a:rPr>
                              <m:t>𝑏</m:t>
                            </m:r>
                          </m:e>
                        </m:d>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oMath>
                    </m:oMathPara>
                  </a14:m>
                  <a:endParaRPr lang="en-US" sz="2400" dirty="0"/>
                </a:p>
              </p:txBody>
            </p:sp>
          </mc:Choice>
          <mc:Fallback xmlns="">
            <p:sp>
              <p:nvSpPr>
                <p:cNvPr id="2" name="TextBox 1">
                  <a:extLst>
                    <a:ext uri="{FF2B5EF4-FFF2-40B4-BE49-F238E27FC236}">
                      <a16:creationId xmlns:a16="http://schemas.microsoft.com/office/drawing/2014/main" id="{7995F24B-E0A4-5182-397E-F47CD1DD3EFC}"/>
                    </a:ext>
                  </a:extLst>
                </p:cNvPr>
                <p:cNvSpPr txBox="1">
                  <a:spLocks noRot="1" noChangeAspect="1" noMove="1" noResize="1" noEditPoints="1" noAdjustHandles="1" noChangeArrowheads="1" noChangeShapeType="1" noTextEdit="1"/>
                </p:cNvSpPr>
                <p:nvPr/>
              </p:nvSpPr>
              <p:spPr>
                <a:xfrm>
                  <a:off x="2977838" y="1520687"/>
                  <a:ext cx="6236323" cy="768993"/>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6867F4A-8A95-36F4-2B94-E8685CEE05E8}"/>
                </a:ext>
              </a:extLst>
            </p:cNvPr>
            <p:cNvSpPr txBox="1"/>
            <p:nvPr/>
          </p:nvSpPr>
          <p:spPr>
            <a:xfrm>
              <a:off x="5340625" y="2610332"/>
              <a:ext cx="1510748" cy="461665"/>
            </a:xfrm>
            <a:prstGeom prst="rect">
              <a:avLst/>
            </a:prstGeom>
            <a:noFill/>
          </p:spPr>
          <p:txBody>
            <a:bodyPr wrap="square" rtlCol="0">
              <a:spAutoFit/>
            </a:bodyPr>
            <a:lstStyle/>
            <a:p>
              <a:r>
                <a:rPr lang="en-US" sz="2400" dirty="0"/>
                <a:t>Therefore,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3E157-27A8-1B8C-E99F-D320CAC76C82}"/>
                    </a:ext>
                  </a:extLst>
                </p:cNvPr>
                <p:cNvSpPr txBox="1"/>
                <p:nvPr/>
              </p:nvSpPr>
              <p:spPr>
                <a:xfrm>
                  <a:off x="3508512" y="3390200"/>
                  <a:ext cx="517497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m:t>
                            </m:r>
                          </m:e>
                          <m:e>
                            <m:r>
                              <a:rPr lang="en-US" sz="2400" b="0" i="1" smtClean="0">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𝑏</m:t>
                            </m:r>
                          </m:e>
                          <m:e>
                            <m:r>
                              <a:rPr lang="en-US" sz="2400" b="0" i="1" smtClean="0">
                                <a:latin typeface="Cambria Math" panose="02040503050406030204" pitchFamily="18" charset="0"/>
                                <a:ea typeface="Cambria Math" panose="02040503050406030204" pitchFamily="18" charset="0"/>
                              </a:rPr>
                              <m:t>𝑎</m:t>
                            </m:r>
                          </m:e>
                        </m:d>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D283E157-27A8-1B8C-E99F-D320CAC76C82}"/>
                    </a:ext>
                  </a:extLst>
                </p:cNvPr>
                <p:cNvSpPr txBox="1">
                  <a:spLocks noRot="1" noChangeAspect="1" noMove="1" noResize="1" noEditPoints="1" noAdjustHandles="1" noChangeArrowheads="1" noChangeShapeType="1" noTextEdit="1"/>
                </p:cNvSpPr>
                <p:nvPr/>
              </p:nvSpPr>
              <p:spPr>
                <a:xfrm>
                  <a:off x="3508512" y="3390200"/>
                  <a:ext cx="5174974" cy="461665"/>
                </a:xfrm>
                <a:prstGeom prst="rect">
                  <a:avLst/>
                </a:prstGeom>
                <a:blipFill>
                  <a:blip r:embed="rId4"/>
                  <a:stretch>
                    <a:fillRect r="-590" b="-18421"/>
                  </a:stretch>
                </a:blipFill>
              </p:spPr>
              <p:txBody>
                <a:bodyPr/>
                <a:lstStyle/>
                <a:p>
                  <a:r>
                    <a:rPr lang="en-US">
                      <a:noFill/>
                    </a:rPr>
                    <a:t> </a:t>
                  </a:r>
                </a:p>
              </p:txBody>
            </p:sp>
          </mc:Fallback>
        </mc:AlternateContent>
      </p:grpSp>
    </p:spTree>
    <p:extLst>
      <p:ext uri="{BB962C8B-B14F-4D97-AF65-F5344CB8AC3E}">
        <p14:creationId xmlns:p14="http://schemas.microsoft.com/office/powerpoint/2010/main" val="707821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D2ADE-FBEC-0896-422F-CC49F9475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FC14-C2D4-A459-3E1D-2EFBCAB8BC22}"/>
              </a:ext>
            </a:extLst>
          </p:cNvPr>
          <p:cNvSpPr>
            <a:spLocks noGrp="1"/>
          </p:cNvSpPr>
          <p:nvPr>
            <p:ph type="title"/>
          </p:nvPr>
        </p:nvSpPr>
        <p:spPr>
          <a:xfrm>
            <a:off x="1289825" y="605402"/>
            <a:ext cx="9612350" cy="847413"/>
          </a:xfrm>
        </p:spPr>
        <p:txBody>
          <a:bodyPr>
            <a:normAutofit/>
          </a:bodyPr>
          <a:lstStyle/>
          <a:p>
            <a:r>
              <a:rPr lang="en-US" dirty="0"/>
              <a:t>Chain Rule for Conditional Probability</a:t>
            </a:r>
            <a:br>
              <a:rPr lang="en-US" dirty="0"/>
            </a:br>
            <a:r>
              <a:rPr lang="en-US" sz="2000" dirty="0"/>
              <a:t>(For Real, Still Not Calculus)</a:t>
            </a:r>
            <a:endParaRPr lang="en-US" dirty="0"/>
          </a:p>
        </p:txBody>
      </p:sp>
      <p:sp>
        <p:nvSpPr>
          <p:cNvPr id="24" name="Footer Placeholder 23">
            <a:extLst>
              <a:ext uri="{FF2B5EF4-FFF2-40B4-BE49-F238E27FC236}">
                <a16:creationId xmlns:a16="http://schemas.microsoft.com/office/drawing/2014/main" id="{E9049EC3-B47F-98FF-3060-C5DA62BB6A4B}"/>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25" name="Slide Number Placeholder 24">
            <a:extLst>
              <a:ext uri="{FF2B5EF4-FFF2-40B4-BE49-F238E27FC236}">
                <a16:creationId xmlns:a16="http://schemas.microsoft.com/office/drawing/2014/main" id="{F19995E8-BFE9-937B-3E16-FA60338206E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4" name="TextBox 3">
            <a:extLst>
              <a:ext uri="{FF2B5EF4-FFF2-40B4-BE49-F238E27FC236}">
                <a16:creationId xmlns:a16="http://schemas.microsoft.com/office/drawing/2014/main" id="{561459D3-8E45-1057-A8D0-C3F8C6909AD9}"/>
              </a:ext>
            </a:extLst>
          </p:cNvPr>
          <p:cNvSpPr txBox="1"/>
          <p:nvPr/>
        </p:nvSpPr>
        <p:spPr>
          <a:xfrm>
            <a:off x="3200399" y="1729510"/>
            <a:ext cx="5791201" cy="461665"/>
          </a:xfrm>
          <a:prstGeom prst="rect">
            <a:avLst/>
          </a:prstGeom>
          <a:noFill/>
        </p:spPr>
        <p:txBody>
          <a:bodyPr wrap="square" rtlCol="0">
            <a:spAutoFit/>
          </a:bodyPr>
          <a:lstStyle/>
          <a:p>
            <a:r>
              <a:rPr lang="en-US" sz="2400" dirty="0"/>
              <a:t>Product Rule holds for whole distributions: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B8F5B2-A00D-E9E9-5FA0-1E472F45B4B1}"/>
                  </a:ext>
                </a:extLst>
              </p:cNvPr>
              <p:cNvSpPr txBox="1"/>
              <p:nvPr/>
            </p:nvSpPr>
            <p:spPr>
              <a:xfrm>
                <a:off x="2476098" y="2467870"/>
                <a:ext cx="72398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𝑊𝑒𝑎𝑡h𝑒𝑟</m:t>
                          </m:r>
                          <m:r>
                            <a:rPr lang="en-US" sz="2400" b="0" i="1" smtClean="0">
                              <a:latin typeface="Cambria Math" panose="02040503050406030204" pitchFamily="18" charset="0"/>
                            </a:rPr>
                            <m:t>,</m:t>
                          </m:r>
                          <m:r>
                            <a:rPr lang="en-US" sz="2400" b="0" i="1" smtClean="0">
                              <a:latin typeface="Cambria Math" panose="02040503050406030204" pitchFamily="18" charset="0"/>
                            </a:rPr>
                            <m:t>𝐶𝑎𝑣𝑖𝑡𝑦</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𝑊𝑒𝑎𝑡h𝑒𝑟</m:t>
                          </m:r>
                        </m:e>
                        <m:e>
                          <m:r>
                            <a:rPr lang="en-US" sz="2400" b="0" i="1" smtClean="0">
                              <a:latin typeface="Cambria Math" panose="02040503050406030204" pitchFamily="18" charset="0"/>
                            </a:rPr>
                            <m:t>𝐶𝑎𝑣𝑖𝑡𝑦</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𝐶𝑎𝑣𝑖𝑡𝑦</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FDB8F5B2-A00D-E9E9-5FA0-1E472F45B4B1}"/>
                  </a:ext>
                </a:extLst>
              </p:cNvPr>
              <p:cNvSpPr txBox="1">
                <a:spLocks noRot="1" noChangeAspect="1" noMove="1" noResize="1" noEditPoints="1" noAdjustHandles="1" noChangeArrowheads="1" noChangeShapeType="1" noTextEdit="1"/>
              </p:cNvSpPr>
              <p:nvPr/>
            </p:nvSpPr>
            <p:spPr>
              <a:xfrm>
                <a:off x="2476098" y="2467870"/>
                <a:ext cx="7239802" cy="369332"/>
              </a:xfrm>
              <a:prstGeom prst="rect">
                <a:avLst/>
              </a:prstGeom>
              <a:blipFill>
                <a:blip r:embed="rId3"/>
                <a:stretch>
                  <a:fillRect l="-421" r="-926" b="-36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E9344E7-1071-0393-4BF7-690DE92BDB01}"/>
              </a:ext>
            </a:extLst>
          </p:cNvPr>
          <p:cNvSpPr txBox="1"/>
          <p:nvPr/>
        </p:nvSpPr>
        <p:spPr>
          <a:xfrm>
            <a:off x="3200398" y="3113897"/>
            <a:ext cx="6433931" cy="461665"/>
          </a:xfrm>
          <a:prstGeom prst="rect">
            <a:avLst/>
          </a:prstGeom>
          <a:noFill/>
        </p:spPr>
        <p:txBody>
          <a:bodyPr wrap="square" rtlCol="0">
            <a:spAutoFit/>
          </a:bodyPr>
          <a:lstStyle/>
          <a:p>
            <a:r>
              <a:rPr lang="en-US" sz="2400" b="1" dirty="0"/>
              <a:t>Chain rule </a:t>
            </a:r>
            <a:r>
              <a:rPr lang="en-US" sz="2400" dirty="0"/>
              <a:t>derived from successive application:</a:t>
            </a:r>
            <a:endParaRPr lang="en-US" sz="2400" b="1" dirty="0"/>
          </a:p>
        </p:txBody>
      </p:sp>
      <p:grpSp>
        <p:nvGrpSpPr>
          <p:cNvPr id="9" name="Group 8">
            <a:extLst>
              <a:ext uri="{FF2B5EF4-FFF2-40B4-BE49-F238E27FC236}">
                <a16:creationId xmlns:a16="http://schemas.microsoft.com/office/drawing/2014/main" id="{1BD90469-F972-7053-AF8D-C70E8FAA1D80}"/>
              </a:ext>
            </a:extLst>
          </p:cNvPr>
          <p:cNvGrpSpPr/>
          <p:nvPr/>
        </p:nvGrpSpPr>
        <p:grpSpPr>
          <a:xfrm>
            <a:off x="2776360" y="3852257"/>
            <a:ext cx="6639277" cy="1107996"/>
            <a:chOff x="2346959" y="4048937"/>
            <a:chExt cx="6639277" cy="1107996"/>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69126F-6319-25AD-B5F4-9A7DB256EE6F}"/>
                    </a:ext>
                  </a:extLst>
                </p:cNvPr>
                <p:cNvSpPr txBox="1"/>
                <p:nvPr/>
              </p:nvSpPr>
              <p:spPr>
                <a:xfrm>
                  <a:off x="2346959" y="4048937"/>
                  <a:ext cx="1706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9C69126F-6319-25AD-B5F4-9A7DB256EE6F}"/>
                    </a:ext>
                  </a:extLst>
                </p:cNvPr>
                <p:cNvSpPr txBox="1">
                  <a:spLocks noRot="1" noChangeAspect="1" noMove="1" noResize="1" noEditPoints="1" noAdjustHandles="1" noChangeArrowheads="1" noChangeShapeType="1" noTextEdit="1"/>
                </p:cNvSpPr>
                <p:nvPr/>
              </p:nvSpPr>
              <p:spPr>
                <a:xfrm>
                  <a:off x="2346959" y="4048937"/>
                  <a:ext cx="1706878" cy="369332"/>
                </a:xfrm>
                <a:prstGeom prst="rect">
                  <a:avLst/>
                </a:prstGeom>
                <a:blipFill>
                  <a:blip r:embed="rId4"/>
                  <a:stretch>
                    <a:fillRect l="-3214" r="-5714"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6555DD9-93B0-C9F4-AFDB-2F67CD820A99}"/>
                    </a:ext>
                  </a:extLst>
                </p:cNvPr>
                <p:cNvSpPr txBox="1"/>
                <p:nvPr/>
              </p:nvSpPr>
              <p:spPr>
                <a:xfrm>
                  <a:off x="4038600" y="4048937"/>
                  <a:ext cx="4947636"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e>
                          <m:e>
                            <m:r>
                              <a:rPr lang="en-US" sz="2400" b="0" i="1" smtClean="0">
                                <a:latin typeface="Cambria Math" panose="02040503050406030204" pitchFamily="18" charset="0"/>
                              </a:rPr>
                              <m:t>𝐷</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6555DD9-93B0-C9F4-AFDB-2F67CD820A99}"/>
                    </a:ext>
                  </a:extLst>
                </p:cNvPr>
                <p:cNvSpPr txBox="1">
                  <a:spLocks noRot="1" noChangeAspect="1" noMove="1" noResize="1" noEditPoints="1" noAdjustHandles="1" noChangeArrowheads="1" noChangeShapeType="1" noTextEdit="1"/>
                </p:cNvSpPr>
                <p:nvPr/>
              </p:nvSpPr>
              <p:spPr>
                <a:xfrm>
                  <a:off x="4038600" y="4048937"/>
                  <a:ext cx="4947636" cy="1107996"/>
                </a:xfrm>
                <a:prstGeom prst="rect">
                  <a:avLst/>
                </a:prstGeom>
                <a:blipFill>
                  <a:blip r:embed="rId5"/>
                  <a:stretch>
                    <a:fillRect l="-123" r="-1478" b="-1098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8674E77-3C36-6225-6F8E-7F121974CB76}"/>
                  </a:ext>
                </a:extLst>
              </p:cNvPr>
              <p:cNvSpPr txBox="1"/>
              <p:nvPr/>
            </p:nvSpPr>
            <p:spPr>
              <a:xfrm>
                <a:off x="4353374" y="5236644"/>
                <a:ext cx="3485249" cy="7256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e>
                      </m:nary>
                    </m:oMath>
                  </m:oMathPara>
                </a14:m>
                <a:endParaRPr lang="en-US" sz="2400" dirty="0"/>
              </a:p>
            </p:txBody>
          </p:sp>
        </mc:Choice>
        <mc:Fallback xmlns="">
          <p:sp>
            <p:nvSpPr>
              <p:cNvPr id="10" name="TextBox 9">
                <a:extLst>
                  <a:ext uri="{FF2B5EF4-FFF2-40B4-BE49-F238E27FC236}">
                    <a16:creationId xmlns:a16="http://schemas.microsoft.com/office/drawing/2014/main" id="{D8674E77-3C36-6225-6F8E-7F121974CB76}"/>
                  </a:ext>
                </a:extLst>
              </p:cNvPr>
              <p:cNvSpPr txBox="1">
                <a:spLocks noRot="1" noChangeAspect="1" noMove="1" noResize="1" noEditPoints="1" noAdjustHandles="1" noChangeArrowheads="1" noChangeShapeType="1" noTextEdit="1"/>
              </p:cNvSpPr>
              <p:nvPr/>
            </p:nvSpPr>
            <p:spPr>
              <a:xfrm>
                <a:off x="4353374" y="5236644"/>
                <a:ext cx="3485249" cy="72564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439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a:xfrm>
            <a:off x="838200" y="365125"/>
            <a:ext cx="10515600" cy="825509"/>
          </a:xfrm>
        </p:spPr>
        <p:txBody>
          <a:bodyPr/>
          <a:lstStyle/>
          <a:p>
            <a:r>
              <a:rPr lang="en-US" dirty="0"/>
              <a:t>Inference by Enumeration</a:t>
            </a:r>
            <a:br>
              <a:rPr lang="en-US" dirty="0"/>
            </a:br>
            <a:r>
              <a:rPr lang="en-US" sz="2000" dirty="0"/>
              <a:t>(Our Old Friend)</a:t>
            </a:r>
            <a:endParaRPr lang="en-US" dirty="0"/>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33</a:t>
            </a:fld>
            <a:endParaRPr lang="en-US"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4029056020"/>
                  </p:ext>
                </p:extLst>
              </p:nvPr>
            </p:nvGraphicFramePr>
            <p:xfrm>
              <a:off x="2032000" y="1443251"/>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37084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370840">
                    <a:tc>
                      <a:txBody>
                        <a:bodyPr/>
                        <a:lstStyle/>
                        <a:p>
                          <a:endParaRPr lang="en-US" sz="240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extLst>
                      <a:ext uri="{0D108BD9-81ED-4DB2-BD59-A6C34878D82A}">
                        <a16:rowId xmlns:a16="http://schemas.microsoft.com/office/drawing/2014/main" val="3242275199"/>
                      </a:ext>
                    </a:extLst>
                  </a:tr>
                  <a:tr h="3708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370840">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Choice>
        <mc:Fallback xmlns="">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4029056020"/>
                  </p:ext>
                </p:extLst>
              </p:nvPr>
            </p:nvGraphicFramePr>
            <p:xfrm>
              <a:off x="2032000" y="1443251"/>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45720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457200">
                    <a:tc>
                      <a:txBody>
                        <a:bodyPr/>
                        <a:lstStyle/>
                        <a:p>
                          <a:endParaRPr lang="en-US" sz="2400"/>
                        </a:p>
                      </a:txBody>
                      <a:tcPr/>
                    </a:tc>
                    <a:tc>
                      <a:txBody>
                        <a:bodyPr/>
                        <a:lstStyle/>
                        <a:p>
                          <a:endParaRPr lang="en-US"/>
                        </a:p>
                      </a:txBody>
                      <a:tcPr>
                        <a:blipFill>
                          <a:blip r:embed="rId3"/>
                          <a:stretch>
                            <a:fillRect l="-100375" t="-100000" r="-300375" b="-227632"/>
                          </a:stretch>
                        </a:blipFill>
                      </a:tcPr>
                    </a:tc>
                    <a:tc>
                      <a:txBody>
                        <a:bodyPr/>
                        <a:lstStyle/>
                        <a:p>
                          <a:endParaRPr lang="en-US"/>
                        </a:p>
                      </a:txBody>
                      <a:tcPr>
                        <a:blipFill>
                          <a:blip r:embed="rId3"/>
                          <a:stretch>
                            <a:fillRect l="-201128" t="-100000" r="-201504" b="-227632"/>
                          </a:stretch>
                        </a:blipFill>
                      </a:tcPr>
                    </a:tc>
                    <a:tc>
                      <a:txBody>
                        <a:bodyPr/>
                        <a:lstStyle/>
                        <a:p>
                          <a:endParaRPr lang="en-US"/>
                        </a:p>
                      </a:txBody>
                      <a:tcPr>
                        <a:blipFill>
                          <a:blip r:embed="rId3"/>
                          <a:stretch>
                            <a:fillRect l="-300000" t="-100000" r="-100749" b="-227632"/>
                          </a:stretch>
                        </a:blipFill>
                      </a:tcPr>
                    </a:tc>
                    <a:tc>
                      <a:txBody>
                        <a:bodyPr/>
                        <a:lstStyle/>
                        <a:p>
                          <a:endParaRPr lang="en-US"/>
                        </a:p>
                      </a:txBody>
                      <a:tcPr>
                        <a:blipFill>
                          <a:blip r:embed="rId3"/>
                          <a:stretch>
                            <a:fillRect l="-400000" t="-100000" r="-749" b="-227632"/>
                          </a:stretch>
                        </a:blipFill>
                      </a:tcPr>
                    </a:tc>
                    <a:extLst>
                      <a:ext uri="{0D108BD9-81ED-4DB2-BD59-A6C34878D82A}">
                        <a16:rowId xmlns:a16="http://schemas.microsoft.com/office/drawing/2014/main" val="3242275199"/>
                      </a:ext>
                    </a:extLst>
                  </a:tr>
                  <a:tr h="457200">
                    <a:tc>
                      <a:txBody>
                        <a:bodyPr/>
                        <a:lstStyle/>
                        <a:p>
                          <a:endParaRPr lang="en-US"/>
                        </a:p>
                      </a:txBody>
                      <a:tcPr>
                        <a:blipFill>
                          <a:blip r:embed="rId3"/>
                          <a:stretch>
                            <a:fillRect l="-375" t="-202667" r="-400375" b="-130667"/>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457200">
                    <a:tc>
                      <a:txBody>
                        <a:bodyPr/>
                        <a:lstStyle/>
                        <a:p>
                          <a:endParaRPr lang="en-US"/>
                        </a:p>
                      </a:txBody>
                      <a:tcPr>
                        <a:blipFill>
                          <a:blip r:embed="rId3"/>
                          <a:stretch>
                            <a:fillRect l="-375" t="-302667" r="-400375" b="-30667"/>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Fallback>
      </mc:AlternateContent>
      <p:grpSp>
        <p:nvGrpSpPr>
          <p:cNvPr id="9" name="Group 8">
            <a:extLst>
              <a:ext uri="{FF2B5EF4-FFF2-40B4-BE49-F238E27FC236}">
                <a16:creationId xmlns:a16="http://schemas.microsoft.com/office/drawing/2014/main" id="{36500601-FB06-B9C8-8937-A6FF9F3A36CF}"/>
              </a:ext>
            </a:extLst>
          </p:cNvPr>
          <p:cNvGrpSpPr/>
          <p:nvPr/>
        </p:nvGrpSpPr>
        <p:grpSpPr>
          <a:xfrm>
            <a:off x="3671680" y="1443252"/>
            <a:ext cx="6488320" cy="440139"/>
            <a:chOff x="3663673" y="1656813"/>
            <a:chExt cx="6488320" cy="461665"/>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B32CC0-883F-DD6F-4F4F-9618877EC496}"/>
                    </a:ext>
                  </a:extLst>
                </p:cNvPr>
                <p:cNvSpPr txBox="1"/>
                <p:nvPr/>
              </p:nvSpPr>
              <p:spPr>
                <a:xfrm>
                  <a:off x="3663673"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6" name="TextBox 5">
                  <a:extLst>
                    <a:ext uri="{FF2B5EF4-FFF2-40B4-BE49-F238E27FC236}">
                      <a16:creationId xmlns:a16="http://schemas.microsoft.com/office/drawing/2014/main" id="{FBB32CC0-883F-DD6F-4F4F-9618877EC496}"/>
                    </a:ext>
                  </a:extLst>
                </p:cNvPr>
                <p:cNvSpPr txBox="1">
                  <a:spLocks noRot="1" noChangeAspect="1" noMove="1" noResize="1" noEditPoints="1" noAdjustHandles="1" noChangeArrowheads="1" noChangeShapeType="1" noTextEdit="1"/>
                </p:cNvSpPr>
                <p:nvPr/>
              </p:nvSpPr>
              <p:spPr>
                <a:xfrm>
                  <a:off x="3663673" y="1656813"/>
                  <a:ext cx="3240157" cy="461665"/>
                </a:xfrm>
                <a:prstGeom prst="rect">
                  <a:avLst/>
                </a:prstGeom>
                <a:blipFill>
                  <a:blip r:embed="rId4"/>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5A162D-AF9B-6E57-39F3-AC34B0405F5A}"/>
                    </a:ext>
                  </a:extLst>
                </p:cNvPr>
                <p:cNvSpPr txBox="1"/>
                <p:nvPr/>
              </p:nvSpPr>
              <p:spPr>
                <a:xfrm>
                  <a:off x="6911836"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8" name="TextBox 7">
                  <a:extLst>
                    <a:ext uri="{FF2B5EF4-FFF2-40B4-BE49-F238E27FC236}">
                      <a16:creationId xmlns:a16="http://schemas.microsoft.com/office/drawing/2014/main" id="{A35A162D-AF9B-6E57-39F3-AC34B0405F5A}"/>
                    </a:ext>
                  </a:extLst>
                </p:cNvPr>
                <p:cNvSpPr txBox="1">
                  <a:spLocks noRot="1" noChangeAspect="1" noMove="1" noResize="1" noEditPoints="1" noAdjustHandles="1" noChangeArrowheads="1" noChangeShapeType="1" noTextEdit="1"/>
                </p:cNvSpPr>
                <p:nvPr/>
              </p:nvSpPr>
              <p:spPr>
                <a:xfrm>
                  <a:off x="6911836" y="1656813"/>
                  <a:ext cx="3240157" cy="461665"/>
                </a:xfrm>
                <a:prstGeom prst="rect">
                  <a:avLst/>
                </a:prstGeom>
                <a:blipFill>
                  <a:blip r:embed="rId5"/>
                  <a:stretch>
                    <a:fillRect b="-1389"/>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4BA96E91-ED31-64D1-758D-12285CA328FE}"/>
              </a:ext>
            </a:extLst>
          </p:cNvPr>
          <p:cNvGrpSpPr/>
          <p:nvPr/>
        </p:nvGrpSpPr>
        <p:grpSpPr>
          <a:xfrm>
            <a:off x="9570605" y="3097311"/>
            <a:ext cx="945000" cy="890640"/>
            <a:chOff x="9570605" y="3254260"/>
            <a:chExt cx="945000" cy="89064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BA292C5-59AC-6E3E-C850-EE2A17D6EEA5}"/>
                    </a:ext>
                  </a:extLst>
                </p14:cNvPr>
                <p14:cNvContentPartPr/>
                <p14:nvPr/>
              </p14:nvContentPartPr>
              <p14:xfrm>
                <a:off x="9904685" y="3254260"/>
                <a:ext cx="583560" cy="526320"/>
              </p14:xfrm>
            </p:contentPart>
          </mc:Choice>
          <mc:Fallback xmlns="">
            <p:pic>
              <p:nvPicPr>
                <p:cNvPr id="10" name="Ink 9">
                  <a:extLst>
                    <a:ext uri="{FF2B5EF4-FFF2-40B4-BE49-F238E27FC236}">
                      <a16:creationId xmlns:a16="http://schemas.microsoft.com/office/drawing/2014/main" id="{9BA292C5-59AC-6E3E-C850-EE2A17D6EEA5}"/>
                    </a:ext>
                  </a:extLst>
                </p:cNvPr>
                <p:cNvPicPr/>
                <p:nvPr/>
              </p:nvPicPr>
              <p:blipFill>
                <a:blip r:embed="rId7"/>
                <a:stretch>
                  <a:fillRect/>
                </a:stretch>
              </p:blipFill>
              <p:spPr>
                <a:xfrm>
                  <a:off x="9896045" y="3245620"/>
                  <a:ext cx="60120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855C573-0366-5617-9288-A18C465153F1}"/>
                    </a:ext>
                  </a:extLst>
                </p14:cNvPr>
                <p14:cNvContentPartPr/>
                <p14:nvPr/>
              </p14:nvContentPartPr>
              <p14:xfrm>
                <a:off x="9570605" y="3902980"/>
                <a:ext cx="150480" cy="168120"/>
              </p14:xfrm>
            </p:contentPart>
          </mc:Choice>
          <mc:Fallback xmlns="">
            <p:pic>
              <p:nvPicPr>
                <p:cNvPr id="11" name="Ink 10">
                  <a:extLst>
                    <a:ext uri="{FF2B5EF4-FFF2-40B4-BE49-F238E27FC236}">
                      <a16:creationId xmlns:a16="http://schemas.microsoft.com/office/drawing/2014/main" id="{1855C573-0366-5617-9288-A18C465153F1}"/>
                    </a:ext>
                  </a:extLst>
                </p:cNvPr>
                <p:cNvPicPr/>
                <p:nvPr/>
              </p:nvPicPr>
              <p:blipFill>
                <a:blip r:embed="rId9"/>
                <a:stretch>
                  <a:fillRect/>
                </a:stretch>
              </p:blipFill>
              <p:spPr>
                <a:xfrm>
                  <a:off x="9561965" y="3894340"/>
                  <a:ext cx="1681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DE84139-B5DD-CC41-98CC-F4B11AA1291C}"/>
                    </a:ext>
                  </a:extLst>
                </p14:cNvPr>
                <p14:cNvContentPartPr/>
                <p14:nvPr/>
              </p14:nvContentPartPr>
              <p14:xfrm>
                <a:off x="9812165" y="3848620"/>
                <a:ext cx="59400" cy="185400"/>
              </p14:xfrm>
            </p:contentPart>
          </mc:Choice>
          <mc:Fallback xmlns="">
            <p:pic>
              <p:nvPicPr>
                <p:cNvPr id="12" name="Ink 11">
                  <a:extLst>
                    <a:ext uri="{FF2B5EF4-FFF2-40B4-BE49-F238E27FC236}">
                      <a16:creationId xmlns:a16="http://schemas.microsoft.com/office/drawing/2014/main" id="{2DE84139-B5DD-CC41-98CC-F4B11AA1291C}"/>
                    </a:ext>
                  </a:extLst>
                </p:cNvPr>
                <p:cNvPicPr/>
                <p:nvPr/>
              </p:nvPicPr>
              <p:blipFill>
                <a:blip r:embed="rId11"/>
                <a:stretch>
                  <a:fillRect/>
                </a:stretch>
              </p:blipFill>
              <p:spPr>
                <a:xfrm>
                  <a:off x="9803525" y="3839620"/>
                  <a:ext cx="77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AD2C9BC6-B948-53C8-C440-547B4E75BAAC}"/>
                    </a:ext>
                  </a:extLst>
                </p14:cNvPr>
                <p14:cNvContentPartPr/>
                <p14:nvPr/>
              </p14:nvContentPartPr>
              <p14:xfrm>
                <a:off x="9785165" y="3950860"/>
                <a:ext cx="38880" cy="360"/>
              </p14:xfrm>
            </p:contentPart>
          </mc:Choice>
          <mc:Fallback xmlns="">
            <p:pic>
              <p:nvPicPr>
                <p:cNvPr id="13" name="Ink 12">
                  <a:extLst>
                    <a:ext uri="{FF2B5EF4-FFF2-40B4-BE49-F238E27FC236}">
                      <a16:creationId xmlns:a16="http://schemas.microsoft.com/office/drawing/2014/main" id="{AD2C9BC6-B948-53C8-C440-547B4E75BAAC}"/>
                    </a:ext>
                  </a:extLst>
                </p:cNvPr>
                <p:cNvPicPr/>
                <p:nvPr/>
              </p:nvPicPr>
              <p:blipFill>
                <a:blip r:embed="rId13"/>
                <a:stretch>
                  <a:fillRect/>
                </a:stretch>
              </p:blipFill>
              <p:spPr>
                <a:xfrm>
                  <a:off x="9776525" y="3941860"/>
                  <a:ext cx="56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5DF3E8E1-EE4D-6971-15C7-7DA346C648E6}"/>
                    </a:ext>
                  </a:extLst>
                </p14:cNvPr>
                <p14:cNvContentPartPr/>
                <p14:nvPr/>
              </p14:nvContentPartPr>
              <p14:xfrm>
                <a:off x="9927365" y="3902260"/>
                <a:ext cx="84960" cy="156240"/>
              </p14:xfrm>
            </p:contentPart>
          </mc:Choice>
          <mc:Fallback xmlns="">
            <p:pic>
              <p:nvPicPr>
                <p:cNvPr id="14" name="Ink 13">
                  <a:extLst>
                    <a:ext uri="{FF2B5EF4-FFF2-40B4-BE49-F238E27FC236}">
                      <a16:creationId xmlns:a16="http://schemas.microsoft.com/office/drawing/2014/main" id="{5DF3E8E1-EE4D-6971-15C7-7DA346C648E6}"/>
                    </a:ext>
                  </a:extLst>
                </p:cNvPr>
                <p:cNvPicPr/>
                <p:nvPr/>
              </p:nvPicPr>
              <p:blipFill>
                <a:blip r:embed="rId15"/>
                <a:stretch>
                  <a:fillRect/>
                </a:stretch>
              </p:blipFill>
              <p:spPr>
                <a:xfrm>
                  <a:off x="9918725" y="3893620"/>
                  <a:ext cx="1026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77478A07-80BA-2062-EAAE-72232AF0792C}"/>
                    </a:ext>
                  </a:extLst>
                </p14:cNvPr>
                <p14:cNvContentPartPr/>
                <p14:nvPr/>
              </p14:nvContentPartPr>
              <p14:xfrm>
                <a:off x="10071725" y="3846820"/>
                <a:ext cx="211320" cy="207000"/>
              </p14:xfrm>
            </p:contentPart>
          </mc:Choice>
          <mc:Fallback xmlns="">
            <p:pic>
              <p:nvPicPr>
                <p:cNvPr id="15" name="Ink 14">
                  <a:extLst>
                    <a:ext uri="{FF2B5EF4-FFF2-40B4-BE49-F238E27FC236}">
                      <a16:creationId xmlns:a16="http://schemas.microsoft.com/office/drawing/2014/main" id="{77478A07-80BA-2062-EAAE-72232AF0792C}"/>
                    </a:ext>
                  </a:extLst>
                </p:cNvPr>
                <p:cNvPicPr/>
                <p:nvPr/>
              </p:nvPicPr>
              <p:blipFill>
                <a:blip r:embed="rId17"/>
                <a:stretch>
                  <a:fillRect/>
                </a:stretch>
              </p:blipFill>
              <p:spPr>
                <a:xfrm>
                  <a:off x="10063085" y="3837820"/>
                  <a:ext cx="228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CAA398C2-7C8D-9502-18DC-ABC7E20FA50A}"/>
                    </a:ext>
                  </a:extLst>
                </p14:cNvPr>
                <p14:cNvContentPartPr/>
                <p14:nvPr/>
              </p14:nvContentPartPr>
              <p14:xfrm>
                <a:off x="10371965" y="4018900"/>
                <a:ext cx="5760" cy="21960"/>
              </p14:xfrm>
            </p:contentPart>
          </mc:Choice>
          <mc:Fallback xmlns="">
            <p:pic>
              <p:nvPicPr>
                <p:cNvPr id="16" name="Ink 15">
                  <a:extLst>
                    <a:ext uri="{FF2B5EF4-FFF2-40B4-BE49-F238E27FC236}">
                      <a16:creationId xmlns:a16="http://schemas.microsoft.com/office/drawing/2014/main" id="{CAA398C2-7C8D-9502-18DC-ABC7E20FA50A}"/>
                    </a:ext>
                  </a:extLst>
                </p:cNvPr>
                <p:cNvPicPr/>
                <p:nvPr/>
              </p:nvPicPr>
              <p:blipFill>
                <a:blip r:embed="rId19"/>
                <a:stretch>
                  <a:fillRect/>
                </a:stretch>
              </p:blipFill>
              <p:spPr>
                <a:xfrm>
                  <a:off x="10363325" y="4010260"/>
                  <a:ext cx="234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CBB108EE-27E4-B68F-347F-382E3B84A1C9}"/>
                    </a:ext>
                  </a:extLst>
                </p14:cNvPr>
                <p14:cNvContentPartPr/>
                <p14:nvPr/>
              </p14:nvContentPartPr>
              <p14:xfrm>
                <a:off x="10351805" y="3930340"/>
                <a:ext cx="360" cy="360"/>
              </p14:xfrm>
            </p:contentPart>
          </mc:Choice>
          <mc:Fallback xmlns="">
            <p:pic>
              <p:nvPicPr>
                <p:cNvPr id="17" name="Ink 16">
                  <a:extLst>
                    <a:ext uri="{FF2B5EF4-FFF2-40B4-BE49-F238E27FC236}">
                      <a16:creationId xmlns:a16="http://schemas.microsoft.com/office/drawing/2014/main" id="{CBB108EE-27E4-B68F-347F-382E3B84A1C9}"/>
                    </a:ext>
                  </a:extLst>
                </p:cNvPr>
                <p:cNvPicPr/>
                <p:nvPr/>
              </p:nvPicPr>
              <p:blipFill>
                <a:blip r:embed="rId21"/>
                <a:stretch>
                  <a:fillRect/>
                </a:stretch>
              </p:blipFill>
              <p:spPr>
                <a:xfrm>
                  <a:off x="10342805" y="3921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20A92818-FCB9-2F70-F367-BF4C0A72CB20}"/>
                    </a:ext>
                  </a:extLst>
                </p14:cNvPr>
                <p14:cNvContentPartPr/>
                <p14:nvPr/>
              </p14:nvContentPartPr>
              <p14:xfrm>
                <a:off x="10454045" y="3950860"/>
                <a:ext cx="61560" cy="194040"/>
              </p14:xfrm>
            </p:contentPart>
          </mc:Choice>
          <mc:Fallback xmlns="">
            <p:pic>
              <p:nvPicPr>
                <p:cNvPr id="18" name="Ink 17">
                  <a:extLst>
                    <a:ext uri="{FF2B5EF4-FFF2-40B4-BE49-F238E27FC236}">
                      <a16:creationId xmlns:a16="http://schemas.microsoft.com/office/drawing/2014/main" id="{20A92818-FCB9-2F70-F367-BF4C0A72CB20}"/>
                    </a:ext>
                  </a:extLst>
                </p:cNvPr>
                <p:cNvPicPr/>
                <p:nvPr/>
              </p:nvPicPr>
              <p:blipFill>
                <a:blip r:embed="rId23"/>
                <a:stretch>
                  <a:fillRect/>
                </a:stretch>
              </p:blipFill>
              <p:spPr>
                <a:xfrm>
                  <a:off x="10445405" y="3941860"/>
                  <a:ext cx="79200" cy="211680"/>
                </a:xfrm>
                <a:prstGeom prst="rect">
                  <a:avLst/>
                </a:prstGeom>
              </p:spPr>
            </p:pic>
          </mc:Fallback>
        </mc:AlternateContent>
      </p:grpSp>
      <p:grpSp>
        <p:nvGrpSpPr>
          <p:cNvPr id="27" name="Group 26">
            <a:extLst>
              <a:ext uri="{FF2B5EF4-FFF2-40B4-BE49-F238E27FC236}">
                <a16:creationId xmlns:a16="http://schemas.microsoft.com/office/drawing/2014/main" id="{FF2262B0-ADA7-EAF4-3C18-E5BE4B6886ED}"/>
              </a:ext>
            </a:extLst>
          </p:cNvPr>
          <p:cNvGrpSpPr/>
          <p:nvPr/>
        </p:nvGrpSpPr>
        <p:grpSpPr>
          <a:xfrm>
            <a:off x="10699565" y="3650631"/>
            <a:ext cx="1183320" cy="314640"/>
            <a:chOff x="10699565" y="3807580"/>
            <a:chExt cx="1183320" cy="31464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455F38F5-97C6-0C43-9A48-70A525E9438B}"/>
                    </a:ext>
                  </a:extLst>
                </p14:cNvPr>
                <p14:cNvContentPartPr/>
                <p14:nvPr/>
              </p14:nvContentPartPr>
              <p14:xfrm>
                <a:off x="10699565" y="3911260"/>
                <a:ext cx="156600" cy="209880"/>
              </p14:xfrm>
            </p:contentPart>
          </mc:Choice>
          <mc:Fallback xmlns="">
            <p:pic>
              <p:nvPicPr>
                <p:cNvPr id="20" name="Ink 19">
                  <a:extLst>
                    <a:ext uri="{FF2B5EF4-FFF2-40B4-BE49-F238E27FC236}">
                      <a16:creationId xmlns:a16="http://schemas.microsoft.com/office/drawing/2014/main" id="{455F38F5-97C6-0C43-9A48-70A525E9438B}"/>
                    </a:ext>
                  </a:extLst>
                </p:cNvPr>
                <p:cNvPicPr/>
                <p:nvPr/>
              </p:nvPicPr>
              <p:blipFill>
                <a:blip r:embed="rId25"/>
                <a:stretch>
                  <a:fillRect/>
                </a:stretch>
              </p:blipFill>
              <p:spPr>
                <a:xfrm>
                  <a:off x="10690925" y="3902620"/>
                  <a:ext cx="1742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19BAC23-4E10-59BD-0C72-2BAE91508E99}"/>
                    </a:ext>
                  </a:extLst>
                </p14:cNvPr>
                <p14:cNvContentPartPr/>
                <p14:nvPr/>
              </p14:nvContentPartPr>
              <p14:xfrm>
                <a:off x="10904405" y="3840340"/>
                <a:ext cx="157680" cy="236160"/>
              </p14:xfrm>
            </p:contentPart>
          </mc:Choice>
          <mc:Fallback xmlns="">
            <p:pic>
              <p:nvPicPr>
                <p:cNvPr id="21" name="Ink 20">
                  <a:extLst>
                    <a:ext uri="{FF2B5EF4-FFF2-40B4-BE49-F238E27FC236}">
                      <a16:creationId xmlns:a16="http://schemas.microsoft.com/office/drawing/2014/main" id="{519BAC23-4E10-59BD-0C72-2BAE91508E99}"/>
                    </a:ext>
                  </a:extLst>
                </p:cNvPr>
                <p:cNvPicPr/>
                <p:nvPr/>
              </p:nvPicPr>
              <p:blipFill>
                <a:blip r:embed="rId27"/>
                <a:stretch>
                  <a:fillRect/>
                </a:stretch>
              </p:blipFill>
              <p:spPr>
                <a:xfrm>
                  <a:off x="10895405" y="3831700"/>
                  <a:ext cx="1753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8F8A5C6A-143B-EA34-05E3-8E13B697EE52}"/>
                    </a:ext>
                  </a:extLst>
                </p14:cNvPr>
                <p14:cNvContentPartPr/>
                <p14:nvPr/>
              </p14:nvContentPartPr>
              <p14:xfrm>
                <a:off x="11102045" y="3891820"/>
                <a:ext cx="243000" cy="171360"/>
              </p14:xfrm>
            </p:contentPart>
          </mc:Choice>
          <mc:Fallback xmlns="">
            <p:pic>
              <p:nvPicPr>
                <p:cNvPr id="23" name="Ink 22">
                  <a:extLst>
                    <a:ext uri="{FF2B5EF4-FFF2-40B4-BE49-F238E27FC236}">
                      <a16:creationId xmlns:a16="http://schemas.microsoft.com/office/drawing/2014/main" id="{8F8A5C6A-143B-EA34-05E3-8E13B697EE52}"/>
                    </a:ext>
                  </a:extLst>
                </p:cNvPr>
                <p:cNvPicPr/>
                <p:nvPr/>
              </p:nvPicPr>
              <p:blipFill>
                <a:blip r:embed="rId29"/>
                <a:stretch>
                  <a:fillRect/>
                </a:stretch>
              </p:blipFill>
              <p:spPr>
                <a:xfrm>
                  <a:off x="11093405" y="3882820"/>
                  <a:ext cx="2606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FAE460D1-F017-7BE0-5930-85A3E8973987}"/>
                    </a:ext>
                  </a:extLst>
                </p14:cNvPr>
                <p14:cNvContentPartPr/>
                <p14:nvPr/>
              </p14:nvContentPartPr>
              <p14:xfrm>
                <a:off x="11400485" y="3900460"/>
                <a:ext cx="159840" cy="221760"/>
              </p14:xfrm>
            </p:contentPart>
          </mc:Choice>
          <mc:Fallback xmlns="">
            <p:pic>
              <p:nvPicPr>
                <p:cNvPr id="24" name="Ink 23">
                  <a:extLst>
                    <a:ext uri="{FF2B5EF4-FFF2-40B4-BE49-F238E27FC236}">
                      <a16:creationId xmlns:a16="http://schemas.microsoft.com/office/drawing/2014/main" id="{FAE460D1-F017-7BE0-5930-85A3E8973987}"/>
                    </a:ext>
                  </a:extLst>
                </p:cNvPr>
                <p:cNvPicPr/>
                <p:nvPr/>
              </p:nvPicPr>
              <p:blipFill>
                <a:blip r:embed="rId31"/>
                <a:stretch>
                  <a:fillRect/>
                </a:stretch>
              </p:blipFill>
              <p:spPr>
                <a:xfrm>
                  <a:off x="11391845" y="3891460"/>
                  <a:ext cx="177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3653CE8C-7D37-1EDC-2384-F524C4A66623}"/>
                    </a:ext>
                  </a:extLst>
                </p14:cNvPr>
                <p14:cNvContentPartPr/>
                <p14:nvPr/>
              </p14:nvContentPartPr>
              <p14:xfrm>
                <a:off x="11719805" y="3807580"/>
                <a:ext cx="111960" cy="303120"/>
              </p14:xfrm>
            </p:contentPart>
          </mc:Choice>
          <mc:Fallback xmlns="">
            <p:pic>
              <p:nvPicPr>
                <p:cNvPr id="25" name="Ink 24">
                  <a:extLst>
                    <a:ext uri="{FF2B5EF4-FFF2-40B4-BE49-F238E27FC236}">
                      <a16:creationId xmlns:a16="http://schemas.microsoft.com/office/drawing/2014/main" id="{3653CE8C-7D37-1EDC-2384-F524C4A66623}"/>
                    </a:ext>
                  </a:extLst>
                </p:cNvPr>
                <p:cNvPicPr/>
                <p:nvPr/>
              </p:nvPicPr>
              <p:blipFill>
                <a:blip r:embed="rId33"/>
                <a:stretch>
                  <a:fillRect/>
                </a:stretch>
              </p:blipFill>
              <p:spPr>
                <a:xfrm>
                  <a:off x="11710805" y="3798940"/>
                  <a:ext cx="1296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09CC9A0A-407F-25B4-1694-2FF484A33030}"/>
                    </a:ext>
                  </a:extLst>
                </p14:cNvPr>
                <p14:cNvContentPartPr/>
                <p14:nvPr/>
              </p14:nvContentPartPr>
              <p14:xfrm>
                <a:off x="11682365" y="3937180"/>
                <a:ext cx="200520" cy="7200"/>
              </p14:xfrm>
            </p:contentPart>
          </mc:Choice>
          <mc:Fallback xmlns="">
            <p:pic>
              <p:nvPicPr>
                <p:cNvPr id="26" name="Ink 25">
                  <a:extLst>
                    <a:ext uri="{FF2B5EF4-FFF2-40B4-BE49-F238E27FC236}">
                      <a16:creationId xmlns:a16="http://schemas.microsoft.com/office/drawing/2014/main" id="{09CC9A0A-407F-25B4-1694-2FF484A33030}"/>
                    </a:ext>
                  </a:extLst>
                </p:cNvPr>
                <p:cNvPicPr/>
                <p:nvPr/>
              </p:nvPicPr>
              <p:blipFill>
                <a:blip r:embed="rId35"/>
                <a:stretch>
                  <a:fillRect/>
                </a:stretch>
              </p:blipFill>
              <p:spPr>
                <a:xfrm>
                  <a:off x="11673365" y="3928180"/>
                  <a:ext cx="218160" cy="2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8C3BA061-EBD1-5E98-8333-FDA56F6F37AF}"/>
                  </a:ext>
                </a:extLst>
              </p14:cNvPr>
              <p14:cNvContentPartPr/>
              <p14:nvPr/>
            </p14:nvContentPartPr>
            <p14:xfrm>
              <a:off x="2852285" y="3650631"/>
              <a:ext cx="360" cy="258120"/>
            </p14:xfrm>
          </p:contentPart>
        </mc:Choice>
        <mc:Fallback xmlns="">
          <p:pic>
            <p:nvPicPr>
              <p:cNvPr id="33" name="Ink 32">
                <a:extLst>
                  <a:ext uri="{FF2B5EF4-FFF2-40B4-BE49-F238E27FC236}">
                    <a16:creationId xmlns:a16="http://schemas.microsoft.com/office/drawing/2014/main" id="{8C3BA061-EBD1-5E98-8333-FDA56F6F37AF}"/>
                  </a:ext>
                </a:extLst>
              </p:cNvPr>
              <p:cNvPicPr/>
              <p:nvPr/>
            </p:nvPicPr>
            <p:blipFill>
              <a:blip r:embed="rId37"/>
              <a:stretch>
                <a:fillRect/>
              </a:stretch>
            </p:blipFill>
            <p:spPr>
              <a:xfrm>
                <a:off x="2843285" y="3641991"/>
                <a:ext cx="180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CB9F1562-8847-B92B-0DC0-4DED9A04BBA7}"/>
                  </a:ext>
                </a:extLst>
              </p14:cNvPr>
              <p14:cNvContentPartPr/>
              <p14:nvPr/>
            </p14:nvContentPartPr>
            <p14:xfrm>
              <a:off x="3350525" y="3332031"/>
              <a:ext cx="874080" cy="285480"/>
            </p14:xfrm>
          </p:contentPart>
        </mc:Choice>
        <mc:Fallback xmlns="">
          <p:pic>
            <p:nvPicPr>
              <p:cNvPr id="28" name="Ink 27">
                <a:extLst>
                  <a:ext uri="{FF2B5EF4-FFF2-40B4-BE49-F238E27FC236}">
                    <a16:creationId xmlns:a16="http://schemas.microsoft.com/office/drawing/2014/main" id="{CB9F1562-8847-B92B-0DC0-4DED9A04BBA7}"/>
                  </a:ext>
                </a:extLst>
              </p:cNvPr>
              <p:cNvPicPr/>
              <p:nvPr/>
            </p:nvPicPr>
            <p:blipFill>
              <a:blip r:embed="rId39"/>
              <a:stretch>
                <a:fillRect/>
              </a:stretch>
            </p:blipFill>
            <p:spPr>
              <a:xfrm>
                <a:off x="3341525" y="3323031"/>
                <a:ext cx="8917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E5574E05-4C4B-2B64-78BE-56629EE1F24D}"/>
                  </a:ext>
                </a:extLst>
              </p14:cNvPr>
              <p14:cNvContentPartPr/>
              <p14:nvPr/>
            </p14:nvContentPartPr>
            <p14:xfrm>
              <a:off x="2523605" y="3664311"/>
              <a:ext cx="222840" cy="188280"/>
            </p14:xfrm>
          </p:contentPart>
        </mc:Choice>
        <mc:Fallback xmlns="">
          <p:pic>
            <p:nvPicPr>
              <p:cNvPr id="29" name="Ink 28">
                <a:extLst>
                  <a:ext uri="{FF2B5EF4-FFF2-40B4-BE49-F238E27FC236}">
                    <a16:creationId xmlns:a16="http://schemas.microsoft.com/office/drawing/2014/main" id="{E5574E05-4C4B-2B64-78BE-56629EE1F24D}"/>
                  </a:ext>
                </a:extLst>
              </p:cNvPr>
              <p:cNvPicPr/>
              <p:nvPr/>
            </p:nvPicPr>
            <p:blipFill>
              <a:blip r:embed="rId41"/>
              <a:stretch>
                <a:fillRect/>
              </a:stretch>
            </p:blipFill>
            <p:spPr>
              <a:xfrm>
                <a:off x="2514605" y="3655311"/>
                <a:ext cx="240480" cy="205920"/>
              </a:xfrm>
              <a:prstGeom prst="rect">
                <a:avLst/>
              </a:prstGeom>
            </p:spPr>
          </p:pic>
        </mc:Fallback>
      </mc:AlternateContent>
      <p:grpSp>
        <p:nvGrpSpPr>
          <p:cNvPr id="42" name="Group 41">
            <a:extLst>
              <a:ext uri="{FF2B5EF4-FFF2-40B4-BE49-F238E27FC236}">
                <a16:creationId xmlns:a16="http://schemas.microsoft.com/office/drawing/2014/main" id="{B95E70F4-FDB5-AF9C-4C39-0A78A2CEF056}"/>
              </a:ext>
            </a:extLst>
          </p:cNvPr>
          <p:cNvGrpSpPr/>
          <p:nvPr/>
        </p:nvGrpSpPr>
        <p:grpSpPr>
          <a:xfrm>
            <a:off x="2797565" y="3718671"/>
            <a:ext cx="956520" cy="234360"/>
            <a:chOff x="2797565" y="3875620"/>
            <a:chExt cx="956520" cy="234360"/>
          </a:xfrm>
        </p:grpSpPr>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FF4CE507-F3DE-0F49-09A6-96E64C18D019}"/>
                    </a:ext>
                  </a:extLst>
                </p14:cNvPr>
                <p14:cNvContentPartPr/>
                <p14:nvPr/>
              </p14:nvContentPartPr>
              <p14:xfrm>
                <a:off x="2797565" y="3875620"/>
                <a:ext cx="141120" cy="7560"/>
              </p14:xfrm>
            </p:contentPart>
          </mc:Choice>
          <mc:Fallback xmlns="">
            <p:pic>
              <p:nvPicPr>
                <p:cNvPr id="35" name="Ink 34">
                  <a:extLst>
                    <a:ext uri="{FF2B5EF4-FFF2-40B4-BE49-F238E27FC236}">
                      <a16:creationId xmlns:a16="http://schemas.microsoft.com/office/drawing/2014/main" id="{FF4CE507-F3DE-0F49-09A6-96E64C18D019}"/>
                    </a:ext>
                  </a:extLst>
                </p:cNvPr>
                <p:cNvPicPr/>
                <p:nvPr/>
              </p:nvPicPr>
              <p:blipFill>
                <a:blip r:embed="rId43"/>
                <a:stretch>
                  <a:fillRect/>
                </a:stretch>
              </p:blipFill>
              <p:spPr>
                <a:xfrm>
                  <a:off x="2788925" y="3866980"/>
                  <a:ext cx="1587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C0F3A03E-A708-D7F8-31DD-EF8B930243CE}"/>
                    </a:ext>
                  </a:extLst>
                </p14:cNvPr>
                <p14:cNvContentPartPr/>
                <p14:nvPr/>
              </p14:nvContentPartPr>
              <p14:xfrm>
                <a:off x="3043085" y="3880660"/>
                <a:ext cx="131760" cy="206640"/>
              </p14:xfrm>
            </p:contentPart>
          </mc:Choice>
          <mc:Fallback xmlns="">
            <p:pic>
              <p:nvPicPr>
                <p:cNvPr id="36" name="Ink 35">
                  <a:extLst>
                    <a:ext uri="{FF2B5EF4-FFF2-40B4-BE49-F238E27FC236}">
                      <a16:creationId xmlns:a16="http://schemas.microsoft.com/office/drawing/2014/main" id="{C0F3A03E-A708-D7F8-31DD-EF8B930243CE}"/>
                    </a:ext>
                  </a:extLst>
                </p:cNvPr>
                <p:cNvPicPr/>
                <p:nvPr/>
              </p:nvPicPr>
              <p:blipFill>
                <a:blip r:embed="rId45"/>
                <a:stretch>
                  <a:fillRect/>
                </a:stretch>
              </p:blipFill>
              <p:spPr>
                <a:xfrm>
                  <a:off x="3034085" y="3872020"/>
                  <a:ext cx="1494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7" name="Ink 36">
                  <a:extLst>
                    <a:ext uri="{FF2B5EF4-FFF2-40B4-BE49-F238E27FC236}">
                      <a16:creationId xmlns:a16="http://schemas.microsoft.com/office/drawing/2014/main" id="{CD22D24C-D2AD-2620-72BA-4D2EC41E89F9}"/>
                    </a:ext>
                  </a:extLst>
                </p14:cNvPr>
                <p14:cNvContentPartPr/>
                <p14:nvPr/>
              </p14:nvContentPartPr>
              <p14:xfrm>
                <a:off x="3261605" y="3923500"/>
                <a:ext cx="206280" cy="173520"/>
              </p14:xfrm>
            </p:contentPart>
          </mc:Choice>
          <mc:Fallback xmlns="">
            <p:pic>
              <p:nvPicPr>
                <p:cNvPr id="37" name="Ink 36">
                  <a:extLst>
                    <a:ext uri="{FF2B5EF4-FFF2-40B4-BE49-F238E27FC236}">
                      <a16:creationId xmlns:a16="http://schemas.microsoft.com/office/drawing/2014/main" id="{CD22D24C-D2AD-2620-72BA-4D2EC41E89F9}"/>
                    </a:ext>
                  </a:extLst>
                </p:cNvPr>
                <p:cNvPicPr/>
                <p:nvPr/>
              </p:nvPicPr>
              <p:blipFill>
                <a:blip r:embed="rId47"/>
                <a:stretch>
                  <a:fillRect/>
                </a:stretch>
              </p:blipFill>
              <p:spPr>
                <a:xfrm>
                  <a:off x="3252965" y="3914860"/>
                  <a:ext cx="2239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D26C3DEC-E059-47BE-99A5-1D995537F067}"/>
                    </a:ext>
                  </a:extLst>
                </p14:cNvPr>
                <p14:cNvContentPartPr/>
                <p14:nvPr/>
              </p14:nvContentPartPr>
              <p14:xfrm>
                <a:off x="3568685" y="4005580"/>
                <a:ext cx="360" cy="71280"/>
              </p14:xfrm>
            </p:contentPart>
          </mc:Choice>
          <mc:Fallback xmlns="">
            <p:pic>
              <p:nvPicPr>
                <p:cNvPr id="39" name="Ink 38">
                  <a:extLst>
                    <a:ext uri="{FF2B5EF4-FFF2-40B4-BE49-F238E27FC236}">
                      <a16:creationId xmlns:a16="http://schemas.microsoft.com/office/drawing/2014/main" id="{D26C3DEC-E059-47BE-99A5-1D995537F067}"/>
                    </a:ext>
                  </a:extLst>
                </p:cNvPr>
                <p:cNvPicPr/>
                <p:nvPr/>
              </p:nvPicPr>
              <p:blipFill>
                <a:blip r:embed="rId49"/>
                <a:stretch>
                  <a:fillRect/>
                </a:stretch>
              </p:blipFill>
              <p:spPr>
                <a:xfrm>
                  <a:off x="3559685" y="3996580"/>
                  <a:ext cx="180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B144F1F4-53BE-701F-9289-B07F43A69D1A}"/>
                    </a:ext>
                  </a:extLst>
                </p14:cNvPr>
                <p14:cNvContentPartPr/>
                <p14:nvPr/>
              </p14:nvContentPartPr>
              <p14:xfrm>
                <a:off x="3561845" y="3882820"/>
                <a:ext cx="360" cy="360"/>
              </p14:xfrm>
            </p:contentPart>
          </mc:Choice>
          <mc:Fallback xmlns="">
            <p:pic>
              <p:nvPicPr>
                <p:cNvPr id="40" name="Ink 39">
                  <a:extLst>
                    <a:ext uri="{FF2B5EF4-FFF2-40B4-BE49-F238E27FC236}">
                      <a16:creationId xmlns:a16="http://schemas.microsoft.com/office/drawing/2014/main" id="{B144F1F4-53BE-701F-9289-B07F43A69D1A}"/>
                    </a:ext>
                  </a:extLst>
                </p:cNvPr>
                <p:cNvPicPr/>
                <p:nvPr/>
              </p:nvPicPr>
              <p:blipFill>
                <a:blip r:embed="rId21"/>
                <a:stretch>
                  <a:fillRect/>
                </a:stretch>
              </p:blipFill>
              <p:spPr>
                <a:xfrm>
                  <a:off x="3553205" y="3873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E19FBA62-43AE-AB57-A048-0B9BD05B5C99}"/>
                    </a:ext>
                  </a:extLst>
                </p14:cNvPr>
                <p14:cNvContentPartPr/>
                <p14:nvPr/>
              </p14:nvContentPartPr>
              <p14:xfrm>
                <a:off x="3662645" y="3950860"/>
                <a:ext cx="91440" cy="159120"/>
              </p14:xfrm>
            </p:contentPart>
          </mc:Choice>
          <mc:Fallback xmlns="">
            <p:pic>
              <p:nvPicPr>
                <p:cNvPr id="41" name="Ink 40">
                  <a:extLst>
                    <a:ext uri="{FF2B5EF4-FFF2-40B4-BE49-F238E27FC236}">
                      <a16:creationId xmlns:a16="http://schemas.microsoft.com/office/drawing/2014/main" id="{E19FBA62-43AE-AB57-A048-0B9BD05B5C99}"/>
                    </a:ext>
                  </a:extLst>
                </p:cNvPr>
                <p:cNvPicPr/>
                <p:nvPr/>
              </p:nvPicPr>
              <p:blipFill>
                <a:blip r:embed="rId52"/>
                <a:stretch>
                  <a:fillRect/>
                </a:stretch>
              </p:blipFill>
              <p:spPr>
                <a:xfrm>
                  <a:off x="3653645" y="3941860"/>
                  <a:ext cx="109080" cy="176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D47C3B58-5D65-5F09-C453-EFDCD89557E6}"/>
                  </a:ext>
                </a:extLst>
              </p14:cNvPr>
              <p14:cNvContentPartPr/>
              <p14:nvPr/>
            </p14:nvContentPartPr>
            <p14:xfrm>
              <a:off x="3921125" y="3780951"/>
              <a:ext cx="108000" cy="204480"/>
            </p14:xfrm>
          </p:contentPart>
        </mc:Choice>
        <mc:Fallback xmlns="">
          <p:pic>
            <p:nvPicPr>
              <p:cNvPr id="43" name="Ink 42">
                <a:extLst>
                  <a:ext uri="{FF2B5EF4-FFF2-40B4-BE49-F238E27FC236}">
                    <a16:creationId xmlns:a16="http://schemas.microsoft.com/office/drawing/2014/main" id="{D47C3B58-5D65-5F09-C453-EFDCD89557E6}"/>
                  </a:ext>
                </a:extLst>
              </p:cNvPr>
              <p:cNvPicPr/>
              <p:nvPr/>
            </p:nvPicPr>
            <p:blipFill>
              <a:blip r:embed="rId54"/>
              <a:stretch>
                <a:fillRect/>
              </a:stretch>
            </p:blipFill>
            <p:spPr>
              <a:xfrm>
                <a:off x="3912125" y="3772311"/>
                <a:ext cx="125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17B39593-1DFA-E10D-5619-F13524498A6D}"/>
                  </a:ext>
                </a:extLst>
              </p14:cNvPr>
              <p14:cNvContentPartPr/>
              <p14:nvPr/>
            </p14:nvContentPartPr>
            <p14:xfrm>
              <a:off x="4080605" y="3783831"/>
              <a:ext cx="152640" cy="221040"/>
            </p14:xfrm>
          </p:contentPart>
        </mc:Choice>
        <mc:Fallback xmlns="">
          <p:pic>
            <p:nvPicPr>
              <p:cNvPr id="46" name="Ink 45">
                <a:extLst>
                  <a:ext uri="{FF2B5EF4-FFF2-40B4-BE49-F238E27FC236}">
                    <a16:creationId xmlns:a16="http://schemas.microsoft.com/office/drawing/2014/main" id="{17B39593-1DFA-E10D-5619-F13524498A6D}"/>
                  </a:ext>
                </a:extLst>
              </p:cNvPr>
              <p:cNvPicPr/>
              <p:nvPr/>
            </p:nvPicPr>
            <p:blipFill>
              <a:blip r:embed="rId56"/>
              <a:stretch>
                <a:fillRect/>
              </a:stretch>
            </p:blipFill>
            <p:spPr>
              <a:xfrm>
                <a:off x="4071605" y="3774831"/>
                <a:ext cx="1702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7" name="Ink 46">
                <a:extLst>
                  <a:ext uri="{FF2B5EF4-FFF2-40B4-BE49-F238E27FC236}">
                    <a16:creationId xmlns:a16="http://schemas.microsoft.com/office/drawing/2014/main" id="{3862058B-880F-FB52-774D-1B900C2B8C86}"/>
                  </a:ext>
                </a:extLst>
              </p14:cNvPr>
              <p14:cNvContentPartPr/>
              <p14:nvPr/>
            </p14:nvContentPartPr>
            <p14:xfrm>
              <a:off x="4287605" y="3822351"/>
              <a:ext cx="189360" cy="259560"/>
            </p14:xfrm>
          </p:contentPart>
        </mc:Choice>
        <mc:Fallback xmlns="">
          <p:pic>
            <p:nvPicPr>
              <p:cNvPr id="47" name="Ink 46">
                <a:extLst>
                  <a:ext uri="{FF2B5EF4-FFF2-40B4-BE49-F238E27FC236}">
                    <a16:creationId xmlns:a16="http://schemas.microsoft.com/office/drawing/2014/main" id="{3862058B-880F-FB52-774D-1B900C2B8C86}"/>
                  </a:ext>
                </a:extLst>
              </p:cNvPr>
              <p:cNvPicPr/>
              <p:nvPr/>
            </p:nvPicPr>
            <p:blipFill>
              <a:blip r:embed="rId58"/>
              <a:stretch>
                <a:fillRect/>
              </a:stretch>
            </p:blipFill>
            <p:spPr>
              <a:xfrm>
                <a:off x="4278605" y="3813711"/>
                <a:ext cx="207000" cy="277200"/>
              </a:xfrm>
              <a:prstGeom prst="rect">
                <a:avLst/>
              </a:prstGeom>
            </p:spPr>
          </p:pic>
        </mc:Fallback>
      </mc:AlternateContent>
      <p:grpSp>
        <p:nvGrpSpPr>
          <p:cNvPr id="54" name="Group 53">
            <a:extLst>
              <a:ext uri="{FF2B5EF4-FFF2-40B4-BE49-F238E27FC236}">
                <a16:creationId xmlns:a16="http://schemas.microsoft.com/office/drawing/2014/main" id="{52B2E6F3-88C3-E331-3B15-6725D9A4286A}"/>
              </a:ext>
            </a:extLst>
          </p:cNvPr>
          <p:cNvGrpSpPr/>
          <p:nvPr/>
        </p:nvGrpSpPr>
        <p:grpSpPr>
          <a:xfrm>
            <a:off x="4586765" y="3834951"/>
            <a:ext cx="450360" cy="258480"/>
            <a:chOff x="4586765" y="3991900"/>
            <a:chExt cx="450360" cy="258480"/>
          </a:xfrm>
        </p:grpSpPr>
        <mc:AlternateContent xmlns:mc="http://schemas.openxmlformats.org/markup-compatibility/2006" xmlns:p14="http://schemas.microsoft.com/office/powerpoint/2010/main">
          <mc:Choice Requires="p14">
            <p:contentPart p14:bwMode="auto" r:id="rId59">
              <p14:nvContentPartPr>
                <p14:cNvPr id="51" name="Ink 50">
                  <a:extLst>
                    <a:ext uri="{FF2B5EF4-FFF2-40B4-BE49-F238E27FC236}">
                      <a16:creationId xmlns:a16="http://schemas.microsoft.com/office/drawing/2014/main" id="{BB428DC8-F0FC-006F-3F2A-2E002A2D23A9}"/>
                    </a:ext>
                  </a:extLst>
                </p14:cNvPr>
                <p14:cNvContentPartPr/>
                <p14:nvPr/>
              </p14:nvContentPartPr>
              <p14:xfrm>
                <a:off x="4586765" y="4003060"/>
                <a:ext cx="145440" cy="247320"/>
              </p14:xfrm>
            </p:contentPart>
          </mc:Choice>
          <mc:Fallback xmlns="">
            <p:pic>
              <p:nvPicPr>
                <p:cNvPr id="51" name="Ink 50">
                  <a:extLst>
                    <a:ext uri="{FF2B5EF4-FFF2-40B4-BE49-F238E27FC236}">
                      <a16:creationId xmlns:a16="http://schemas.microsoft.com/office/drawing/2014/main" id="{BB428DC8-F0FC-006F-3F2A-2E002A2D23A9}"/>
                    </a:ext>
                  </a:extLst>
                </p:cNvPr>
                <p:cNvPicPr/>
                <p:nvPr/>
              </p:nvPicPr>
              <p:blipFill>
                <a:blip r:embed="rId60"/>
                <a:stretch>
                  <a:fillRect/>
                </a:stretch>
              </p:blipFill>
              <p:spPr>
                <a:xfrm>
                  <a:off x="4577765" y="3994420"/>
                  <a:ext cx="1630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2" name="Ink 51">
                  <a:extLst>
                    <a:ext uri="{FF2B5EF4-FFF2-40B4-BE49-F238E27FC236}">
                      <a16:creationId xmlns:a16="http://schemas.microsoft.com/office/drawing/2014/main" id="{1623430B-4D5A-25B7-E836-680A67A96164}"/>
                    </a:ext>
                  </a:extLst>
                </p14:cNvPr>
                <p14:cNvContentPartPr/>
                <p14:nvPr/>
              </p14:nvContentPartPr>
              <p14:xfrm>
                <a:off x="4844165" y="3991900"/>
                <a:ext cx="168840" cy="214920"/>
              </p14:xfrm>
            </p:contentPart>
          </mc:Choice>
          <mc:Fallback xmlns="">
            <p:pic>
              <p:nvPicPr>
                <p:cNvPr id="52" name="Ink 51">
                  <a:extLst>
                    <a:ext uri="{FF2B5EF4-FFF2-40B4-BE49-F238E27FC236}">
                      <a16:creationId xmlns:a16="http://schemas.microsoft.com/office/drawing/2014/main" id="{1623430B-4D5A-25B7-E836-680A67A96164}"/>
                    </a:ext>
                  </a:extLst>
                </p:cNvPr>
                <p:cNvPicPr/>
                <p:nvPr/>
              </p:nvPicPr>
              <p:blipFill>
                <a:blip r:embed="rId62"/>
                <a:stretch>
                  <a:fillRect/>
                </a:stretch>
              </p:blipFill>
              <p:spPr>
                <a:xfrm>
                  <a:off x="4835525" y="3982900"/>
                  <a:ext cx="1864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3" name="Ink 52">
                  <a:extLst>
                    <a:ext uri="{FF2B5EF4-FFF2-40B4-BE49-F238E27FC236}">
                      <a16:creationId xmlns:a16="http://schemas.microsoft.com/office/drawing/2014/main" id="{D74A7A13-7E78-A02F-4338-FB22C8AFBE1E}"/>
                    </a:ext>
                  </a:extLst>
                </p14:cNvPr>
                <p14:cNvContentPartPr/>
                <p14:nvPr/>
              </p14:nvContentPartPr>
              <p14:xfrm>
                <a:off x="4824365" y="4073620"/>
                <a:ext cx="212760" cy="14400"/>
              </p14:xfrm>
            </p:contentPart>
          </mc:Choice>
          <mc:Fallback xmlns="">
            <p:pic>
              <p:nvPicPr>
                <p:cNvPr id="53" name="Ink 52">
                  <a:extLst>
                    <a:ext uri="{FF2B5EF4-FFF2-40B4-BE49-F238E27FC236}">
                      <a16:creationId xmlns:a16="http://schemas.microsoft.com/office/drawing/2014/main" id="{D74A7A13-7E78-A02F-4338-FB22C8AFBE1E}"/>
                    </a:ext>
                  </a:extLst>
                </p:cNvPr>
                <p:cNvPicPr/>
                <p:nvPr/>
              </p:nvPicPr>
              <p:blipFill>
                <a:blip r:embed="rId64"/>
                <a:stretch>
                  <a:fillRect/>
                </a:stretch>
              </p:blipFill>
              <p:spPr>
                <a:xfrm>
                  <a:off x="4815365" y="4064980"/>
                  <a:ext cx="230400" cy="32040"/>
                </a:xfrm>
                <a:prstGeom prst="rect">
                  <a:avLst/>
                </a:prstGeom>
              </p:spPr>
            </p:pic>
          </mc:Fallback>
        </mc:AlternateContent>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E787D82-8125-E0D3-9A9F-491408BFF0A7}"/>
                  </a:ext>
                </a:extLst>
              </p:cNvPr>
              <p:cNvSpPr txBox="1"/>
              <p:nvPr/>
            </p:nvSpPr>
            <p:spPr>
              <a:xfrm>
                <a:off x="2031641" y="4449170"/>
                <a:ext cx="8128000" cy="1650708"/>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a proposition like </a:t>
                </a:r>
                <a14:m>
                  <m:oMath xmlns:m="http://schemas.openxmlformats.org/officeDocument/2006/math">
                    <m:r>
                      <a:rPr lang="en-US" sz="2400" b="0" i="1" smtClean="0">
                        <a:latin typeface="Cambria Math" panose="02040503050406030204" pitchFamily="18" charset="0"/>
                      </a:rPr>
                      <m:t>𝑡𝑜𝑜𝑡h𝑎𝑐h𝑒</m:t>
                    </m:r>
                  </m:oMath>
                </a14:m>
                <a:r>
                  <a:rPr lang="en-US" sz="2400" dirty="0"/>
                  <a:t>, </a:t>
                </a:r>
                <a14:m>
                  <m:oMath xmlns:m="http://schemas.openxmlformats.org/officeDocument/2006/math">
                    <m:r>
                      <a:rPr lang="en-US" sz="2400" b="0" i="1" smtClean="0">
                        <a:solidFill>
                          <a:srgbClr val="33CCFF"/>
                        </a:solidFill>
                        <a:latin typeface="Cambria Math" panose="02040503050406030204" pitchFamily="18" charset="0"/>
                      </a:rPr>
                      <m:t>𝑃</m:t>
                    </m:r>
                    <m:r>
                      <a:rPr lang="en-US" sz="2400" b="0" i="1" smtClean="0">
                        <a:solidFill>
                          <a:srgbClr val="33CCFF"/>
                        </a:solidFill>
                        <a:latin typeface="Cambria Math" panose="02040503050406030204" pitchFamily="18" charset="0"/>
                      </a:rPr>
                      <m:t>(</m:t>
                    </m:r>
                    <m:r>
                      <a:rPr lang="en-US" sz="2400" b="0" i="1" smtClean="0">
                        <a:solidFill>
                          <a:srgbClr val="33CCFF"/>
                        </a:solidFill>
                        <a:latin typeface="Cambria Math" panose="02040503050406030204" pitchFamily="18" charset="0"/>
                      </a:rPr>
                      <m:t>𝑡𝑜𝑜𝑡h𝑎𝑐h𝑒</m:t>
                    </m:r>
                    <m:r>
                      <a:rPr lang="en-US" sz="2400" b="0" i="1" smtClean="0">
                        <a:solidFill>
                          <a:srgbClr val="33CCFF"/>
                        </a:solidFill>
                        <a:latin typeface="Cambria Math" panose="02040503050406030204" pitchFamily="18" charset="0"/>
                      </a:rPr>
                      <m:t>)</m:t>
                    </m:r>
                  </m:oMath>
                </a14:m>
                <a:r>
                  <a:rPr lang="en-US" sz="2400" dirty="0">
                    <a:solidFill>
                      <a:srgbClr val="33CCFF"/>
                    </a:solidFill>
                  </a:rPr>
                  <a:t> </a:t>
                </a:r>
                <a:r>
                  <a:rPr lang="en-US" sz="2400" dirty="0"/>
                  <a:t>is the sum of the probability of every atomic event where it’s true.</a:t>
                </a:r>
              </a:p>
              <a:p>
                <a:pPr marL="742950" lvl="1"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𝑝𝑟𝑜𝑝𝑜𝑠𝑖𝑡𝑖𝑜𝑛</m:t>
                        </m:r>
                      </m:e>
                    </m:d>
                    <m:r>
                      <a:rPr lang="en-US" sz="2400" b="0" i="1" smtClean="0">
                        <a:latin typeface="Cambria Math" panose="02040503050406030204" pitchFamily="18" charset="0"/>
                      </a:rPr>
                      <m:t>=</m:t>
                    </m:r>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panose="02040503050406030204" pitchFamily="18" charset="0"/>
                          </a:rPr>
                          <m:t>𝑒</m:t>
                        </m:r>
                        <m:r>
                          <a:rPr lang="en-US" sz="2400" b="0" i="1" smtClean="0">
                            <a:latin typeface="Cambria Math" panose="02040503050406030204" pitchFamily="18" charset="0"/>
                          </a:rPr>
                          <m:t>𝑣𝑒𝑛𝑡</m:t>
                        </m:r>
                        <m:r>
                          <a:rPr lang="en-US" sz="2400" b="0" i="1" smtClean="0">
                            <a:latin typeface="Cambria Math" panose="02040503050406030204" pitchFamily="18" charset="0"/>
                          </a:rPr>
                          <m:t>:</m:t>
                        </m:r>
                        <m:r>
                          <a:rPr lang="en-US" sz="2400" b="0" i="1" smtClean="0">
                            <a:latin typeface="Cambria Math" panose="02040503050406030204" pitchFamily="18" charset="0"/>
                          </a:rPr>
                          <m:t>𝑒𝑣𝑒𝑛𝑡</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𝑝𝑟𝑜𝑝𝑜𝑠𝑖𝑡𝑖𝑜𝑛</m:t>
                        </m:r>
                      </m:sub>
                      <m:sup/>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𝑒𝑣𝑒𝑛𝑡</m:t>
                        </m:r>
                        <m:r>
                          <a:rPr lang="en-US" sz="2400" b="0" i="1" smtClean="0">
                            <a:latin typeface="Cambria Math" panose="02040503050406030204" pitchFamily="18" charset="0"/>
                          </a:rPr>
                          <m:t>)</m:t>
                        </m:r>
                      </m:e>
                    </m:nary>
                  </m:oMath>
                </a14:m>
                <a:endParaRPr lang="en-US" sz="2400" dirty="0"/>
              </a:p>
              <a:p>
                <a:pPr marL="742950" lvl="1"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𝑡𝑜𝑜𝑡h𝑎𝑐h𝑒</m:t>
                        </m:r>
                      </m:e>
                    </m:d>
                    <m:r>
                      <a:rPr lang="en-US" sz="2400" b="0" i="1" smtClean="0">
                        <a:latin typeface="Cambria Math" panose="02040503050406030204" pitchFamily="18" charset="0"/>
                      </a:rPr>
                      <m:t>=0.108+0.012+0.016+0.064=0.2</m:t>
                    </m:r>
                  </m:oMath>
                </a14:m>
                <a:endParaRPr lang="en-US" sz="2400" dirty="0"/>
              </a:p>
            </p:txBody>
          </p:sp>
        </mc:Choice>
        <mc:Fallback xmlns="">
          <p:sp>
            <p:nvSpPr>
              <p:cNvPr id="55" name="TextBox 54">
                <a:extLst>
                  <a:ext uri="{FF2B5EF4-FFF2-40B4-BE49-F238E27FC236}">
                    <a16:creationId xmlns:a16="http://schemas.microsoft.com/office/drawing/2014/main" id="{8E787D82-8125-E0D3-9A9F-491408BFF0A7}"/>
                  </a:ext>
                </a:extLst>
              </p:cNvPr>
              <p:cNvSpPr txBox="1">
                <a:spLocks noRot="1" noChangeAspect="1" noMove="1" noResize="1" noEditPoints="1" noAdjustHandles="1" noChangeArrowheads="1" noChangeShapeType="1" noTextEdit="1"/>
              </p:cNvSpPr>
              <p:nvPr/>
            </p:nvSpPr>
            <p:spPr>
              <a:xfrm>
                <a:off x="2031641" y="4449170"/>
                <a:ext cx="8128000" cy="1650708"/>
              </a:xfrm>
              <a:prstGeom prst="rect">
                <a:avLst/>
              </a:prstGeom>
              <a:blipFill>
                <a:blip r:embed="rId65"/>
                <a:stretch>
                  <a:fillRect l="-975" t="-2952" r="-1499" b="-27306"/>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5D3E28A6-53C3-2D0A-3462-F8B9E06C0219}"/>
              </a:ext>
            </a:extLst>
          </p:cNvPr>
          <p:cNvSpPr/>
          <p:nvPr/>
        </p:nvSpPr>
        <p:spPr>
          <a:xfrm>
            <a:off x="3662645" y="2375930"/>
            <a:ext cx="3257198" cy="908882"/>
          </a:xfrm>
          <a:prstGeom prst="rect">
            <a:avLst/>
          </a:prstGeom>
          <a:noFill/>
          <a:ln w="381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71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a:xfrm>
            <a:off x="838200" y="365125"/>
            <a:ext cx="10515600" cy="825509"/>
          </a:xfrm>
        </p:spPr>
        <p:txBody>
          <a:bodyPr/>
          <a:lstStyle/>
          <a:p>
            <a:r>
              <a:rPr lang="en-US" dirty="0"/>
              <a:t>Inference by Enumeration</a:t>
            </a:r>
            <a:br>
              <a:rPr lang="en-US" dirty="0"/>
            </a:br>
            <a:r>
              <a:rPr lang="en-US" sz="2000" dirty="0"/>
              <a:t>(Our Old Friend)</a:t>
            </a:r>
            <a:endParaRPr lang="en-US" dirty="0"/>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34</a:t>
            </a:fld>
            <a:endParaRPr lang="en-US"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61956888"/>
                  </p:ext>
                </p:extLst>
              </p:nvPr>
            </p:nvGraphicFramePr>
            <p:xfrm>
              <a:off x="2032000" y="2195298"/>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37084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370840">
                    <a:tc>
                      <a:txBody>
                        <a:bodyPr/>
                        <a:lstStyle/>
                        <a:p>
                          <a:endParaRPr lang="en-US" sz="240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extLst>
                      <a:ext uri="{0D108BD9-81ED-4DB2-BD59-A6C34878D82A}">
                        <a16:rowId xmlns:a16="http://schemas.microsoft.com/office/drawing/2014/main" val="3242275199"/>
                      </a:ext>
                    </a:extLst>
                  </a:tr>
                  <a:tr h="3708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370840">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Choice>
        <mc:Fallback xmlns="">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61956888"/>
                  </p:ext>
                </p:extLst>
              </p:nvPr>
            </p:nvGraphicFramePr>
            <p:xfrm>
              <a:off x="2032000" y="2195298"/>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45720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457200">
                    <a:tc>
                      <a:txBody>
                        <a:bodyPr/>
                        <a:lstStyle/>
                        <a:p>
                          <a:endParaRPr lang="en-US" sz="2400"/>
                        </a:p>
                      </a:txBody>
                      <a:tcPr/>
                    </a:tc>
                    <a:tc>
                      <a:txBody>
                        <a:bodyPr/>
                        <a:lstStyle/>
                        <a:p>
                          <a:endParaRPr lang="en-US"/>
                        </a:p>
                      </a:txBody>
                      <a:tcPr>
                        <a:blipFill>
                          <a:blip r:embed="rId3"/>
                          <a:stretch>
                            <a:fillRect l="-100375" t="-100000" r="-300375" b="-226316"/>
                          </a:stretch>
                        </a:blipFill>
                      </a:tcPr>
                    </a:tc>
                    <a:tc>
                      <a:txBody>
                        <a:bodyPr/>
                        <a:lstStyle/>
                        <a:p>
                          <a:endParaRPr lang="en-US"/>
                        </a:p>
                      </a:txBody>
                      <a:tcPr>
                        <a:blipFill>
                          <a:blip r:embed="rId3"/>
                          <a:stretch>
                            <a:fillRect l="-201128" t="-100000" r="-201504" b="-226316"/>
                          </a:stretch>
                        </a:blipFill>
                      </a:tcPr>
                    </a:tc>
                    <a:tc>
                      <a:txBody>
                        <a:bodyPr/>
                        <a:lstStyle/>
                        <a:p>
                          <a:endParaRPr lang="en-US"/>
                        </a:p>
                      </a:txBody>
                      <a:tcPr>
                        <a:blipFill>
                          <a:blip r:embed="rId3"/>
                          <a:stretch>
                            <a:fillRect l="-300000" t="-100000" r="-100749" b="-226316"/>
                          </a:stretch>
                        </a:blipFill>
                      </a:tcPr>
                    </a:tc>
                    <a:tc>
                      <a:txBody>
                        <a:bodyPr/>
                        <a:lstStyle/>
                        <a:p>
                          <a:endParaRPr lang="en-US"/>
                        </a:p>
                      </a:txBody>
                      <a:tcPr>
                        <a:blipFill>
                          <a:blip r:embed="rId3"/>
                          <a:stretch>
                            <a:fillRect l="-400000" t="-100000" r="-749" b="-226316"/>
                          </a:stretch>
                        </a:blipFill>
                      </a:tcPr>
                    </a:tc>
                    <a:extLst>
                      <a:ext uri="{0D108BD9-81ED-4DB2-BD59-A6C34878D82A}">
                        <a16:rowId xmlns:a16="http://schemas.microsoft.com/office/drawing/2014/main" val="3242275199"/>
                      </a:ext>
                    </a:extLst>
                  </a:tr>
                  <a:tr h="457200">
                    <a:tc>
                      <a:txBody>
                        <a:bodyPr/>
                        <a:lstStyle/>
                        <a:p>
                          <a:endParaRPr lang="en-US"/>
                        </a:p>
                      </a:txBody>
                      <a:tcPr>
                        <a:blipFill>
                          <a:blip r:embed="rId3"/>
                          <a:stretch>
                            <a:fillRect l="-375" t="-202667" r="-400375" b="-129333"/>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457200">
                    <a:tc>
                      <a:txBody>
                        <a:bodyPr/>
                        <a:lstStyle/>
                        <a:p>
                          <a:endParaRPr lang="en-US"/>
                        </a:p>
                      </a:txBody>
                      <a:tcPr>
                        <a:blipFill>
                          <a:blip r:embed="rId3"/>
                          <a:stretch>
                            <a:fillRect l="-375" t="-302667" r="-400375" b="-29333"/>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Fallback>
      </mc:AlternateContent>
      <p:grpSp>
        <p:nvGrpSpPr>
          <p:cNvPr id="9" name="Group 8">
            <a:extLst>
              <a:ext uri="{FF2B5EF4-FFF2-40B4-BE49-F238E27FC236}">
                <a16:creationId xmlns:a16="http://schemas.microsoft.com/office/drawing/2014/main" id="{36500601-FB06-B9C8-8937-A6FF9F3A36CF}"/>
              </a:ext>
            </a:extLst>
          </p:cNvPr>
          <p:cNvGrpSpPr/>
          <p:nvPr/>
        </p:nvGrpSpPr>
        <p:grpSpPr>
          <a:xfrm>
            <a:off x="3671680" y="2195299"/>
            <a:ext cx="6488320" cy="440139"/>
            <a:chOff x="3663673" y="1656813"/>
            <a:chExt cx="6488320" cy="461665"/>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B32CC0-883F-DD6F-4F4F-9618877EC496}"/>
                    </a:ext>
                  </a:extLst>
                </p:cNvPr>
                <p:cNvSpPr txBox="1"/>
                <p:nvPr/>
              </p:nvSpPr>
              <p:spPr>
                <a:xfrm>
                  <a:off x="3663673"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6" name="TextBox 5">
                  <a:extLst>
                    <a:ext uri="{FF2B5EF4-FFF2-40B4-BE49-F238E27FC236}">
                      <a16:creationId xmlns:a16="http://schemas.microsoft.com/office/drawing/2014/main" id="{FBB32CC0-883F-DD6F-4F4F-9618877EC496}"/>
                    </a:ext>
                  </a:extLst>
                </p:cNvPr>
                <p:cNvSpPr txBox="1">
                  <a:spLocks noRot="1" noChangeAspect="1" noMove="1" noResize="1" noEditPoints="1" noAdjustHandles="1" noChangeArrowheads="1" noChangeShapeType="1" noTextEdit="1"/>
                </p:cNvSpPr>
                <p:nvPr/>
              </p:nvSpPr>
              <p:spPr>
                <a:xfrm>
                  <a:off x="3663673" y="1656813"/>
                  <a:ext cx="3240157" cy="461665"/>
                </a:xfrm>
                <a:prstGeom prst="rect">
                  <a:avLst/>
                </a:prstGeom>
                <a:blipFill>
                  <a:blip r:embed="rId4"/>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5A162D-AF9B-6E57-39F3-AC34B0405F5A}"/>
                    </a:ext>
                  </a:extLst>
                </p:cNvPr>
                <p:cNvSpPr txBox="1"/>
                <p:nvPr/>
              </p:nvSpPr>
              <p:spPr>
                <a:xfrm>
                  <a:off x="6911836"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8" name="TextBox 7">
                  <a:extLst>
                    <a:ext uri="{FF2B5EF4-FFF2-40B4-BE49-F238E27FC236}">
                      <a16:creationId xmlns:a16="http://schemas.microsoft.com/office/drawing/2014/main" id="{A35A162D-AF9B-6E57-39F3-AC34B0405F5A}"/>
                    </a:ext>
                  </a:extLst>
                </p:cNvPr>
                <p:cNvSpPr txBox="1">
                  <a:spLocks noRot="1" noChangeAspect="1" noMove="1" noResize="1" noEditPoints="1" noAdjustHandles="1" noChangeArrowheads="1" noChangeShapeType="1" noTextEdit="1"/>
                </p:cNvSpPr>
                <p:nvPr/>
              </p:nvSpPr>
              <p:spPr>
                <a:xfrm>
                  <a:off x="6911836" y="1656813"/>
                  <a:ext cx="3240157" cy="461665"/>
                </a:xfrm>
                <a:prstGeom prst="rect">
                  <a:avLst/>
                </a:prstGeom>
                <a:blipFill>
                  <a:blip r:embed="rId5"/>
                  <a:stretch>
                    <a:fillRect b="-277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E787D82-8125-E0D3-9A9F-491408BFF0A7}"/>
                  </a:ext>
                </a:extLst>
              </p:cNvPr>
              <p:cNvSpPr txBox="1"/>
              <p:nvPr/>
            </p:nvSpPr>
            <p:spPr>
              <a:xfrm>
                <a:off x="1980841" y="4529217"/>
                <a:ext cx="8128000" cy="82246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en-US" sz="2400" b="0" i="1" smtClean="0">
                            <a:solidFill>
                              <a:srgbClr val="33CCFF"/>
                            </a:solidFill>
                            <a:latin typeface="Cambria Math" panose="02040503050406030204" pitchFamily="18" charset="0"/>
                          </a:rPr>
                          <m:t>𝑡𝑜𝑜𝑡h𝑎𝑐h𝑒</m:t>
                        </m:r>
                        <m:r>
                          <a:rPr lang="x-IV_mathan" sz="2400">
                            <a:latin typeface="Cambria Math" panose="02040503050406030204" pitchFamily="18" charset="0"/>
                          </a:rPr>
                          <m:t>∨</m:t>
                        </m:r>
                        <m:r>
                          <a:rPr lang="en-US" sz="2400" b="0" i="1" smtClean="0">
                            <a:solidFill>
                              <a:srgbClr val="66CC00"/>
                            </a:solidFill>
                            <a:latin typeface="Cambria Math" panose="02040503050406030204" pitchFamily="18" charset="0"/>
                          </a:rPr>
                          <m:t>𝑐𝑎𝑣𝑖𝑡𝑦</m:t>
                        </m:r>
                      </m:e>
                    </m:d>
                    <m:r>
                      <a:rPr lang="en-US" sz="2400" b="0" i="1" smtClean="0">
                        <a:solidFill>
                          <a:schemeClr val="tx1"/>
                        </a:solidFill>
                        <a:latin typeface="Cambria Math" panose="02040503050406030204" pitchFamily="18" charset="0"/>
                      </a:rPr>
                      <m:t>=</m:t>
                    </m:r>
                    <m:r>
                      <a:rPr lang="en-US" sz="2400" b="0" i="1" smtClean="0">
                        <a:solidFill>
                          <a:srgbClr val="33CCFF"/>
                        </a:solidFill>
                        <a:latin typeface="Cambria Math" panose="02040503050406030204" pitchFamily="18" charset="0"/>
                      </a:rPr>
                      <m:t>0.108+0.012+0.016+0.064</m:t>
                    </m:r>
                    <m:r>
                      <a:rPr lang="en-US" sz="2400" b="0" i="1" smtClean="0">
                        <a:solidFill>
                          <a:schemeClr val="tx1"/>
                        </a:solidFill>
                        <a:latin typeface="Cambria Math" panose="02040503050406030204" pitchFamily="18" charset="0"/>
                      </a:rPr>
                      <m:t>+</m:t>
                    </m:r>
                    <m:r>
                      <a:rPr lang="en-US" sz="2400" b="0" i="1" smtClean="0">
                        <a:solidFill>
                          <a:srgbClr val="66CC00"/>
                        </a:solidFill>
                        <a:latin typeface="Cambria Math" panose="02040503050406030204" pitchFamily="18" charset="0"/>
                      </a:rPr>
                      <m:t>0.072+0.008</m:t>
                    </m:r>
                    <m:r>
                      <a:rPr lang="en-US" sz="2400" b="0" i="1" smtClean="0">
                        <a:solidFill>
                          <a:schemeClr val="tx1"/>
                        </a:solidFill>
                        <a:latin typeface="Cambria Math" panose="02040503050406030204" pitchFamily="18" charset="0"/>
                      </a:rPr>
                      <m:t>=0.28</m:t>
                    </m:r>
                  </m:oMath>
                </a14:m>
                <a:endParaRPr lang="en-US" sz="2400" dirty="0">
                  <a:solidFill>
                    <a:schemeClr val="tx1"/>
                  </a:solidFill>
                </a:endParaRPr>
              </a:p>
            </p:txBody>
          </p:sp>
        </mc:Choice>
        <mc:Fallback xmlns="">
          <p:sp>
            <p:nvSpPr>
              <p:cNvPr id="55" name="TextBox 54">
                <a:extLst>
                  <a:ext uri="{FF2B5EF4-FFF2-40B4-BE49-F238E27FC236}">
                    <a16:creationId xmlns:a16="http://schemas.microsoft.com/office/drawing/2014/main" id="{8E787D82-8125-E0D3-9A9F-491408BFF0A7}"/>
                  </a:ext>
                </a:extLst>
              </p:cNvPr>
              <p:cNvSpPr txBox="1">
                <a:spLocks noRot="1" noChangeAspect="1" noMove="1" noResize="1" noEditPoints="1" noAdjustHandles="1" noChangeArrowheads="1" noChangeShapeType="1" noTextEdit="1"/>
              </p:cNvSpPr>
              <p:nvPr/>
            </p:nvSpPr>
            <p:spPr>
              <a:xfrm>
                <a:off x="1980841" y="4529217"/>
                <a:ext cx="8128000" cy="822469"/>
              </a:xfrm>
              <a:prstGeom prst="rect">
                <a:avLst/>
              </a:prstGeom>
              <a:blipFill>
                <a:blip r:embed="rId6"/>
                <a:stretch>
                  <a:fillRect l="-1050" t="-2963"/>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5D3E28A6-53C3-2D0A-3462-F8B9E06C0219}"/>
              </a:ext>
            </a:extLst>
          </p:cNvPr>
          <p:cNvSpPr/>
          <p:nvPr/>
        </p:nvSpPr>
        <p:spPr>
          <a:xfrm>
            <a:off x="3662645" y="3127977"/>
            <a:ext cx="3257198" cy="908882"/>
          </a:xfrm>
          <a:prstGeom prst="rect">
            <a:avLst/>
          </a:prstGeom>
          <a:noFill/>
          <a:ln w="381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6BB5C5-24FB-E918-0C20-3188454419AD}"/>
              </a:ext>
            </a:extLst>
          </p:cNvPr>
          <p:cNvSpPr/>
          <p:nvPr/>
        </p:nvSpPr>
        <p:spPr>
          <a:xfrm>
            <a:off x="6911323" y="3103627"/>
            <a:ext cx="3257198" cy="464490"/>
          </a:xfrm>
          <a:prstGeom prst="rect">
            <a:avLst/>
          </a:prstGeom>
          <a:noFill/>
          <a:ln w="381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889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a:xfrm>
            <a:off x="838200" y="365125"/>
            <a:ext cx="10515600" cy="825509"/>
          </a:xfrm>
        </p:spPr>
        <p:txBody>
          <a:bodyPr/>
          <a:lstStyle/>
          <a:p>
            <a:r>
              <a:rPr lang="en-US" dirty="0"/>
              <a:t>Inference by Enumeration</a:t>
            </a:r>
            <a:br>
              <a:rPr lang="en-US" dirty="0"/>
            </a:br>
            <a:r>
              <a:rPr lang="en-US" sz="2000" dirty="0"/>
              <a:t>(Our Old Friend)</a:t>
            </a:r>
            <a:endParaRPr lang="en-US" dirty="0"/>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3181836747"/>
                  </p:ext>
                </p:extLst>
              </p:nvPr>
            </p:nvGraphicFramePr>
            <p:xfrm>
              <a:off x="2025176" y="1814200"/>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37084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370840">
                    <a:tc>
                      <a:txBody>
                        <a:bodyPr/>
                        <a:lstStyle/>
                        <a:p>
                          <a:endParaRPr lang="en-US" sz="240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extLst>
                      <a:ext uri="{0D108BD9-81ED-4DB2-BD59-A6C34878D82A}">
                        <a16:rowId xmlns:a16="http://schemas.microsoft.com/office/drawing/2014/main" val="3242275199"/>
                      </a:ext>
                    </a:extLst>
                  </a:tr>
                  <a:tr h="3708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370840">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Choice>
        <mc:Fallback xmlns="">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3181836747"/>
                  </p:ext>
                </p:extLst>
              </p:nvPr>
            </p:nvGraphicFramePr>
            <p:xfrm>
              <a:off x="2025176" y="1814200"/>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45720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457200">
                    <a:tc>
                      <a:txBody>
                        <a:bodyPr/>
                        <a:lstStyle/>
                        <a:p>
                          <a:endParaRPr lang="en-US" sz="2400"/>
                        </a:p>
                      </a:txBody>
                      <a:tcPr/>
                    </a:tc>
                    <a:tc>
                      <a:txBody>
                        <a:bodyPr/>
                        <a:lstStyle/>
                        <a:p>
                          <a:endParaRPr lang="en-US"/>
                        </a:p>
                      </a:txBody>
                      <a:tcPr>
                        <a:blipFill>
                          <a:blip r:embed="rId3"/>
                          <a:stretch>
                            <a:fillRect l="-100375" t="-100000" r="-300375" b="-227632"/>
                          </a:stretch>
                        </a:blipFill>
                      </a:tcPr>
                    </a:tc>
                    <a:tc>
                      <a:txBody>
                        <a:bodyPr/>
                        <a:lstStyle/>
                        <a:p>
                          <a:endParaRPr lang="en-US"/>
                        </a:p>
                      </a:txBody>
                      <a:tcPr>
                        <a:blipFill>
                          <a:blip r:embed="rId3"/>
                          <a:stretch>
                            <a:fillRect l="-201128" t="-100000" r="-201504" b="-227632"/>
                          </a:stretch>
                        </a:blipFill>
                      </a:tcPr>
                    </a:tc>
                    <a:tc>
                      <a:txBody>
                        <a:bodyPr/>
                        <a:lstStyle/>
                        <a:p>
                          <a:endParaRPr lang="en-US"/>
                        </a:p>
                      </a:txBody>
                      <a:tcPr>
                        <a:blipFill>
                          <a:blip r:embed="rId3"/>
                          <a:stretch>
                            <a:fillRect l="-300000" t="-100000" r="-100749" b="-227632"/>
                          </a:stretch>
                        </a:blipFill>
                      </a:tcPr>
                    </a:tc>
                    <a:tc>
                      <a:txBody>
                        <a:bodyPr/>
                        <a:lstStyle/>
                        <a:p>
                          <a:endParaRPr lang="en-US"/>
                        </a:p>
                      </a:txBody>
                      <a:tcPr>
                        <a:blipFill>
                          <a:blip r:embed="rId3"/>
                          <a:stretch>
                            <a:fillRect l="-400000" t="-100000" r="-749" b="-227632"/>
                          </a:stretch>
                        </a:blipFill>
                      </a:tcPr>
                    </a:tc>
                    <a:extLst>
                      <a:ext uri="{0D108BD9-81ED-4DB2-BD59-A6C34878D82A}">
                        <a16:rowId xmlns:a16="http://schemas.microsoft.com/office/drawing/2014/main" val="3242275199"/>
                      </a:ext>
                    </a:extLst>
                  </a:tr>
                  <a:tr h="457200">
                    <a:tc>
                      <a:txBody>
                        <a:bodyPr/>
                        <a:lstStyle/>
                        <a:p>
                          <a:endParaRPr lang="en-US"/>
                        </a:p>
                      </a:txBody>
                      <a:tcPr>
                        <a:blipFill>
                          <a:blip r:embed="rId3"/>
                          <a:stretch>
                            <a:fillRect l="-375" t="-202667" r="-400375" b="-130667"/>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457200">
                    <a:tc>
                      <a:txBody>
                        <a:bodyPr/>
                        <a:lstStyle/>
                        <a:p>
                          <a:endParaRPr lang="en-US"/>
                        </a:p>
                      </a:txBody>
                      <a:tcPr>
                        <a:blipFill>
                          <a:blip r:embed="rId3"/>
                          <a:stretch>
                            <a:fillRect l="-375" t="-302667" r="-400375" b="-30667"/>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Fallback>
      </mc:AlternateContent>
      <p:grpSp>
        <p:nvGrpSpPr>
          <p:cNvPr id="9" name="Group 8">
            <a:extLst>
              <a:ext uri="{FF2B5EF4-FFF2-40B4-BE49-F238E27FC236}">
                <a16:creationId xmlns:a16="http://schemas.microsoft.com/office/drawing/2014/main" id="{36500601-FB06-B9C8-8937-A6FF9F3A36CF}"/>
              </a:ext>
            </a:extLst>
          </p:cNvPr>
          <p:cNvGrpSpPr/>
          <p:nvPr/>
        </p:nvGrpSpPr>
        <p:grpSpPr>
          <a:xfrm>
            <a:off x="3664856" y="1814201"/>
            <a:ext cx="6488320" cy="440139"/>
            <a:chOff x="3663673" y="1656813"/>
            <a:chExt cx="6488320" cy="461665"/>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B32CC0-883F-DD6F-4F4F-9618877EC496}"/>
                    </a:ext>
                  </a:extLst>
                </p:cNvPr>
                <p:cNvSpPr txBox="1"/>
                <p:nvPr/>
              </p:nvSpPr>
              <p:spPr>
                <a:xfrm>
                  <a:off x="3663673"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6" name="TextBox 5">
                  <a:extLst>
                    <a:ext uri="{FF2B5EF4-FFF2-40B4-BE49-F238E27FC236}">
                      <a16:creationId xmlns:a16="http://schemas.microsoft.com/office/drawing/2014/main" id="{FBB32CC0-883F-DD6F-4F4F-9618877EC496}"/>
                    </a:ext>
                  </a:extLst>
                </p:cNvPr>
                <p:cNvSpPr txBox="1">
                  <a:spLocks noRot="1" noChangeAspect="1" noMove="1" noResize="1" noEditPoints="1" noAdjustHandles="1" noChangeArrowheads="1" noChangeShapeType="1" noTextEdit="1"/>
                </p:cNvSpPr>
                <p:nvPr/>
              </p:nvSpPr>
              <p:spPr>
                <a:xfrm>
                  <a:off x="3663673" y="1656813"/>
                  <a:ext cx="3240157" cy="461665"/>
                </a:xfrm>
                <a:prstGeom prst="rect">
                  <a:avLst/>
                </a:prstGeom>
                <a:blipFill>
                  <a:blip r:embed="rId4"/>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5A162D-AF9B-6E57-39F3-AC34B0405F5A}"/>
                    </a:ext>
                  </a:extLst>
                </p:cNvPr>
                <p:cNvSpPr txBox="1"/>
                <p:nvPr/>
              </p:nvSpPr>
              <p:spPr>
                <a:xfrm>
                  <a:off x="6911836"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8" name="TextBox 7">
                  <a:extLst>
                    <a:ext uri="{FF2B5EF4-FFF2-40B4-BE49-F238E27FC236}">
                      <a16:creationId xmlns:a16="http://schemas.microsoft.com/office/drawing/2014/main" id="{A35A162D-AF9B-6E57-39F3-AC34B0405F5A}"/>
                    </a:ext>
                  </a:extLst>
                </p:cNvPr>
                <p:cNvSpPr txBox="1">
                  <a:spLocks noRot="1" noChangeAspect="1" noMove="1" noResize="1" noEditPoints="1" noAdjustHandles="1" noChangeArrowheads="1" noChangeShapeType="1" noTextEdit="1"/>
                </p:cNvSpPr>
                <p:nvPr/>
              </p:nvSpPr>
              <p:spPr>
                <a:xfrm>
                  <a:off x="6911836" y="1656813"/>
                  <a:ext cx="3240157" cy="461665"/>
                </a:xfrm>
                <a:prstGeom prst="rect">
                  <a:avLst/>
                </a:prstGeom>
                <a:blipFill>
                  <a:blip r:embed="rId5"/>
                  <a:stretch>
                    <a:fillRect b="-138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E787D82-8125-E0D3-9A9F-491408BFF0A7}"/>
                  </a:ext>
                </a:extLst>
              </p:cNvPr>
              <p:cNvSpPr txBox="1"/>
              <p:nvPr/>
            </p:nvSpPr>
            <p:spPr>
              <a:xfrm>
                <a:off x="1974017" y="4148119"/>
                <a:ext cx="8128000" cy="1584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x-IV_mathan" sz="2400" i="1" smtClean="0">
                              <a:solidFill>
                                <a:srgbClr val="66CC00"/>
                              </a:solidFill>
                              <a:latin typeface="Cambria Math" panose="02040503050406030204" pitchFamily="18" charset="0"/>
                              <a:ea typeface="Cambria Math" panose="02040503050406030204" pitchFamily="18" charset="0"/>
                            </a:rPr>
                            <m:t>¬</m:t>
                          </m:r>
                          <m:r>
                            <a:rPr lang="en-US" sz="2400" b="0" i="1" smtClean="0">
                              <a:solidFill>
                                <a:srgbClr val="66CC00"/>
                              </a:solidFill>
                              <a:latin typeface="Cambria Math" panose="02040503050406030204" pitchFamily="18" charset="0"/>
                            </a:rPr>
                            <m:t>𝑐𝑎𝑣𝑖𝑡𝑦</m:t>
                          </m:r>
                          <m:r>
                            <a:rPr lang="en-US" sz="2400" b="0" i="1" smtClean="0">
                              <a:solidFill>
                                <a:srgbClr val="66CC00"/>
                              </a:solidFill>
                              <a:latin typeface="Cambria Math" panose="02040503050406030204" pitchFamily="18" charset="0"/>
                            </a:rPr>
                            <m:t> | </m:t>
                          </m:r>
                          <m:r>
                            <a:rPr lang="en-US" sz="2400" i="1">
                              <a:solidFill>
                                <a:srgbClr val="33CCFF"/>
                              </a:solidFill>
                              <a:latin typeface="Cambria Math" panose="02040503050406030204" pitchFamily="18" charset="0"/>
                            </a:rPr>
                            <m:t>𝑡𝑜𝑜𝑡h𝑎𝑐h𝑒</m:t>
                          </m:r>
                        </m:e>
                      </m:d>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x-IV_mathan" sz="2400" i="1">
                                  <a:solidFill>
                                    <a:srgbClr val="66CC00"/>
                                  </a:solidFill>
                                  <a:latin typeface="Cambria Math" panose="02040503050406030204" pitchFamily="18" charset="0"/>
                                  <a:ea typeface="Cambria Math" panose="02040503050406030204" pitchFamily="18" charset="0"/>
                                </a:rPr>
                                <m:t>¬</m:t>
                              </m:r>
                              <m:r>
                                <a:rPr lang="en-US" sz="2400" i="1">
                                  <a:solidFill>
                                    <a:srgbClr val="66CC00"/>
                                  </a:solidFill>
                                  <a:latin typeface="Cambria Math" panose="02040503050406030204" pitchFamily="18" charset="0"/>
                                </a:rPr>
                                <m:t>𝑐𝑎𝑣𝑖𝑡𝑦</m:t>
                              </m:r>
                              <m:r>
                                <a:rPr lang="en-US" sz="2400" b="0" i="1" smtClean="0">
                                  <a:solidFill>
                                    <a:srgbClr val="66CC00"/>
                                  </a:solidFill>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a:solidFill>
                                    <a:srgbClr val="33CCFF"/>
                                  </a:solidFill>
                                  <a:latin typeface="Cambria Math" panose="02040503050406030204" pitchFamily="18" charset="0"/>
                                </a:rPr>
                                <m:t>𝑡𝑜𝑜𝑡h𝑎𝑐h</m:t>
                              </m:r>
                              <m:r>
                                <a:rPr lang="en-US" sz="2400" b="0" i="1" smtClean="0">
                                  <a:solidFill>
                                    <a:srgbClr val="33CCFF"/>
                                  </a:solidFill>
                                  <a:latin typeface="Cambria Math" panose="02040503050406030204" pitchFamily="18" charset="0"/>
                                </a:rPr>
                                <m:t>𝑒</m:t>
                              </m:r>
                            </m:e>
                          </m:d>
                        </m:num>
                        <m:den>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en-US" sz="2400" i="1">
                                  <a:solidFill>
                                    <a:srgbClr val="33CCFF"/>
                                  </a:solidFill>
                                  <a:latin typeface="Cambria Math" panose="02040503050406030204" pitchFamily="18" charset="0"/>
                                </a:rPr>
                                <m:t>𝑡𝑜𝑜𝑡h𝑎𝑐h</m:t>
                              </m:r>
                              <m:r>
                                <a:rPr lang="en-US" sz="2400" b="0" i="1" smtClean="0">
                                  <a:solidFill>
                                    <a:srgbClr val="33CCFF"/>
                                  </a:solidFill>
                                  <a:latin typeface="Cambria Math" panose="02040503050406030204" pitchFamily="18" charset="0"/>
                                </a:rPr>
                                <m:t>𝑒</m:t>
                              </m:r>
                            </m:e>
                          </m:d>
                        </m:den>
                      </m:f>
                    </m:oMath>
                    <m:oMath xmlns:m="http://schemas.openxmlformats.org/officeDocument/2006/math">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rgbClr val="66CC00"/>
                              </a:solidFill>
                              <a:latin typeface="Cambria Math" panose="02040503050406030204" pitchFamily="18" charset="0"/>
                            </a:rPr>
                            <m:t>0.016+0.064</m:t>
                          </m:r>
                        </m:num>
                        <m:den>
                          <m:r>
                            <a:rPr lang="en-US" sz="2400" b="0" i="1" smtClean="0">
                              <a:solidFill>
                                <a:srgbClr val="33CCFF"/>
                              </a:solidFill>
                              <a:latin typeface="Cambria Math" panose="02040503050406030204" pitchFamily="18" charset="0"/>
                            </a:rPr>
                            <m:t>0.108+0.012+0.016+0.064</m:t>
                          </m:r>
                        </m:den>
                      </m:f>
                      <m:r>
                        <a:rPr lang="en-US" sz="2400" b="0" i="1" smtClean="0">
                          <a:solidFill>
                            <a:schemeClr val="tx1"/>
                          </a:solidFill>
                          <a:latin typeface="Cambria Math" panose="02040503050406030204" pitchFamily="18" charset="0"/>
                        </a:rPr>
                        <m:t>=0.4</m:t>
                      </m:r>
                    </m:oMath>
                  </m:oMathPara>
                </a14:m>
                <a:endParaRPr lang="en-US" sz="2400" dirty="0">
                  <a:solidFill>
                    <a:schemeClr val="tx1"/>
                  </a:solidFill>
                </a:endParaRPr>
              </a:p>
            </p:txBody>
          </p:sp>
        </mc:Choice>
        <mc:Fallback xmlns="">
          <p:sp>
            <p:nvSpPr>
              <p:cNvPr id="55" name="TextBox 54">
                <a:extLst>
                  <a:ext uri="{FF2B5EF4-FFF2-40B4-BE49-F238E27FC236}">
                    <a16:creationId xmlns:a16="http://schemas.microsoft.com/office/drawing/2014/main" id="{8E787D82-8125-E0D3-9A9F-491408BFF0A7}"/>
                  </a:ext>
                </a:extLst>
              </p:cNvPr>
              <p:cNvSpPr txBox="1">
                <a:spLocks noRot="1" noChangeAspect="1" noMove="1" noResize="1" noEditPoints="1" noAdjustHandles="1" noChangeArrowheads="1" noChangeShapeType="1" noTextEdit="1"/>
              </p:cNvSpPr>
              <p:nvPr/>
            </p:nvSpPr>
            <p:spPr>
              <a:xfrm>
                <a:off x="1974017" y="4148119"/>
                <a:ext cx="8128000" cy="1584665"/>
              </a:xfrm>
              <a:prstGeom prst="rect">
                <a:avLst/>
              </a:prstGeom>
              <a:blipFill>
                <a:blip r:embed="rId6"/>
                <a:stretch>
                  <a:fillRect/>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5D3E28A6-53C3-2D0A-3462-F8B9E06C0219}"/>
              </a:ext>
            </a:extLst>
          </p:cNvPr>
          <p:cNvSpPr/>
          <p:nvPr/>
        </p:nvSpPr>
        <p:spPr>
          <a:xfrm>
            <a:off x="3655821" y="2746879"/>
            <a:ext cx="3257198" cy="908882"/>
          </a:xfrm>
          <a:prstGeom prst="rect">
            <a:avLst/>
          </a:prstGeom>
          <a:noFill/>
          <a:ln w="381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6BB5C5-24FB-E918-0C20-3188454419AD}"/>
              </a:ext>
            </a:extLst>
          </p:cNvPr>
          <p:cNvSpPr/>
          <p:nvPr/>
        </p:nvSpPr>
        <p:spPr>
          <a:xfrm>
            <a:off x="3647301" y="3191271"/>
            <a:ext cx="3257198" cy="464490"/>
          </a:xfrm>
          <a:prstGeom prst="rect">
            <a:avLst/>
          </a:prstGeom>
          <a:noFill/>
          <a:ln w="381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98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a:xfrm>
            <a:off x="838200" y="365125"/>
            <a:ext cx="10515600" cy="825509"/>
          </a:xfrm>
        </p:spPr>
        <p:txBody>
          <a:bodyPr/>
          <a:lstStyle/>
          <a:p>
            <a:r>
              <a:rPr lang="en-US" dirty="0"/>
              <a:t>Normalization Returns</a:t>
            </a:r>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Quantifying Uncertainty</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36</a:t>
            </a:fld>
            <a:endParaRPr lang="en-US"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3801494396"/>
                  </p:ext>
                </p:extLst>
              </p:nvPr>
            </p:nvGraphicFramePr>
            <p:xfrm>
              <a:off x="2032000" y="1208823"/>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37084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370840">
                    <a:tc>
                      <a:txBody>
                        <a:bodyPr/>
                        <a:lstStyle/>
                        <a:p>
                          <a:endParaRPr lang="en-US" sz="240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𝑐𝑎𝑡𝑐h</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𝑐𝑎𝑡𝑐h</m:t>
                                </m:r>
                              </m:oMath>
                            </m:oMathPara>
                          </a14:m>
                          <a:endParaRPr lang="en-US" sz="2400" dirty="0"/>
                        </a:p>
                      </a:txBody>
                      <a:tcPr/>
                    </a:tc>
                    <a:extLst>
                      <a:ext uri="{0D108BD9-81ED-4DB2-BD59-A6C34878D82A}">
                        <a16:rowId xmlns:a16="http://schemas.microsoft.com/office/drawing/2014/main" val="3242275199"/>
                      </a:ext>
                    </a:extLst>
                  </a:tr>
                  <a:tr h="3708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370840">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𝑐𝑎𝑣𝑖𝑡𝑦</m:t>
                                </m:r>
                              </m:oMath>
                            </m:oMathPara>
                          </a14:m>
                          <a:endParaRPr lang="en-US" sz="2400" dirty="0"/>
                        </a:p>
                      </a:txBody>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Choice>
        <mc:Fallback xmlns="">
          <p:graphicFrame>
            <p:nvGraphicFramePr>
              <p:cNvPr id="3" name="Table 2">
                <a:extLst>
                  <a:ext uri="{FF2B5EF4-FFF2-40B4-BE49-F238E27FC236}">
                    <a16:creationId xmlns:a16="http://schemas.microsoft.com/office/drawing/2014/main" id="{560EE734-05C5-39B3-A3B9-4D12A7E04CA6}"/>
                  </a:ext>
                </a:extLst>
              </p:cNvPr>
              <p:cNvGraphicFramePr>
                <a:graphicFrameLocks noGrp="1"/>
              </p:cNvGraphicFramePr>
              <p:nvPr>
                <p:extLst>
                  <p:ext uri="{D42A27DB-BD31-4B8C-83A1-F6EECF244321}">
                    <p14:modId xmlns:p14="http://schemas.microsoft.com/office/powerpoint/2010/main" val="3801494396"/>
                  </p:ext>
                </p:extLst>
              </p:nvPr>
            </p:nvGraphicFramePr>
            <p:xfrm>
              <a:off x="2032000" y="1208823"/>
              <a:ext cx="8128000" cy="1828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45097177"/>
                        </a:ext>
                      </a:extLst>
                    </a:gridCol>
                    <a:gridCol w="1625600">
                      <a:extLst>
                        <a:ext uri="{9D8B030D-6E8A-4147-A177-3AD203B41FA5}">
                          <a16:colId xmlns:a16="http://schemas.microsoft.com/office/drawing/2014/main" val="3825203782"/>
                        </a:ext>
                      </a:extLst>
                    </a:gridCol>
                    <a:gridCol w="1625600">
                      <a:extLst>
                        <a:ext uri="{9D8B030D-6E8A-4147-A177-3AD203B41FA5}">
                          <a16:colId xmlns:a16="http://schemas.microsoft.com/office/drawing/2014/main" val="364248329"/>
                        </a:ext>
                      </a:extLst>
                    </a:gridCol>
                    <a:gridCol w="1625600">
                      <a:extLst>
                        <a:ext uri="{9D8B030D-6E8A-4147-A177-3AD203B41FA5}">
                          <a16:colId xmlns:a16="http://schemas.microsoft.com/office/drawing/2014/main" val="926953920"/>
                        </a:ext>
                      </a:extLst>
                    </a:gridCol>
                    <a:gridCol w="1625600">
                      <a:extLst>
                        <a:ext uri="{9D8B030D-6E8A-4147-A177-3AD203B41FA5}">
                          <a16:colId xmlns:a16="http://schemas.microsoft.com/office/drawing/2014/main" val="818848624"/>
                        </a:ext>
                      </a:extLst>
                    </a:gridCol>
                  </a:tblGrid>
                  <a:tr h="45720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516986509"/>
                      </a:ext>
                    </a:extLst>
                  </a:tr>
                  <a:tr h="457200">
                    <a:tc>
                      <a:txBody>
                        <a:bodyPr/>
                        <a:lstStyle/>
                        <a:p>
                          <a:endParaRPr lang="en-US" sz="2400"/>
                        </a:p>
                      </a:txBody>
                      <a:tcPr/>
                    </a:tc>
                    <a:tc>
                      <a:txBody>
                        <a:bodyPr/>
                        <a:lstStyle/>
                        <a:p>
                          <a:endParaRPr lang="en-US"/>
                        </a:p>
                      </a:txBody>
                      <a:tcPr>
                        <a:blipFill>
                          <a:blip r:embed="rId3"/>
                          <a:stretch>
                            <a:fillRect l="-100375" t="-100000" r="-300375" b="-226316"/>
                          </a:stretch>
                        </a:blipFill>
                      </a:tcPr>
                    </a:tc>
                    <a:tc>
                      <a:txBody>
                        <a:bodyPr/>
                        <a:lstStyle/>
                        <a:p>
                          <a:endParaRPr lang="en-US"/>
                        </a:p>
                      </a:txBody>
                      <a:tcPr>
                        <a:blipFill>
                          <a:blip r:embed="rId3"/>
                          <a:stretch>
                            <a:fillRect l="-201128" t="-100000" r="-201504" b="-226316"/>
                          </a:stretch>
                        </a:blipFill>
                      </a:tcPr>
                    </a:tc>
                    <a:tc>
                      <a:txBody>
                        <a:bodyPr/>
                        <a:lstStyle/>
                        <a:p>
                          <a:endParaRPr lang="en-US"/>
                        </a:p>
                      </a:txBody>
                      <a:tcPr>
                        <a:blipFill>
                          <a:blip r:embed="rId3"/>
                          <a:stretch>
                            <a:fillRect l="-300000" t="-100000" r="-100749" b="-226316"/>
                          </a:stretch>
                        </a:blipFill>
                      </a:tcPr>
                    </a:tc>
                    <a:tc>
                      <a:txBody>
                        <a:bodyPr/>
                        <a:lstStyle/>
                        <a:p>
                          <a:endParaRPr lang="en-US"/>
                        </a:p>
                      </a:txBody>
                      <a:tcPr>
                        <a:blipFill>
                          <a:blip r:embed="rId3"/>
                          <a:stretch>
                            <a:fillRect l="-400000" t="-100000" r="-749" b="-226316"/>
                          </a:stretch>
                        </a:blipFill>
                      </a:tcPr>
                    </a:tc>
                    <a:extLst>
                      <a:ext uri="{0D108BD9-81ED-4DB2-BD59-A6C34878D82A}">
                        <a16:rowId xmlns:a16="http://schemas.microsoft.com/office/drawing/2014/main" val="3242275199"/>
                      </a:ext>
                    </a:extLst>
                  </a:tr>
                  <a:tr h="457200">
                    <a:tc>
                      <a:txBody>
                        <a:bodyPr/>
                        <a:lstStyle/>
                        <a:p>
                          <a:endParaRPr lang="en-US"/>
                        </a:p>
                      </a:txBody>
                      <a:tcPr>
                        <a:blipFill>
                          <a:blip r:embed="rId3"/>
                          <a:stretch>
                            <a:fillRect l="-375" t="-202667" r="-400375" b="-129333"/>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.108</a:t>
                          </a:r>
                        </a:p>
                      </a:txBody>
                      <a:tcPr/>
                    </a:tc>
                    <a:tc>
                      <a:txBody>
                        <a:bodyPr/>
                        <a:lstStyle/>
                        <a:p>
                          <a:pPr algn="ctr"/>
                          <a:r>
                            <a:rPr lang="en-US" sz="2400" dirty="0">
                              <a:latin typeface="Cascadia Code Light" panose="020B0609020000020004" pitchFamily="49" charset="0"/>
                              <a:cs typeface="Cascadia Code Light" panose="020B0609020000020004" pitchFamily="49" charset="0"/>
                            </a:rPr>
                            <a:t>.012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.072</a:t>
                          </a:r>
                        </a:p>
                      </a:txBody>
                      <a:tcPr/>
                    </a:tc>
                    <a:tc>
                      <a:txBody>
                        <a:bodyPr/>
                        <a:lstStyle/>
                        <a:p>
                          <a:pPr algn="ctr"/>
                          <a:r>
                            <a:rPr lang="en-US" sz="2400" dirty="0">
                              <a:latin typeface="Cascadia Code Light" panose="020B0609020000020004" pitchFamily="49" charset="0"/>
                              <a:cs typeface="Cascadia Code Light" panose="020B0609020000020004" pitchFamily="49" charset="0"/>
                            </a:rPr>
                            <a:t>.008</a:t>
                          </a:r>
                        </a:p>
                      </a:txBody>
                      <a:tcPr/>
                    </a:tc>
                    <a:extLst>
                      <a:ext uri="{0D108BD9-81ED-4DB2-BD59-A6C34878D82A}">
                        <a16:rowId xmlns:a16="http://schemas.microsoft.com/office/drawing/2014/main" val="1688080713"/>
                      </a:ext>
                    </a:extLst>
                  </a:tr>
                  <a:tr h="457200">
                    <a:tc>
                      <a:txBody>
                        <a:bodyPr/>
                        <a:lstStyle/>
                        <a:p>
                          <a:endParaRPr lang="en-US"/>
                        </a:p>
                      </a:txBody>
                      <a:tcPr>
                        <a:blipFill>
                          <a:blip r:embed="rId3"/>
                          <a:stretch>
                            <a:fillRect l="-375" t="-302667" r="-400375" b="-29333"/>
                          </a:stretch>
                        </a:blipFill>
                      </a:tcPr>
                    </a:tc>
                    <a:tc>
                      <a:txBody>
                        <a:bodyPr/>
                        <a:lstStyle/>
                        <a:p>
                          <a:pPr algn="ctr"/>
                          <a:r>
                            <a:rPr lang="en-US" sz="2400" dirty="0">
                              <a:latin typeface="Cascadia Code Light" panose="020B0609020000020004" pitchFamily="49" charset="0"/>
                              <a:cs typeface="Cascadia Code Light" panose="020B0609020000020004" pitchFamily="49" charset="0"/>
                            </a:rPr>
                            <a:t>.016</a:t>
                          </a:r>
                        </a:p>
                      </a:txBody>
                      <a:tcPr/>
                    </a:tc>
                    <a:tc>
                      <a:txBody>
                        <a:bodyPr/>
                        <a:lstStyle/>
                        <a:p>
                          <a:pPr algn="ctr"/>
                          <a:r>
                            <a:rPr lang="en-US" sz="2400" dirty="0">
                              <a:latin typeface="Cascadia Code Light" panose="020B0609020000020004" pitchFamily="49" charset="0"/>
                              <a:cs typeface="Cascadia Code Light" panose="020B0609020000020004" pitchFamily="49" charset="0"/>
                            </a:rPr>
                            <a:t>.064</a:t>
                          </a:r>
                        </a:p>
                      </a:txBody>
                      <a:tcPr/>
                    </a:tc>
                    <a:tc>
                      <a:txBody>
                        <a:bodyPr/>
                        <a:lstStyle/>
                        <a:p>
                          <a:pPr algn="ctr"/>
                          <a:r>
                            <a:rPr lang="en-US" sz="2400" dirty="0">
                              <a:latin typeface="Cascadia Code Light" panose="020B0609020000020004" pitchFamily="49" charset="0"/>
                              <a:cs typeface="Cascadia Code Light" panose="020B0609020000020004" pitchFamily="49" charset="0"/>
                            </a:rPr>
                            <a:t>.144</a:t>
                          </a:r>
                        </a:p>
                      </a:txBody>
                      <a:tcPr/>
                    </a:tc>
                    <a:tc>
                      <a:txBody>
                        <a:bodyPr/>
                        <a:lstStyle/>
                        <a:p>
                          <a:pPr algn="ctr"/>
                          <a:r>
                            <a:rPr lang="en-US" sz="2400" dirty="0">
                              <a:latin typeface="Cascadia Code Light" panose="020B0609020000020004" pitchFamily="49" charset="0"/>
                              <a:cs typeface="Cascadia Code Light" panose="020B0609020000020004" pitchFamily="49" charset="0"/>
                            </a:rPr>
                            <a:t>.576</a:t>
                          </a:r>
                        </a:p>
                      </a:txBody>
                      <a:tcPr/>
                    </a:tc>
                    <a:extLst>
                      <a:ext uri="{0D108BD9-81ED-4DB2-BD59-A6C34878D82A}">
                        <a16:rowId xmlns:a16="http://schemas.microsoft.com/office/drawing/2014/main" val="4093018675"/>
                      </a:ext>
                    </a:extLst>
                  </a:tr>
                </a:tbl>
              </a:graphicData>
            </a:graphic>
          </p:graphicFrame>
        </mc:Fallback>
      </mc:AlternateContent>
      <p:grpSp>
        <p:nvGrpSpPr>
          <p:cNvPr id="9" name="Group 8">
            <a:extLst>
              <a:ext uri="{FF2B5EF4-FFF2-40B4-BE49-F238E27FC236}">
                <a16:creationId xmlns:a16="http://schemas.microsoft.com/office/drawing/2014/main" id="{36500601-FB06-B9C8-8937-A6FF9F3A36CF}"/>
              </a:ext>
            </a:extLst>
          </p:cNvPr>
          <p:cNvGrpSpPr/>
          <p:nvPr/>
        </p:nvGrpSpPr>
        <p:grpSpPr>
          <a:xfrm>
            <a:off x="3671680" y="1208824"/>
            <a:ext cx="6488320" cy="440139"/>
            <a:chOff x="3663673" y="1656813"/>
            <a:chExt cx="6488320" cy="461665"/>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B32CC0-883F-DD6F-4F4F-9618877EC496}"/>
                    </a:ext>
                  </a:extLst>
                </p:cNvPr>
                <p:cNvSpPr txBox="1"/>
                <p:nvPr/>
              </p:nvSpPr>
              <p:spPr>
                <a:xfrm>
                  <a:off x="3663673"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6" name="TextBox 5">
                  <a:extLst>
                    <a:ext uri="{FF2B5EF4-FFF2-40B4-BE49-F238E27FC236}">
                      <a16:creationId xmlns:a16="http://schemas.microsoft.com/office/drawing/2014/main" id="{FBB32CC0-883F-DD6F-4F4F-9618877EC496}"/>
                    </a:ext>
                  </a:extLst>
                </p:cNvPr>
                <p:cNvSpPr txBox="1">
                  <a:spLocks noRot="1" noChangeAspect="1" noMove="1" noResize="1" noEditPoints="1" noAdjustHandles="1" noChangeArrowheads="1" noChangeShapeType="1" noTextEdit="1"/>
                </p:cNvSpPr>
                <p:nvPr/>
              </p:nvSpPr>
              <p:spPr>
                <a:xfrm>
                  <a:off x="3663673" y="1656813"/>
                  <a:ext cx="3240157" cy="461665"/>
                </a:xfrm>
                <a:prstGeom prst="rect">
                  <a:avLst/>
                </a:prstGeom>
                <a:blipFill>
                  <a:blip r:embed="rId4"/>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5A162D-AF9B-6E57-39F3-AC34B0405F5A}"/>
                    </a:ext>
                  </a:extLst>
                </p:cNvPr>
                <p:cNvSpPr txBox="1"/>
                <p:nvPr/>
              </p:nvSpPr>
              <p:spPr>
                <a:xfrm>
                  <a:off x="6911836" y="1656813"/>
                  <a:ext cx="3240157"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𝑡𝑜𝑜𝑡h𝑎𝑐h𝑒</m:t>
                        </m:r>
                      </m:oMath>
                    </m:oMathPara>
                  </a14:m>
                  <a:endParaRPr lang="en-US" sz="2400" dirty="0"/>
                </a:p>
              </p:txBody>
            </p:sp>
          </mc:Choice>
          <mc:Fallback xmlns="">
            <p:sp>
              <p:nvSpPr>
                <p:cNvPr id="8" name="TextBox 7">
                  <a:extLst>
                    <a:ext uri="{FF2B5EF4-FFF2-40B4-BE49-F238E27FC236}">
                      <a16:creationId xmlns:a16="http://schemas.microsoft.com/office/drawing/2014/main" id="{A35A162D-AF9B-6E57-39F3-AC34B0405F5A}"/>
                    </a:ext>
                  </a:extLst>
                </p:cNvPr>
                <p:cNvSpPr txBox="1">
                  <a:spLocks noRot="1" noChangeAspect="1" noMove="1" noResize="1" noEditPoints="1" noAdjustHandles="1" noChangeArrowheads="1" noChangeShapeType="1" noTextEdit="1"/>
                </p:cNvSpPr>
                <p:nvPr/>
              </p:nvSpPr>
              <p:spPr>
                <a:xfrm>
                  <a:off x="6911836" y="1656813"/>
                  <a:ext cx="3240157" cy="461665"/>
                </a:xfrm>
                <a:prstGeom prst="rect">
                  <a:avLst/>
                </a:prstGeom>
                <a:blipFill>
                  <a:blip r:embed="rId5"/>
                  <a:stretch>
                    <a:fillRect b="-277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E787D82-8125-E0D3-9A9F-491408BFF0A7}"/>
                  </a:ext>
                </a:extLst>
              </p:cNvPr>
              <p:cNvSpPr txBox="1"/>
              <p:nvPr/>
            </p:nvSpPr>
            <p:spPr>
              <a:xfrm>
                <a:off x="2032000" y="3306170"/>
                <a:ext cx="8128000" cy="2674578"/>
              </a:xfrm>
              <a:prstGeom prst="rect">
                <a:avLst/>
              </a:prstGeom>
              <a:noFill/>
            </p:spPr>
            <p:txBody>
              <a:bodyPr wrap="square" rtlCol="0">
                <a:spAutoFit/>
              </a:bodyPr>
              <a:lstStyle/>
              <a:p>
                <a:pPr marL="342900" indent="-342900">
                  <a:buFont typeface="Arial" panose="020B0604020202020204" pitchFamily="34" charset="0"/>
                  <a:buChar char="•"/>
                </a:pPr>
                <a:r>
                  <a:rPr lang="en-US" sz="2000" b="0" dirty="0">
                    <a:solidFill>
                      <a:schemeClr val="tx1"/>
                    </a:solidFill>
                  </a:rPr>
                  <a:t>Denominator like normalization constant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𝛼</m:t>
                    </m:r>
                  </m:oMath>
                </a14:m>
                <a:endParaRPr lang="en-US" sz="2000" b="0" i="1" dirty="0">
                  <a:solidFill>
                    <a:schemeClr val="tx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000" b="0" i="1" smtClean="0">
                        <a:solidFill>
                          <a:schemeClr val="tx1"/>
                        </a:solidFill>
                        <a:latin typeface="Cambria Math" panose="02040503050406030204" pitchFamily="18" charset="0"/>
                      </a:rPr>
                      <m:t>𝑃</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𝐶𝑎𝑣𝑖𝑡𝑦</m:t>
                        </m:r>
                        <m:r>
                          <a:rPr lang="en-US" sz="2000" b="0" i="1" smtClean="0">
                            <a:solidFill>
                              <a:schemeClr val="tx1"/>
                            </a:solidFill>
                            <a:latin typeface="Cambria Math" panose="02040503050406030204" pitchFamily="18" charset="0"/>
                          </a:rPr>
                          <m:t> | </m:t>
                        </m:r>
                        <m:r>
                          <a:rPr lang="en-US" sz="2000" i="1">
                            <a:solidFill>
                              <a:schemeClr val="tx1"/>
                            </a:solidFill>
                            <a:latin typeface="Cambria Math" panose="02040503050406030204" pitchFamily="18" charset="0"/>
                          </a:rPr>
                          <m:t>𝑡𝑜𝑜𝑡h𝑎𝑐h𝑒</m:t>
                        </m:r>
                      </m:e>
                    </m:d>
                    <m:r>
                      <a:rPr lang="en-US" sz="2000" i="1">
                        <a:solidFill>
                          <a:schemeClr val="tx1"/>
                        </a:solidFill>
                        <a:latin typeface="Cambria Math" panose="02040503050406030204" pitchFamily="18" charset="0"/>
                      </a:rPr>
                      <m:t>=</m:t>
                    </m:r>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𝑡𝑜𝑜𝑡h𝑎𝑐h𝑒</m:t>
                        </m:r>
                        <m:r>
                          <a:rPr lang="en-US" sz="2000" b="0" i="1" smtClean="0">
                            <a:solidFill>
                              <a:schemeClr val="tx1"/>
                            </a:solidFill>
                            <a:latin typeface="Cambria Math" panose="02040503050406030204" pitchFamily="18" charset="0"/>
                          </a:rPr>
                          <m:t>)</m:t>
                        </m:r>
                      </m:den>
                    </m:f>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𝐶𝑎𝑣𝑖𝑡𝑦</m:t>
                        </m:r>
                        <m:r>
                          <a:rPr lang="en-US" sz="2000" i="1">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rPr>
                          <m:t>𝑡𝑜𝑜𝑡h𝑎𝑐h𝑒</m:t>
                        </m:r>
                      </m:e>
                    </m:d>
                  </m:oMath>
                </a14:m>
                <a:br>
                  <a:rPr lang="en-US" sz="2000" i="1" dirty="0">
                    <a:solidFill>
                      <a:schemeClr val="tx1"/>
                    </a:solidFill>
                    <a:latin typeface="Cambria Math" panose="02040503050406030204" pitchFamily="18" charset="0"/>
                  </a:rPr>
                </a:b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m:t>
                    </m:r>
                    <m:r>
                      <m:rPr>
                        <m:sty m:val="p"/>
                      </m:rPr>
                      <a:rPr lang="en-US" sz="2000" i="1" smtClean="0">
                        <a:solidFill>
                          <a:schemeClr val="tx1"/>
                        </a:solidFill>
                        <a:latin typeface="Cambria Math" panose="02040503050406030204" pitchFamily="18" charset="0"/>
                        <a:ea typeface="Cambria Math" panose="02040503050406030204" pitchFamily="18" charset="0"/>
                      </a:rPr>
                      <m:t>α</m:t>
                    </m:r>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𝐶𝑎𝑣𝑖𝑡𝑦</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𝑡𝑜𝑜𝑡h𝑎𝑐h𝑒</m:t>
                        </m:r>
                      </m:e>
                    </m:d>
                  </m:oMath>
                </a14:m>
                <a:br>
                  <a:rPr lang="en-US" sz="2000" i="1" dirty="0">
                    <a:solidFill>
                      <a:schemeClr val="tx1"/>
                    </a:solidFill>
                    <a:latin typeface="Cambria Math" panose="02040503050406030204" pitchFamily="18" charset="0"/>
                  </a:rPr>
                </a:br>
                <a14:m>
                  <m:oMath xmlns:m="http://schemas.openxmlformats.org/officeDocument/2006/math">
                    <m:r>
                      <a:rPr lang="en-US" sz="2000" b="0" i="1" smtClean="0">
                        <a:solidFill>
                          <a:schemeClr val="tx1"/>
                        </a:solidFill>
                        <a:latin typeface="Cambria Math" panose="02040503050406030204" pitchFamily="18" charset="0"/>
                      </a:rPr>
                      <m:t>=</m:t>
                    </m:r>
                    <m:r>
                      <m:rPr>
                        <m:sty m:val="p"/>
                      </m:rPr>
                      <a:rPr lang="en-US" sz="2000" i="1">
                        <a:latin typeface="Cambria Math" panose="02040503050406030204" pitchFamily="18" charset="0"/>
                        <a:ea typeface="Cambria Math" panose="02040503050406030204" pitchFamily="18" charset="0"/>
                      </a:rPr>
                      <m:t>α</m:t>
                    </m:r>
                    <m:nary>
                      <m:naryPr>
                        <m:chr m:val="∑"/>
                        <m:limLoc m:val="subSup"/>
                        <m:supHide m:val="on"/>
                        <m:ctrlPr>
                          <a:rPr lang="en-US" sz="2000" i="1" smtClean="0">
                            <a:latin typeface="Cambria Math" panose="02040503050406030204" pitchFamily="18" charset="0"/>
                            <a:ea typeface="Cambria Math" panose="02040503050406030204" pitchFamily="18" charset="0"/>
                          </a:rPr>
                        </m:ctrlPr>
                      </m:naryPr>
                      <m:sub>
                        <m:r>
                          <m:rPr>
                            <m:brk m:alnAt="9"/>
                          </m:rP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𝑎𝑡𝑐h</m:t>
                        </m:r>
                      </m:sub>
                      <m:sup/>
                      <m:e>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𝐶𝑎𝑣𝑖𝑡𝑦</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𝑡𝑜𝑜𝑡h𝑎𝑐h𝑒</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𝐶𝑎𝑡𝑐h</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𝑐𝑎𝑡𝑐h</m:t>
                        </m:r>
                        <m:r>
                          <a:rPr lang="en-US" sz="2000" b="0" i="1" smtClean="0">
                            <a:latin typeface="Cambria Math" panose="02040503050406030204" pitchFamily="18" charset="0"/>
                            <a:ea typeface="Cambria Math" panose="02040503050406030204" pitchFamily="18" charset="0"/>
                          </a:rPr>
                          <m:t>)</m:t>
                        </m:r>
                      </m:e>
                    </m:nary>
                  </m:oMath>
                </a14:m>
                <a:br>
                  <a:rPr lang="en-US" sz="2000" i="1" dirty="0">
                    <a:solidFill>
                      <a:schemeClr val="tx1"/>
                    </a:solidFill>
                    <a:latin typeface="Cambria Math" panose="02040503050406030204" pitchFamily="18" charset="0"/>
                  </a:rPr>
                </a:br>
                <a14:m>
                  <m:oMath xmlns:m="http://schemas.openxmlformats.org/officeDocument/2006/math">
                    <m:r>
                      <a:rPr lang="en-US" sz="2000" b="0" i="1" smtClean="0">
                        <a:solidFill>
                          <a:schemeClr val="tx1"/>
                        </a:solidFill>
                        <a:latin typeface="Cambria Math" panose="02040503050406030204" pitchFamily="18" charset="0"/>
                      </a:rPr>
                      <m:t>=</m:t>
                    </m:r>
                    <m:r>
                      <m:rPr>
                        <m:sty m:val="p"/>
                      </m:rPr>
                      <a:rPr lang="en-US" sz="2000" i="1">
                        <a:latin typeface="Cambria Math" panose="02040503050406030204" pitchFamily="18" charset="0"/>
                        <a:ea typeface="Cambria Math" panose="02040503050406030204" pitchFamily="18" charset="0"/>
                      </a:rPr>
                      <m:t>α</m:t>
                    </m:r>
                    <m:d>
                      <m:dPr>
                        <m:begChr m:val="["/>
                        <m:endChr m:val="]"/>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rgbClr val="33CCFF"/>
                            </a:solidFill>
                            <a:latin typeface="Cambria Math" panose="02040503050406030204" pitchFamily="18" charset="0"/>
                            <a:ea typeface="Cambria Math" panose="02040503050406030204" pitchFamily="18" charset="0"/>
                          </a:rPr>
                          <m:t>𝑃</m:t>
                        </m:r>
                        <m:d>
                          <m:dPr>
                            <m:ctrlPr>
                              <a:rPr lang="en-US" sz="2000" b="0" i="1" smtClean="0">
                                <a:solidFill>
                                  <a:srgbClr val="33CCFF"/>
                                </a:solidFill>
                                <a:latin typeface="Cambria Math" panose="02040503050406030204" pitchFamily="18" charset="0"/>
                                <a:ea typeface="Cambria Math" panose="02040503050406030204" pitchFamily="18" charset="0"/>
                              </a:rPr>
                            </m:ctrlPr>
                          </m:dPr>
                          <m:e>
                            <m:r>
                              <a:rPr lang="en-US" sz="2000" b="0" i="1" smtClean="0">
                                <a:solidFill>
                                  <a:srgbClr val="33CCFF"/>
                                </a:solidFill>
                                <a:latin typeface="Cambria Math" panose="02040503050406030204" pitchFamily="18" charset="0"/>
                                <a:ea typeface="Cambria Math" panose="02040503050406030204" pitchFamily="18" charset="0"/>
                              </a:rPr>
                              <m:t>𝐶𝑎𝑣𝑖𝑡𝑦</m:t>
                            </m:r>
                            <m:r>
                              <a:rPr lang="en-US" sz="2000" b="0" i="1" smtClean="0">
                                <a:solidFill>
                                  <a:srgbClr val="33CCFF"/>
                                </a:solidFill>
                                <a:latin typeface="Cambria Math" panose="02040503050406030204" pitchFamily="18" charset="0"/>
                                <a:ea typeface="Cambria Math" panose="02040503050406030204" pitchFamily="18" charset="0"/>
                              </a:rPr>
                              <m:t>,</m:t>
                            </m:r>
                            <m:r>
                              <a:rPr lang="en-US" sz="2000" b="0" i="1" smtClean="0">
                                <a:solidFill>
                                  <a:srgbClr val="33CCFF"/>
                                </a:solidFill>
                                <a:latin typeface="Cambria Math" panose="02040503050406030204" pitchFamily="18" charset="0"/>
                                <a:ea typeface="Cambria Math" panose="02040503050406030204" pitchFamily="18" charset="0"/>
                              </a:rPr>
                              <m:t>𝑡𝑜𝑜𝑡h𝑎𝑐h𝑒</m:t>
                            </m:r>
                            <m:r>
                              <a:rPr lang="en-US" sz="2000" b="0" i="1" smtClean="0">
                                <a:solidFill>
                                  <a:srgbClr val="33CCFF"/>
                                </a:solidFill>
                                <a:latin typeface="Cambria Math" panose="02040503050406030204" pitchFamily="18" charset="0"/>
                                <a:ea typeface="Cambria Math" panose="02040503050406030204" pitchFamily="18" charset="0"/>
                              </a:rPr>
                              <m:t>,</m:t>
                            </m:r>
                            <m:r>
                              <a:rPr lang="en-US" sz="2000" b="0" i="1" smtClean="0">
                                <a:solidFill>
                                  <a:srgbClr val="33CCFF"/>
                                </a:solidFill>
                                <a:latin typeface="Cambria Math" panose="02040503050406030204" pitchFamily="18" charset="0"/>
                                <a:ea typeface="Cambria Math" panose="02040503050406030204" pitchFamily="18" charset="0"/>
                              </a:rPr>
                              <m:t>𝑐𝑎𝑡𝑐h</m:t>
                            </m:r>
                          </m:e>
                        </m:d>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rgbClr val="66CC00"/>
                            </a:solidFill>
                            <a:latin typeface="Cambria Math" panose="02040503050406030204" pitchFamily="18" charset="0"/>
                            <a:ea typeface="Cambria Math" panose="02040503050406030204" pitchFamily="18" charset="0"/>
                          </a:rPr>
                          <m:t>𝑃</m:t>
                        </m:r>
                        <m:d>
                          <m:dPr>
                            <m:ctrlPr>
                              <a:rPr lang="en-US" sz="2000" b="0" i="1" smtClean="0">
                                <a:solidFill>
                                  <a:srgbClr val="66CC00"/>
                                </a:solidFill>
                                <a:latin typeface="Cambria Math" panose="02040503050406030204" pitchFamily="18" charset="0"/>
                                <a:ea typeface="Cambria Math" panose="02040503050406030204" pitchFamily="18" charset="0"/>
                              </a:rPr>
                            </m:ctrlPr>
                          </m:dPr>
                          <m:e>
                            <m:r>
                              <a:rPr lang="en-US" sz="2000" b="0" i="1" smtClean="0">
                                <a:solidFill>
                                  <a:srgbClr val="66CC00"/>
                                </a:solidFill>
                                <a:latin typeface="Cambria Math" panose="02040503050406030204" pitchFamily="18" charset="0"/>
                                <a:ea typeface="Cambria Math" panose="02040503050406030204" pitchFamily="18" charset="0"/>
                              </a:rPr>
                              <m:t>𝐶𝑎𝑣𝑖𝑡𝑦</m:t>
                            </m:r>
                            <m:r>
                              <a:rPr lang="en-US" sz="2000" b="0" i="1" smtClean="0">
                                <a:solidFill>
                                  <a:srgbClr val="66CC00"/>
                                </a:solidFill>
                                <a:latin typeface="Cambria Math" panose="02040503050406030204" pitchFamily="18" charset="0"/>
                                <a:ea typeface="Cambria Math" panose="02040503050406030204" pitchFamily="18" charset="0"/>
                              </a:rPr>
                              <m:t>,</m:t>
                            </m:r>
                            <m:r>
                              <a:rPr lang="en-US" sz="2000" b="0" i="1" smtClean="0">
                                <a:solidFill>
                                  <a:srgbClr val="66CC00"/>
                                </a:solidFill>
                                <a:latin typeface="Cambria Math" panose="02040503050406030204" pitchFamily="18" charset="0"/>
                                <a:ea typeface="Cambria Math" panose="02040503050406030204" pitchFamily="18" charset="0"/>
                              </a:rPr>
                              <m:t>𝑡𝑜𝑜𝑡h𝑎𝑐h𝑒</m:t>
                            </m:r>
                            <m:r>
                              <a:rPr lang="en-US" sz="2000" b="0" i="1" smtClean="0">
                                <a:solidFill>
                                  <a:srgbClr val="66CC00"/>
                                </a:solidFill>
                                <a:latin typeface="Cambria Math" panose="02040503050406030204" pitchFamily="18" charset="0"/>
                                <a:ea typeface="Cambria Math" panose="02040503050406030204" pitchFamily="18" charset="0"/>
                              </a:rPr>
                              <m:t>,¬</m:t>
                            </m:r>
                            <m:r>
                              <a:rPr lang="en-US" sz="2000" b="0" i="1" smtClean="0">
                                <a:solidFill>
                                  <a:srgbClr val="66CC00"/>
                                </a:solidFill>
                                <a:latin typeface="Cambria Math" panose="02040503050406030204" pitchFamily="18" charset="0"/>
                                <a:ea typeface="Cambria Math" panose="02040503050406030204" pitchFamily="18" charset="0"/>
                              </a:rPr>
                              <m:t>𝑐𝑎𝑡𝑐h</m:t>
                            </m:r>
                          </m:e>
                        </m:d>
                      </m:e>
                    </m:d>
                  </m:oMath>
                </a14:m>
                <a:br>
                  <a:rPr lang="en-US" sz="2000" b="0" i="1" dirty="0">
                    <a:latin typeface="Cambria Math" panose="02040503050406030204" pitchFamily="18" charset="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m:t>
                    </m:r>
                    <m:r>
                      <m:rPr>
                        <m:sty m:val="p"/>
                      </m:rPr>
                      <a:rPr lang="en-US" sz="2000" i="1">
                        <a:latin typeface="Cambria Math" panose="02040503050406030204" pitchFamily="18" charset="0"/>
                        <a:ea typeface="Cambria Math" panose="02040503050406030204" pitchFamily="18" charset="0"/>
                      </a:rPr>
                      <m:t>α</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&lt;0.108,0.016&gt; + &lt;0.012,0.064&gt;</m:t>
                        </m:r>
                      </m:e>
                    </m:d>
                  </m:oMath>
                </a14:m>
                <a:br>
                  <a:rPr lang="en-US" sz="2000" b="0" i="1" dirty="0">
                    <a:latin typeface="Cambria Math" panose="02040503050406030204" pitchFamily="18" charset="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m:t>
                    </m:r>
                    <m:r>
                      <m:rPr>
                        <m:sty m:val="p"/>
                      </m:rPr>
                      <a:rPr lang="en-US" sz="2000" i="1" smtClean="0">
                        <a:latin typeface="Cambria Math" panose="02040503050406030204" pitchFamily="18" charset="0"/>
                        <a:ea typeface="Cambria Math" panose="02040503050406030204" pitchFamily="18" charset="0"/>
                      </a:rPr>
                      <m:t>α</m:t>
                    </m:r>
                    <m:r>
                      <a:rPr lang="en-US" sz="2000" b="0" i="1" smtClean="0">
                        <a:latin typeface="Cambria Math" panose="02040503050406030204" pitchFamily="18" charset="0"/>
                        <a:ea typeface="Cambria Math" panose="02040503050406030204" pitchFamily="18" charset="0"/>
                      </a:rPr>
                      <m:t>&lt;0.12, 0.08&gt; = &lt;0.6, 0.4&gt;</m:t>
                    </m:r>
                  </m:oMath>
                </a14:m>
                <a:br>
                  <a:rPr lang="en-US" sz="2000" b="0" dirty="0">
                    <a:solidFill>
                      <a:schemeClr val="tx1"/>
                    </a:solidFill>
                  </a:rPr>
                </a:br>
                <a:endParaRPr lang="en-US" sz="2000" dirty="0">
                  <a:solidFill>
                    <a:schemeClr val="tx1"/>
                  </a:solidFill>
                </a:endParaRPr>
              </a:p>
            </p:txBody>
          </p:sp>
        </mc:Choice>
        <mc:Fallback xmlns="">
          <p:sp>
            <p:nvSpPr>
              <p:cNvPr id="55" name="TextBox 54">
                <a:extLst>
                  <a:ext uri="{FF2B5EF4-FFF2-40B4-BE49-F238E27FC236}">
                    <a16:creationId xmlns:a16="http://schemas.microsoft.com/office/drawing/2014/main" id="{8E787D82-8125-E0D3-9A9F-491408BFF0A7}"/>
                  </a:ext>
                </a:extLst>
              </p:cNvPr>
              <p:cNvSpPr txBox="1">
                <a:spLocks noRot="1" noChangeAspect="1" noMove="1" noResize="1" noEditPoints="1" noAdjustHandles="1" noChangeArrowheads="1" noChangeShapeType="1" noTextEdit="1"/>
              </p:cNvSpPr>
              <p:nvPr/>
            </p:nvSpPr>
            <p:spPr>
              <a:xfrm>
                <a:off x="2032000" y="3306170"/>
                <a:ext cx="8128000" cy="2674578"/>
              </a:xfrm>
              <a:prstGeom prst="rect">
                <a:avLst/>
              </a:prstGeom>
              <a:blipFill>
                <a:blip r:embed="rId6"/>
                <a:stretch>
                  <a:fillRect l="-675" t="-1139"/>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5D3E28A6-53C3-2D0A-3462-F8B9E06C0219}"/>
              </a:ext>
            </a:extLst>
          </p:cNvPr>
          <p:cNvSpPr/>
          <p:nvPr/>
        </p:nvSpPr>
        <p:spPr>
          <a:xfrm>
            <a:off x="3649865" y="2129051"/>
            <a:ext cx="1638642" cy="908882"/>
          </a:xfrm>
          <a:prstGeom prst="rect">
            <a:avLst/>
          </a:prstGeom>
          <a:noFill/>
          <a:ln w="381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6BB5C5-24FB-E918-0C20-3188454419AD}"/>
              </a:ext>
            </a:extLst>
          </p:cNvPr>
          <p:cNvSpPr/>
          <p:nvPr/>
        </p:nvSpPr>
        <p:spPr>
          <a:xfrm>
            <a:off x="5288507" y="2129051"/>
            <a:ext cx="1622816" cy="921333"/>
          </a:xfrm>
          <a:prstGeom prst="rect">
            <a:avLst/>
          </a:prstGeom>
          <a:noFill/>
          <a:ln w="381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605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362746"/>
            <a:ext cx="8421688" cy="823912"/>
          </a:xfrm>
        </p:spPr>
        <p:txBody>
          <a:bodyPr>
            <a:normAutofit/>
          </a:bodyPr>
          <a:lstStyle/>
          <a:p>
            <a:r>
              <a:rPr lang="en-US" dirty="0"/>
              <a:t>Expanding Conditional Probabilities</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678E7D4-AF7E-C733-B4CE-B0B01018C7CB}"/>
                  </a:ext>
                </a:extLst>
              </p:cNvPr>
              <p:cNvSpPr>
                <a:spLocks noGrp="1"/>
              </p:cNvSpPr>
              <p:nvPr>
                <p:ph sz="half" idx="2"/>
              </p:nvPr>
            </p:nvSpPr>
            <p:spPr>
              <a:xfrm>
                <a:off x="1427956" y="2192598"/>
                <a:ext cx="4114800" cy="2734732"/>
              </a:xfrm>
            </p:spPr>
            <p:txBody>
              <a:bodyPr>
                <a:normAutofit/>
              </a:bodyPr>
              <a:lstStyle/>
              <a:p>
                <a:pPr marL="285750" indent="-285750">
                  <a:buFont typeface="Arial" panose="020B0604020202020204" pitchFamily="34" charset="0"/>
                  <a:buChar char="•"/>
                </a:pPr>
                <a14:m>
                  <m:oMath xmlns:m="http://schemas.openxmlformats.org/officeDocument/2006/math">
                    <m:r>
                      <a:rPr lang="el-GR" sz="2800" i="1" smtClean="0">
                        <a:latin typeface="Cambria Math" panose="02040503050406030204" pitchFamily="18" charset="0"/>
                      </a:rPr>
                      <m:t>Ω</m:t>
                    </m:r>
                  </m:oMath>
                </a14:m>
                <a:r>
                  <a:rPr lang="en-US" sz="2800" dirty="0"/>
                  <a:t> = all variables</a:t>
                </a:r>
              </a:p>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𝑄</m:t>
                    </m:r>
                  </m:oMath>
                </a14:m>
                <a:r>
                  <a:rPr lang="en-US" sz="2800" dirty="0"/>
                  <a:t> = query variables</a:t>
                </a:r>
              </a:p>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𝐸</m:t>
                    </m:r>
                  </m:oMath>
                </a14:m>
                <a:r>
                  <a:rPr lang="en-US" sz="2800" dirty="0"/>
                  <a:t> = evidence variables</a:t>
                </a:r>
              </a:p>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𝐻</m:t>
                    </m:r>
                  </m:oMath>
                </a14:m>
                <a:r>
                  <a:rPr lang="en-US" sz="2800" dirty="0"/>
                  <a:t> = hidden variables</a:t>
                </a:r>
              </a:p>
              <a:p>
                <a:pPr marL="742950" lvl="1"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=Ω−</m:t>
                    </m:r>
                    <m:r>
                      <a:rPr lang="en-US" sz="2800" b="0" i="1" smtClean="0">
                        <a:latin typeface="Cambria Math" panose="02040503050406030204" pitchFamily="18" charset="0"/>
                      </a:rPr>
                      <m:t>𝑄</m:t>
                    </m:r>
                    <m:r>
                      <a:rPr lang="en-US" sz="2800" b="0" i="1" smtClean="0">
                        <a:latin typeface="Cambria Math" panose="02040503050406030204" pitchFamily="18" charset="0"/>
                      </a:rPr>
                      <m:t>−</m:t>
                    </m:r>
                    <m:r>
                      <a:rPr lang="en-US" sz="2800" b="0" i="1" smtClean="0">
                        <a:latin typeface="Cambria Math" panose="02040503050406030204" pitchFamily="18" charset="0"/>
                      </a:rPr>
                      <m:t>𝐸</m:t>
                    </m:r>
                  </m:oMath>
                </a14:m>
                <a:endParaRPr lang="en-US" sz="2800" dirty="0"/>
              </a:p>
            </p:txBody>
          </p:sp>
        </mc:Choice>
        <mc:Fallback xmlns="">
          <p:sp>
            <p:nvSpPr>
              <p:cNvPr id="4" name="Content Placeholder 3">
                <a:extLst>
                  <a:ext uri="{FF2B5EF4-FFF2-40B4-BE49-F238E27FC236}">
                    <a16:creationId xmlns:a16="http://schemas.microsoft.com/office/drawing/2014/main" id="{7678E7D4-AF7E-C733-B4CE-B0B01018C7CB}"/>
                  </a:ext>
                </a:extLst>
              </p:cNvPr>
              <p:cNvSpPr>
                <a:spLocks noGrp="1" noRot="1" noChangeAspect="1" noMove="1" noResize="1" noEditPoints="1" noAdjustHandles="1" noChangeArrowheads="1" noChangeShapeType="1" noTextEdit="1"/>
              </p:cNvSpPr>
              <p:nvPr>
                <p:ph sz="half" idx="2"/>
              </p:nvPr>
            </p:nvSpPr>
            <p:spPr>
              <a:xfrm>
                <a:off x="1427956" y="2192598"/>
                <a:ext cx="4114800" cy="2734732"/>
              </a:xfrm>
              <a:blipFill>
                <a:blip r:embed="rId3"/>
                <a:stretch>
                  <a:fillRect t="-2455" r="-1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D0C25C-D236-4722-7FE1-14E36922D9AD}"/>
                  </a:ext>
                </a:extLst>
              </p:cNvPr>
              <p:cNvSpPr txBox="1"/>
              <p:nvPr/>
            </p:nvSpPr>
            <p:spPr>
              <a:xfrm>
                <a:off x="5875359" y="1570509"/>
                <a:ext cx="5268037" cy="3978910"/>
              </a:xfrm>
              <a:prstGeom prst="rect">
                <a:avLst/>
              </a:prstGeom>
              <a:noFill/>
            </p:spPr>
            <p:txBody>
              <a:bodyPr wrap="square" rtlCol="0">
                <a:spAutoFit/>
              </a:bodyPr>
              <a:lstStyle/>
              <a:p>
                <a:pPr marL="457200" indent="-457200">
                  <a:buFont typeface="Arial" panose="020B0604020202020204" pitchFamily="34" charset="0"/>
                  <a:buChar char="•"/>
                </a:pPr>
                <a:r>
                  <a:rPr lang="en-US" sz="2800" dirty="0"/>
                  <a:t>Start with probability: </a:t>
                </a:r>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𝑄</m:t>
                    </m:r>
                    <m:r>
                      <a:rPr lang="en-US" sz="2800" b="0" i="1" smtClean="0">
                        <a:latin typeface="Cambria Math" panose="02040503050406030204" pitchFamily="18" charset="0"/>
                      </a:rPr>
                      <m:t>|</m:t>
                    </m:r>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𝑒</m:t>
                    </m:r>
                    <m:r>
                      <a:rPr lang="en-US" sz="2800" b="0" i="1" smtClean="0">
                        <a:latin typeface="Cambria Math" panose="02040503050406030204" pitchFamily="18" charset="0"/>
                      </a:rPr>
                      <m:t>)</m:t>
                    </m:r>
                  </m:oMath>
                </a14:m>
                <a:endParaRPr lang="en-US" sz="2800" dirty="0"/>
              </a:p>
              <a:p>
                <a:pPr marL="457200" indent="-457200">
                  <a:buFont typeface="Arial" panose="020B0604020202020204" pitchFamily="34" charset="0"/>
                  <a:buChar char="•"/>
                </a:pPr>
                <a:r>
                  <a:rPr lang="en-US" sz="2800" dirty="0"/>
                  <a:t>Apply product rule:</a:t>
                </a:r>
              </a:p>
              <a:p>
                <a:pPr marL="914400" lvl="1" indent="-45720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𝑄</m:t>
                        </m:r>
                      </m:e>
                      <m:e>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𝑒</m:t>
                        </m:r>
                      </m:e>
                    </m:d>
                  </m:oMath>
                </a14:m>
                <a:br>
                  <a:rPr lang="en-US" sz="2800" b="0" i="1" dirty="0">
                    <a:latin typeface="Cambria Math" panose="02040503050406030204" pitchFamily="18" charset="0"/>
                  </a:rPr>
                </a:br>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𝑒</m:t>
                            </m:r>
                          </m:e>
                        </m:d>
                      </m:den>
                    </m:f>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𝑄</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𝐸</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e>
                    </m:d>
                    <m:r>
                      <a:rPr lang="en-US" sz="2800" b="0" i="1" smtClean="0">
                        <a:latin typeface="Cambria Math" panose="02040503050406030204" pitchFamily="18" charset="0"/>
                        <a:ea typeface="Cambria Math" panose="02040503050406030204" pitchFamily="18" charset="0"/>
                      </a:rPr>
                      <m:t>=</m:t>
                    </m:r>
                    <m:r>
                      <m:rPr>
                        <m:sty m:val="p"/>
                      </m:rPr>
                      <a:rPr lang="en-US" sz="2800" i="1">
                        <a:latin typeface="Cambria Math" panose="02040503050406030204" pitchFamily="18" charset="0"/>
                        <a:ea typeface="Cambria Math" panose="02040503050406030204" pitchFamily="18" charset="0"/>
                      </a:rPr>
                      <m:t>α</m:t>
                    </m:r>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𝑄</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𝐸</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m:t>
                    </m:r>
                  </m:oMath>
                </a14:m>
                <a:endParaRPr lang="en-US" sz="2800" dirty="0"/>
              </a:p>
              <a:p>
                <a:pPr marL="457200" indent="-457200">
                  <a:buFont typeface="Arial" panose="020B0604020202020204" pitchFamily="34" charset="0"/>
                  <a:buChar char="•"/>
                </a:pPr>
                <a:r>
                  <a:rPr lang="en-US" sz="2800" dirty="0"/>
                  <a:t>Sum the hidden variables:</a:t>
                </a:r>
              </a:p>
              <a:p>
                <a:pPr marL="914400" lvl="1" indent="-457200">
                  <a:buFont typeface="Arial" panose="020B0604020202020204" pitchFamily="34" charset="0"/>
                  <a:buChar char="•"/>
                </a:pPr>
                <a14:m>
                  <m:oMath xmlns:m="http://schemas.openxmlformats.org/officeDocument/2006/math">
                    <m:r>
                      <m:rPr>
                        <m:sty m:val="p"/>
                      </m:rPr>
                      <a:rPr lang="en-US" sz="2800" i="1">
                        <a:latin typeface="Cambria Math" panose="02040503050406030204" pitchFamily="18" charset="0"/>
                        <a:ea typeface="Cambria Math" panose="02040503050406030204" pitchFamily="18" charset="0"/>
                      </a:rPr>
                      <m:t>α</m:t>
                    </m:r>
                    <m:nary>
                      <m:naryPr>
                        <m:chr m:val="∑"/>
                        <m:limLoc m:val="subSup"/>
                        <m:supHide m:val="on"/>
                        <m:ctrlPr>
                          <a:rPr lang="en-US" sz="2800" i="1" smtClean="0">
                            <a:latin typeface="Cambria Math" panose="02040503050406030204" pitchFamily="18" charset="0"/>
                            <a:ea typeface="Cambria Math" panose="02040503050406030204" pitchFamily="18" charset="0"/>
                          </a:rPr>
                        </m:ctrlPr>
                      </m:naryPr>
                      <m:sub>
                        <m:r>
                          <m:rPr>
                            <m:brk m:alnAt="9"/>
                          </m:rPr>
                          <a:rPr lang="en-US" sz="2800" b="0" i="1" smtClean="0">
                            <a:latin typeface="Cambria Math" panose="02040503050406030204" pitchFamily="18" charset="0"/>
                            <a:ea typeface="Cambria Math" panose="02040503050406030204" pitchFamily="18" charset="0"/>
                          </a:rPr>
                          <m:t>h</m:t>
                        </m:r>
                      </m:sub>
                      <m:sup/>
                      <m:e>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𝑄</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𝐸</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m:t>
                        </m:r>
                      </m:e>
                    </m:nary>
                  </m:oMath>
                </a14:m>
                <a:endParaRPr lang="en-US" sz="2800" dirty="0"/>
              </a:p>
            </p:txBody>
          </p:sp>
        </mc:Choice>
        <mc:Fallback xmlns="">
          <p:sp>
            <p:nvSpPr>
              <p:cNvPr id="3" name="TextBox 2">
                <a:extLst>
                  <a:ext uri="{FF2B5EF4-FFF2-40B4-BE49-F238E27FC236}">
                    <a16:creationId xmlns:a16="http://schemas.microsoft.com/office/drawing/2014/main" id="{E1D0C25C-D236-4722-7FE1-14E36922D9AD}"/>
                  </a:ext>
                </a:extLst>
              </p:cNvPr>
              <p:cNvSpPr txBox="1">
                <a:spLocks noRot="1" noChangeAspect="1" noMove="1" noResize="1" noEditPoints="1" noAdjustHandles="1" noChangeArrowheads="1" noChangeShapeType="1" noTextEdit="1"/>
              </p:cNvSpPr>
              <p:nvPr/>
            </p:nvSpPr>
            <p:spPr>
              <a:xfrm>
                <a:off x="5875359" y="1570509"/>
                <a:ext cx="5268037" cy="3978910"/>
              </a:xfrm>
              <a:prstGeom prst="rect">
                <a:avLst/>
              </a:prstGeom>
              <a:blipFill>
                <a:blip r:embed="rId4"/>
                <a:stretch>
                  <a:fillRect l="-2083" t="-1687"/>
                </a:stretch>
              </a:blipFill>
            </p:spPr>
            <p:txBody>
              <a:bodyPr/>
              <a:lstStyle/>
              <a:p>
                <a:r>
                  <a:rPr lang="en-US">
                    <a:noFill/>
                  </a:rPr>
                  <a:t> </a:t>
                </a:r>
              </a:p>
            </p:txBody>
          </p:sp>
        </mc:Fallback>
      </mc:AlternateContent>
    </p:spTree>
    <p:extLst>
      <p:ext uri="{BB962C8B-B14F-4D97-AF65-F5344CB8AC3E}">
        <p14:creationId xmlns:p14="http://schemas.microsoft.com/office/powerpoint/2010/main" val="458592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A35CB-E225-2405-706C-5128F050A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DE63E-B1A4-7FD5-F0F5-58818B42BC60}"/>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4A499C44-69E3-1492-861B-6C82CA2E8768}"/>
              </a:ext>
            </a:extLst>
          </p:cNvPr>
          <p:cNvSpPr>
            <a:spLocks noGrp="1"/>
          </p:cNvSpPr>
          <p:nvPr>
            <p:ph type="subTitle" idx="1"/>
          </p:nvPr>
        </p:nvSpPr>
        <p:spPr>
          <a:xfrm>
            <a:off x="4267200" y="3238103"/>
            <a:ext cx="4179570" cy="1371997"/>
          </a:xfrm>
        </p:spPr>
        <p:txBody>
          <a:bodyPr>
            <a:normAutofit/>
          </a:bodyPr>
          <a:lstStyle/>
          <a:p>
            <a:r>
              <a:rPr lang="en-US" dirty="0"/>
              <a:t>Joshua Sheldon</a:t>
            </a:r>
          </a:p>
          <a:p>
            <a:r>
              <a:rPr lang="en-US" dirty="0"/>
              <a:t>jsheldon2022@my.fit.edu</a:t>
            </a:r>
          </a:p>
        </p:txBody>
      </p:sp>
      <p:sp>
        <p:nvSpPr>
          <p:cNvPr id="5" name="Footer Placeholder 4">
            <a:extLst>
              <a:ext uri="{FF2B5EF4-FFF2-40B4-BE49-F238E27FC236}">
                <a16:creationId xmlns:a16="http://schemas.microsoft.com/office/drawing/2014/main" id="{416508F4-2124-D15C-A8AF-AF4A4B944952}"/>
              </a:ext>
            </a:extLst>
          </p:cNvPr>
          <p:cNvSpPr>
            <a:spLocks noGrp="1"/>
          </p:cNvSpPr>
          <p:nvPr>
            <p:ph type="ftr" sz="quarter" idx="11"/>
          </p:nvPr>
        </p:nvSpPr>
        <p:spPr>
          <a:xfrm>
            <a:off x="6479721" y="6356350"/>
            <a:ext cx="2661557" cy="365125"/>
          </a:xfrm>
        </p:spPr>
        <p:txBody>
          <a:bodyPr/>
          <a:lstStyle/>
          <a:p>
            <a:r>
              <a:rPr lang="en-US" dirty="0"/>
              <a:t>Artificial Intelligence</a:t>
            </a:r>
          </a:p>
          <a:p>
            <a:r>
              <a:rPr lang="en-US" dirty="0"/>
              <a:t>Quantifying Uncertainty</a:t>
            </a:r>
          </a:p>
        </p:txBody>
      </p:sp>
      <p:sp>
        <p:nvSpPr>
          <p:cNvPr id="6" name="Slide Number Placeholder 5">
            <a:extLst>
              <a:ext uri="{FF2B5EF4-FFF2-40B4-BE49-F238E27FC236}">
                <a16:creationId xmlns:a16="http://schemas.microsoft.com/office/drawing/2014/main" id="{73F48E50-DEB1-9D2B-E40B-6A5D8D6374F6}"/>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38</a:t>
            </a:fld>
            <a:endParaRPr lang="en-US" dirty="0"/>
          </a:p>
        </p:txBody>
      </p:sp>
    </p:spTree>
    <p:extLst>
      <p:ext uri="{BB962C8B-B14F-4D97-AF65-F5344CB8AC3E}">
        <p14:creationId xmlns:p14="http://schemas.microsoft.com/office/powerpoint/2010/main" val="23796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D7EA0-C4A6-170E-8482-CE133FE6C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58564-CFB0-14F4-270B-9F09E0463A91}"/>
              </a:ext>
            </a:extLst>
          </p:cNvPr>
          <p:cNvSpPr>
            <a:spLocks noGrp="1"/>
          </p:cNvSpPr>
          <p:nvPr>
            <p:ph type="title"/>
          </p:nvPr>
        </p:nvSpPr>
        <p:spPr>
          <a:xfrm>
            <a:off x="5476875" y="1671639"/>
            <a:ext cx="5111750" cy="587372"/>
          </a:xfrm>
        </p:spPr>
        <p:txBody>
          <a:bodyPr>
            <a:normAutofit/>
          </a:bodyPr>
          <a:lstStyle/>
          <a:p>
            <a:r>
              <a:rPr lang="en-US" dirty="0"/>
              <a:t>Edition Differences</a:t>
            </a:r>
          </a:p>
        </p:txBody>
      </p:sp>
      <p:sp>
        <p:nvSpPr>
          <p:cNvPr id="3" name="Text Placeholder 2">
            <a:extLst>
              <a:ext uri="{FF2B5EF4-FFF2-40B4-BE49-F238E27FC236}">
                <a16:creationId xmlns:a16="http://schemas.microsoft.com/office/drawing/2014/main" id="{7B3B0DCE-A6F6-4928-49D7-7F182BD7FE22}"/>
              </a:ext>
            </a:extLst>
          </p:cNvPr>
          <p:cNvSpPr>
            <a:spLocks noGrp="1"/>
          </p:cNvSpPr>
          <p:nvPr>
            <p:ph type="body" idx="1"/>
          </p:nvPr>
        </p:nvSpPr>
        <p:spPr>
          <a:xfrm>
            <a:off x="5476875" y="2464420"/>
            <a:ext cx="5111750" cy="2721941"/>
          </a:xfrm>
        </p:spPr>
        <p:txBody>
          <a:bodyPr>
            <a:normAutofit/>
          </a:bodyPr>
          <a:lstStyle/>
          <a:p>
            <a:pPr marL="342900" indent="-342900">
              <a:buFont typeface="Arial" panose="020B0604020202020204" pitchFamily="34" charset="0"/>
              <a:buChar char="•"/>
            </a:pPr>
            <a:r>
              <a:rPr lang="en-US" sz="2400" dirty="0"/>
              <a:t>Chapter 13 in 3</a:t>
            </a:r>
            <a:r>
              <a:rPr lang="en-US" sz="2400" baseline="30000" dirty="0"/>
              <a:t>rd</a:t>
            </a:r>
            <a:r>
              <a:rPr lang="en-US" sz="2400" dirty="0"/>
              <a:t> edition is now chapter 12 in 4</a:t>
            </a:r>
            <a:r>
              <a:rPr lang="en-US" sz="2400" baseline="30000" dirty="0"/>
              <a:t>th</a:t>
            </a:r>
            <a:r>
              <a:rPr lang="en-US" sz="2400" dirty="0"/>
              <a:t> edition.</a:t>
            </a:r>
          </a:p>
          <a:p>
            <a:pPr marL="342900" indent="-342900">
              <a:buFont typeface="Arial" panose="020B0604020202020204" pitchFamily="34" charset="0"/>
              <a:buChar char="•"/>
            </a:pPr>
            <a:r>
              <a:rPr lang="en-US" sz="2400" dirty="0"/>
              <a:t>I will continue to use 4</a:t>
            </a:r>
            <a:r>
              <a:rPr lang="en-US" sz="2400" baseline="30000" dirty="0"/>
              <a:t>th</a:t>
            </a:r>
            <a:r>
              <a:rPr lang="en-US" sz="2400" dirty="0"/>
              <a:t> edition pgs.</a:t>
            </a:r>
          </a:p>
          <a:p>
            <a:pPr marL="342900" indent="-342900">
              <a:buFont typeface="Arial" panose="020B0604020202020204" pitchFamily="34" charset="0"/>
              <a:buChar char="•"/>
            </a:pPr>
            <a:r>
              <a:rPr lang="en-US" sz="2400" dirty="0"/>
              <a:t>The chapter we’re covering is “Quantifying Uncertainty.”</a:t>
            </a:r>
          </a:p>
        </p:txBody>
      </p:sp>
      <p:sp>
        <p:nvSpPr>
          <p:cNvPr id="5" name="Footer Placeholder 4">
            <a:extLst>
              <a:ext uri="{FF2B5EF4-FFF2-40B4-BE49-F238E27FC236}">
                <a16:creationId xmlns:a16="http://schemas.microsoft.com/office/drawing/2014/main" id="{0404F9DD-9BD4-CD2B-2D65-A1C9D572641A}"/>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6" name="Slide Number Placeholder 5">
            <a:extLst>
              <a:ext uri="{FF2B5EF4-FFF2-40B4-BE49-F238E27FC236}">
                <a16:creationId xmlns:a16="http://schemas.microsoft.com/office/drawing/2014/main" id="{914D5ABC-FEC9-12BD-5EAF-C92A6412094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91034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6"/>
            <a:ext cx="2895600" cy="763750"/>
          </a:xfrm>
        </p:spPr>
        <p:txBody>
          <a:bodyPr>
            <a:normAutofit/>
          </a:bodyPr>
          <a:lstStyle/>
          <a:p>
            <a:r>
              <a:rPr lang="en-US" sz="2400" dirty="0"/>
              <a:t>Outline</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088197"/>
            <a:ext cx="2895600" cy="3964150"/>
          </a:xfrm>
        </p:spPr>
        <p:txBody>
          <a:bodyPr>
            <a:normAutofit/>
          </a:bodyPr>
          <a:lstStyle/>
          <a:p>
            <a:pPr marL="285750" indent="-285750">
              <a:buFont typeface="Arial" panose="020B0604020202020204" pitchFamily="34" charset="0"/>
              <a:buChar char="•"/>
            </a:pPr>
            <a:r>
              <a:rPr lang="en-US" dirty="0"/>
              <a:t>Uncertainty</a:t>
            </a:r>
          </a:p>
          <a:p>
            <a:pPr marL="285750" indent="-285750">
              <a:buFont typeface="Arial" panose="020B0604020202020204" pitchFamily="34" charset="0"/>
              <a:buChar char="•"/>
            </a:pPr>
            <a:r>
              <a:rPr lang="en-US" dirty="0"/>
              <a:t>Probability</a:t>
            </a:r>
          </a:p>
          <a:p>
            <a:pPr marL="285750" indent="-285750">
              <a:buFont typeface="Arial" panose="020B0604020202020204" pitchFamily="34" charset="0"/>
              <a:buChar char="•"/>
            </a:pPr>
            <a:r>
              <a:rPr lang="en-US" dirty="0"/>
              <a:t>Syntax and Semantics</a:t>
            </a:r>
          </a:p>
          <a:p>
            <a:pPr marL="285750" indent="-285750">
              <a:buFont typeface="Arial" panose="020B0604020202020204" pitchFamily="34" charset="0"/>
              <a:buChar char="•"/>
            </a:pPr>
            <a:r>
              <a:rPr lang="en-US" dirty="0"/>
              <a:t>Inference</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Artificial Intelligence</a:t>
            </a:r>
          </a:p>
          <a:p>
            <a:r>
              <a:rPr lang="en-US" dirty="0"/>
              <a:t>Quantifying Uncertainty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70916-BF8A-8DDD-45D1-103CA626A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A7551-AE80-D8AE-15C2-6A09B571E071}"/>
              </a:ext>
            </a:extLst>
          </p:cNvPr>
          <p:cNvSpPr>
            <a:spLocks noGrp="1"/>
          </p:cNvSpPr>
          <p:nvPr>
            <p:ph type="ctrTitle"/>
          </p:nvPr>
        </p:nvSpPr>
        <p:spPr>
          <a:xfrm>
            <a:off x="6991350" y="2148840"/>
            <a:ext cx="4179570" cy="1715531"/>
          </a:xfrm>
        </p:spPr>
        <p:txBody>
          <a:bodyPr/>
          <a:lstStyle/>
          <a:p>
            <a:r>
              <a:rPr lang="en-US" dirty="0"/>
              <a:t>Uncertainty</a:t>
            </a:r>
          </a:p>
        </p:txBody>
      </p:sp>
      <p:sp>
        <p:nvSpPr>
          <p:cNvPr id="3" name="Subtitle 2">
            <a:extLst>
              <a:ext uri="{FF2B5EF4-FFF2-40B4-BE49-F238E27FC236}">
                <a16:creationId xmlns:a16="http://schemas.microsoft.com/office/drawing/2014/main" id="{03976B50-0E9A-4073-D9B0-64CDAB6B5DB9}"/>
              </a:ext>
            </a:extLst>
          </p:cNvPr>
          <p:cNvSpPr>
            <a:spLocks noGrp="1"/>
          </p:cNvSpPr>
          <p:nvPr>
            <p:ph type="subTitle" idx="1"/>
          </p:nvPr>
        </p:nvSpPr>
        <p:spPr>
          <a:xfrm>
            <a:off x="6991350" y="3962003"/>
            <a:ext cx="4179570" cy="365125"/>
          </a:xfrm>
        </p:spPr>
        <p:txBody>
          <a:bodyPr/>
          <a:lstStyle/>
          <a:p>
            <a:r>
              <a:rPr lang="en-US" dirty="0"/>
              <a:t>When we don’t know everything</a:t>
            </a:r>
          </a:p>
        </p:txBody>
      </p:sp>
    </p:spTree>
    <p:extLst>
      <p:ext uri="{BB962C8B-B14F-4D97-AF65-F5344CB8AC3E}">
        <p14:creationId xmlns:p14="http://schemas.microsoft.com/office/powerpoint/2010/main" val="328200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433138"/>
            <a:ext cx="8421688" cy="823912"/>
          </a:xfrm>
        </p:spPr>
        <p:txBody>
          <a:bodyPr>
            <a:normAutofit/>
          </a:bodyPr>
          <a:lstStyle/>
          <a:p>
            <a:r>
              <a:rPr lang="en-US" dirty="0"/>
              <a:t>Uncertainty</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5" name="Content Placeholder 4" descr="An old person shrugging his shoulders&#10;&#10;Description automatically generated">
            <a:extLst>
              <a:ext uri="{FF2B5EF4-FFF2-40B4-BE49-F238E27FC236}">
                <a16:creationId xmlns:a16="http://schemas.microsoft.com/office/drawing/2014/main" id="{A73DD053-DCA2-DBB9-0124-0655715A1932}"/>
              </a:ext>
            </a:extLst>
          </p:cNvPr>
          <p:cNvPicPr>
            <a:picLocks noGrp="1" noChangeAspect="1"/>
          </p:cNvPicPr>
          <p:nvPr>
            <p:ph sz="half" idx="2"/>
          </p:nvPr>
        </p:nvPicPr>
        <p:blipFill>
          <a:blip r:embed="rId3"/>
          <a:stretch>
            <a:fillRect/>
          </a:stretch>
        </p:blipFill>
        <p:spPr>
          <a:xfrm>
            <a:off x="6096000" y="1663017"/>
            <a:ext cx="5257800" cy="4287366"/>
          </a:xfrm>
        </p:spPr>
      </p:pic>
      <p:sp>
        <p:nvSpPr>
          <p:cNvPr id="6" name="TextBox 5">
            <a:extLst>
              <a:ext uri="{FF2B5EF4-FFF2-40B4-BE49-F238E27FC236}">
                <a16:creationId xmlns:a16="http://schemas.microsoft.com/office/drawing/2014/main" id="{2FC755CC-F6D3-E927-831C-15CC7BDD27EA}"/>
              </a:ext>
            </a:extLst>
          </p:cNvPr>
          <p:cNvSpPr txBox="1"/>
          <p:nvPr/>
        </p:nvSpPr>
        <p:spPr>
          <a:xfrm>
            <a:off x="838200" y="1663017"/>
            <a:ext cx="4697896"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t>Uncertainty</a:t>
            </a:r>
            <a:r>
              <a:rPr lang="en-US" sz="2400" dirty="0"/>
              <a:t> in driving to school:</a:t>
            </a:r>
          </a:p>
          <a:p>
            <a:pPr marL="742950" lvl="1" indent="-285750">
              <a:buFont typeface="Arial" panose="020B0604020202020204" pitchFamily="34" charset="0"/>
              <a:buChar char="•"/>
            </a:pPr>
            <a:r>
              <a:rPr lang="en-US" sz="2400" dirty="0"/>
              <a:t>Traffic</a:t>
            </a:r>
          </a:p>
        </p:txBody>
      </p:sp>
    </p:spTree>
    <p:extLst>
      <p:ext uri="{BB962C8B-B14F-4D97-AF65-F5344CB8AC3E}">
        <p14:creationId xmlns:p14="http://schemas.microsoft.com/office/powerpoint/2010/main" val="253273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433138"/>
            <a:ext cx="8421688" cy="823912"/>
          </a:xfrm>
        </p:spPr>
        <p:txBody>
          <a:bodyPr>
            <a:normAutofit/>
          </a:bodyPr>
          <a:lstStyle/>
          <a:p>
            <a:r>
              <a:rPr lang="en-US" dirty="0"/>
              <a:t>Uncertainty</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5" name="Content Placeholder 4" descr="An old person shrugging his shoulders&#10;&#10;Description automatically generated">
            <a:extLst>
              <a:ext uri="{FF2B5EF4-FFF2-40B4-BE49-F238E27FC236}">
                <a16:creationId xmlns:a16="http://schemas.microsoft.com/office/drawing/2014/main" id="{A73DD053-DCA2-DBB9-0124-0655715A1932}"/>
              </a:ext>
            </a:extLst>
          </p:cNvPr>
          <p:cNvPicPr>
            <a:picLocks noGrp="1" noChangeAspect="1"/>
          </p:cNvPicPr>
          <p:nvPr>
            <p:ph sz="half" idx="2"/>
          </p:nvPr>
        </p:nvPicPr>
        <p:blipFill>
          <a:blip r:embed="rId3"/>
          <a:stretch>
            <a:fillRect/>
          </a:stretch>
        </p:blipFill>
        <p:spPr>
          <a:xfrm>
            <a:off x="6096000" y="1663017"/>
            <a:ext cx="5257800" cy="4287366"/>
          </a:xfrm>
        </p:spPr>
      </p:pic>
      <p:sp>
        <p:nvSpPr>
          <p:cNvPr id="6" name="TextBox 5">
            <a:extLst>
              <a:ext uri="{FF2B5EF4-FFF2-40B4-BE49-F238E27FC236}">
                <a16:creationId xmlns:a16="http://schemas.microsoft.com/office/drawing/2014/main" id="{2FC755CC-F6D3-E927-831C-15CC7BDD27EA}"/>
              </a:ext>
            </a:extLst>
          </p:cNvPr>
          <p:cNvSpPr txBox="1"/>
          <p:nvPr/>
        </p:nvSpPr>
        <p:spPr>
          <a:xfrm>
            <a:off x="838200" y="1663017"/>
            <a:ext cx="4697896"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Uncertainty</a:t>
            </a:r>
            <a:r>
              <a:rPr lang="en-US" sz="2400" dirty="0"/>
              <a:t> in driving to school:</a:t>
            </a:r>
          </a:p>
          <a:p>
            <a:pPr marL="742950" lvl="1" indent="-285750">
              <a:buFont typeface="Arial" panose="020B0604020202020204" pitchFamily="34" charset="0"/>
              <a:buChar char="•"/>
            </a:pPr>
            <a:r>
              <a:rPr lang="en-US" sz="2400" dirty="0"/>
              <a:t>Traffic</a:t>
            </a:r>
          </a:p>
          <a:p>
            <a:pPr marL="742950" lvl="1" indent="-285750">
              <a:buFont typeface="Arial" panose="020B0604020202020204" pitchFamily="34" charset="0"/>
              <a:buChar char="•"/>
            </a:pPr>
            <a:r>
              <a:rPr lang="en-US" sz="2400" dirty="0"/>
              <a:t>Flat/deflated tire</a:t>
            </a:r>
          </a:p>
        </p:txBody>
      </p:sp>
    </p:spTree>
    <p:extLst>
      <p:ext uri="{BB962C8B-B14F-4D97-AF65-F5344CB8AC3E}">
        <p14:creationId xmlns:p14="http://schemas.microsoft.com/office/powerpoint/2010/main" val="264623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433138"/>
            <a:ext cx="8421688" cy="823912"/>
          </a:xfrm>
        </p:spPr>
        <p:txBody>
          <a:bodyPr>
            <a:normAutofit/>
          </a:bodyPr>
          <a:lstStyle/>
          <a:p>
            <a:r>
              <a:rPr lang="en-US" dirty="0"/>
              <a:t>Uncertainty</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Quantifying Uncertainty</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5" name="Content Placeholder 4" descr="An old person shrugging his shoulders&#10;&#10;Description automatically generated">
            <a:extLst>
              <a:ext uri="{FF2B5EF4-FFF2-40B4-BE49-F238E27FC236}">
                <a16:creationId xmlns:a16="http://schemas.microsoft.com/office/drawing/2014/main" id="{A73DD053-DCA2-DBB9-0124-0655715A1932}"/>
              </a:ext>
            </a:extLst>
          </p:cNvPr>
          <p:cNvPicPr>
            <a:picLocks noGrp="1" noChangeAspect="1"/>
          </p:cNvPicPr>
          <p:nvPr>
            <p:ph sz="half" idx="2"/>
          </p:nvPr>
        </p:nvPicPr>
        <p:blipFill>
          <a:blip r:embed="rId3"/>
          <a:stretch>
            <a:fillRect/>
          </a:stretch>
        </p:blipFill>
        <p:spPr>
          <a:xfrm>
            <a:off x="6096000" y="1663017"/>
            <a:ext cx="5257800" cy="4287366"/>
          </a:xfrm>
        </p:spPr>
      </p:pic>
      <p:sp>
        <p:nvSpPr>
          <p:cNvPr id="6" name="TextBox 5">
            <a:extLst>
              <a:ext uri="{FF2B5EF4-FFF2-40B4-BE49-F238E27FC236}">
                <a16:creationId xmlns:a16="http://schemas.microsoft.com/office/drawing/2014/main" id="{2FC755CC-F6D3-E927-831C-15CC7BDD27EA}"/>
              </a:ext>
            </a:extLst>
          </p:cNvPr>
          <p:cNvSpPr txBox="1"/>
          <p:nvPr/>
        </p:nvSpPr>
        <p:spPr>
          <a:xfrm>
            <a:off x="838200" y="1663017"/>
            <a:ext cx="4697896"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Uncertainty</a:t>
            </a:r>
            <a:r>
              <a:rPr lang="en-US" sz="2400" dirty="0"/>
              <a:t> in driving to school:</a:t>
            </a:r>
          </a:p>
          <a:p>
            <a:pPr marL="742950" lvl="1" indent="-285750">
              <a:buFont typeface="Arial" panose="020B0604020202020204" pitchFamily="34" charset="0"/>
              <a:buChar char="•"/>
            </a:pPr>
            <a:r>
              <a:rPr lang="en-US" sz="2400" dirty="0"/>
              <a:t>Traffic</a:t>
            </a:r>
          </a:p>
          <a:p>
            <a:pPr marL="742950" lvl="1" indent="-285750">
              <a:buFont typeface="Arial" panose="020B0604020202020204" pitchFamily="34" charset="0"/>
              <a:buChar char="•"/>
            </a:pPr>
            <a:r>
              <a:rPr lang="en-US" sz="2400" dirty="0"/>
              <a:t>Flat/deflated tire</a:t>
            </a:r>
          </a:p>
          <a:p>
            <a:pPr marL="742950" lvl="1" indent="-285750">
              <a:buFont typeface="Arial" panose="020B0604020202020204" pitchFamily="34" charset="0"/>
              <a:buChar char="•"/>
            </a:pPr>
            <a:r>
              <a:rPr lang="en-US" sz="2400" dirty="0"/>
              <a:t>FIT Parking</a:t>
            </a:r>
          </a:p>
        </p:txBody>
      </p:sp>
    </p:spTree>
    <p:extLst>
      <p:ext uri="{BB962C8B-B14F-4D97-AF65-F5344CB8AC3E}">
        <p14:creationId xmlns:p14="http://schemas.microsoft.com/office/powerpoint/2010/main" val="134264962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{55C5174D-1BC5-481A-A977-99398F95CAF9}tf67328976_win32</Template>
  <TotalTime>4530</TotalTime>
  <Words>4024</Words>
  <Application>Microsoft Office PowerPoint</Application>
  <PresentationFormat>Widescreen</PresentationFormat>
  <Paragraphs>595</Paragraphs>
  <Slides>38</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Cascadia Code</vt:lpstr>
      <vt:lpstr>Cascadia Code Light</vt:lpstr>
      <vt:lpstr>Heebo Medium</vt:lpstr>
      <vt:lpstr>Tenorite</vt:lpstr>
      <vt:lpstr>Times New Roman</vt:lpstr>
      <vt:lpstr>Office Theme</vt:lpstr>
      <vt:lpstr>Artificial intelligence</vt:lpstr>
      <vt:lpstr>Notice</vt:lpstr>
      <vt:lpstr>DISCLAIMER</vt:lpstr>
      <vt:lpstr>Edition Differences</vt:lpstr>
      <vt:lpstr>Outline</vt:lpstr>
      <vt:lpstr>Uncertainty</vt:lpstr>
      <vt:lpstr>Uncertainty</vt:lpstr>
      <vt:lpstr>Uncertainty</vt:lpstr>
      <vt:lpstr>Uncertainty</vt:lpstr>
      <vt:lpstr>Uncertainty</vt:lpstr>
      <vt:lpstr>Into the Unknown (Elsa Would be Proud)</vt:lpstr>
      <vt:lpstr>The Utility of Probability</vt:lpstr>
      <vt:lpstr>Parking with Bayes</vt:lpstr>
      <vt:lpstr>But That’s Just a Theory (A Decision Theory)</vt:lpstr>
      <vt:lpstr>Probability</vt:lpstr>
      <vt:lpstr>Intro to Smart Gambling Probability</vt:lpstr>
      <vt:lpstr>Random Variables</vt:lpstr>
      <vt:lpstr>PowerPoint Presentation</vt:lpstr>
      <vt:lpstr>A notable Implication</vt:lpstr>
      <vt:lpstr>Propositional Categorization (I Just Like Using Big Words)</vt:lpstr>
      <vt:lpstr>Prior Probabilities Presented</vt:lpstr>
      <vt:lpstr>Probability Distribution</vt:lpstr>
      <vt:lpstr>Normalization</vt:lpstr>
      <vt:lpstr>Joint Probability Distribution</vt:lpstr>
      <vt:lpstr>Pop Quiz!</vt:lpstr>
      <vt:lpstr>Probability for Continuous Variables</vt:lpstr>
      <vt:lpstr>Adding Conditions</vt:lpstr>
      <vt:lpstr>Conditional Distribution</vt:lpstr>
      <vt:lpstr>On the Topic of Uselessness</vt:lpstr>
      <vt:lpstr>Under the Hood</vt:lpstr>
      <vt:lpstr>Product Rule for Conditional Probability (Not Calculus, Don’t Cry Yet)</vt:lpstr>
      <vt:lpstr>Chain Rule for Conditional Probability (For Real, Still Not Calculus)</vt:lpstr>
      <vt:lpstr>Inference by Enumeration (Our Old Friend)</vt:lpstr>
      <vt:lpstr>Inference by Enumeration (Our Old Friend)</vt:lpstr>
      <vt:lpstr>Inference by Enumeration (Our Old Friend)</vt:lpstr>
      <vt:lpstr>Normalization Returns</vt:lpstr>
      <vt:lpstr>Expanding Conditional Probabilities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Joshua Sheldon</dc:creator>
  <cp:lastModifiedBy>Joshua Sheldon</cp:lastModifiedBy>
  <cp:revision>37</cp:revision>
  <dcterms:created xsi:type="dcterms:W3CDTF">2024-02-07T01:45:04Z</dcterms:created>
  <dcterms:modified xsi:type="dcterms:W3CDTF">2024-03-21T01:49:08Z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