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006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B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304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7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0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8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02483"/>
            <a:ext cx="1164521" cy="6406475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02483"/>
            <a:ext cx="3426053" cy="6406475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5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012414"/>
            <a:ext cx="2295287" cy="4796544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012414"/>
            <a:ext cx="2295287" cy="4796544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1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1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5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5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94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5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8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E295-4662-7E40-A494-3D955142D3F4}" type="datetimeFigureOut"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0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DEA8-1DBD-F64A-A810-61B126F38E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フェンスの中の橋&#10;&#10;低い精度で自動的に生成された説明">
            <a:extLst>
              <a:ext uri="{FF2B5EF4-FFF2-40B4-BE49-F238E27FC236}">
                <a16:creationId xmlns:a16="http://schemas.microsoft.com/office/drawing/2014/main" id="{EF4FE0DD-43C5-9C47-BB0F-48539CB4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4" r="29579" b="-1"/>
          <a:stretch/>
        </p:blipFill>
        <p:spPr>
          <a:xfrm>
            <a:off x="20" y="10"/>
            <a:ext cx="5400655" cy="755966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70C2F-2FB5-F347-A458-433409FF4F1B}"/>
              </a:ext>
            </a:extLst>
          </p:cNvPr>
          <p:cNvSpPr/>
          <p:nvPr/>
        </p:nvSpPr>
        <p:spPr>
          <a:xfrm>
            <a:off x="0" y="4150895"/>
            <a:ext cx="5400655" cy="3408780"/>
          </a:xfrm>
          <a:prstGeom prst="rect">
            <a:avLst/>
          </a:prstGeom>
          <a:solidFill>
            <a:srgbClr val="FFFFFF">
              <a:alpha val="7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AF8A46-19F3-7049-9F5A-41FC3B44B5C1}"/>
              </a:ext>
            </a:extLst>
          </p:cNvPr>
          <p:cNvSpPr txBox="1"/>
          <p:nvPr/>
        </p:nvSpPr>
        <p:spPr>
          <a:xfrm>
            <a:off x="185742" y="4150895"/>
            <a:ext cx="50291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solidFill>
                  <a:srgbClr val="1B7BD5"/>
                </a:solidFill>
                <a:latin typeface="Hiragino Sans W8" panose="020B0400000000000000" pitchFamily="34" charset="-128"/>
                <a:ea typeface="Hiragino Sans W8" panose="020B0400000000000000" pitchFamily="34" charset="-128"/>
              </a:rPr>
              <a:t>React</a:t>
            </a:r>
            <a:r>
              <a:rPr lang="ja-JP" altLang="en-US" sz="3600" b="1">
                <a:solidFill>
                  <a:srgbClr val="1B7BD5"/>
                </a:solidFill>
                <a:latin typeface="Hiragino Sans W6" panose="020B0400000000000000" pitchFamily="34" charset="-128"/>
                <a:ea typeface="Hiragino Sans W6" panose="020B0400000000000000" pitchFamily="34" charset="-128"/>
              </a:rPr>
              <a:t>の</a:t>
            </a:r>
            <a:r>
              <a:rPr lang="en-US" altLang="ja-JP" sz="5400" b="1">
                <a:solidFill>
                  <a:srgbClr val="1B7BD5"/>
                </a:solidFill>
                <a:latin typeface="Hiragino Sans W8" panose="020B0400000000000000" pitchFamily="34" charset="-128"/>
                <a:ea typeface="Hiragino Sans W8" panose="020B0400000000000000" pitchFamily="34" charset="-128"/>
              </a:rPr>
              <a:t>Suspense</a:t>
            </a:r>
            <a:r>
              <a:rPr lang="ja-JP" altLang="en-US" sz="3600" b="1">
                <a:solidFill>
                  <a:srgbClr val="1B7BD5"/>
                </a:solidFill>
                <a:latin typeface="Hiragino Sans W6" panose="020B0400000000000000" pitchFamily="34" charset="-128"/>
                <a:ea typeface="Hiragino Sans W6" panose="020B0400000000000000" pitchFamily="34" charset="-128"/>
              </a:rPr>
              <a:t>対応</a:t>
            </a:r>
            <a:endParaRPr lang="en-US" altLang="ja-JP" sz="3600" b="1">
              <a:solidFill>
                <a:srgbClr val="1B7BD5"/>
              </a:solidFill>
              <a:latin typeface="Hiragino Sans W6" panose="020B0400000000000000" pitchFamily="34" charset="-128"/>
              <a:ea typeface="Hiragino Sans W6" panose="020B0400000000000000" pitchFamily="34" charset="-128"/>
            </a:endParaRPr>
          </a:p>
          <a:p>
            <a:r>
              <a:rPr lang="ja-JP" altLang="en-US" sz="4400" b="1">
                <a:solidFill>
                  <a:srgbClr val="1B7BD5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非同期処理</a:t>
            </a:r>
            <a:r>
              <a:rPr lang="ja-JP" altLang="en-US" sz="3600" b="1">
                <a:solidFill>
                  <a:srgbClr val="1B7BD5"/>
                </a:solidFill>
                <a:latin typeface="Hiragino Sans W6" panose="020B0400000000000000" pitchFamily="34" charset="-128"/>
                <a:ea typeface="Hiragino Sans W6" panose="020B0400000000000000" pitchFamily="34" charset="-128"/>
              </a:rPr>
              <a:t>を手書きする</a:t>
            </a:r>
            <a:r>
              <a:rPr lang="ja-JP" altLang="en-US" sz="6000" b="1">
                <a:solidFill>
                  <a:srgbClr val="1B7BD5"/>
                </a:solidFill>
                <a:latin typeface="Hiragino Sans W7" panose="020B0400000000000000" pitchFamily="34" charset="-128"/>
                <a:ea typeface="Hiragino Sans W7" panose="020B0400000000000000" pitchFamily="34" charset="-128"/>
              </a:rPr>
              <a:t>ハンズオン</a:t>
            </a:r>
            <a:endParaRPr lang="ja-JP" altLang="en-US" sz="4400" b="1">
              <a:solidFill>
                <a:srgbClr val="1B7BD5"/>
              </a:solidFill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  <a:p>
            <a:endParaRPr kumimoji="1" lang="ja-JP" altLang="en-US" sz="3600" b="1">
              <a:solidFill>
                <a:schemeClr val="accent5"/>
              </a:solidFill>
              <a:latin typeface="Hiragino Sans W6" panose="020B0400000000000000" pitchFamily="34" charset="-128"/>
              <a:ea typeface="Hiragino Sans W6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4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Macintosh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W6</vt:lpstr>
      <vt:lpstr>Hiragino Sans W7</vt:lpstr>
      <vt:lpstr>Hiragino Sans W8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僚太</dc:creator>
  <cp:lastModifiedBy>鈴木 僚太</cp:lastModifiedBy>
  <cp:revision>1</cp:revision>
  <dcterms:created xsi:type="dcterms:W3CDTF">2021-12-28T01:15:30Z</dcterms:created>
  <dcterms:modified xsi:type="dcterms:W3CDTF">2021-12-28T01:21:32Z</dcterms:modified>
</cp:coreProperties>
</file>