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4" r:id="rId3"/>
    <p:sldId id="260" r:id="rId4"/>
    <p:sldId id="263" r:id="rId5"/>
    <p:sldId id="259" r:id="rId6"/>
  </p:sldIdLst>
  <p:sldSz cx="154797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3A05"/>
    <a:srgbClr val="FFDE59"/>
    <a:srgbClr val="65AC38"/>
    <a:srgbClr val="004AAD"/>
    <a:srgbClr val="003D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>
        <p:scale>
          <a:sx n="80" d="100"/>
          <a:sy n="80" d="100"/>
        </p:scale>
        <p:origin x="9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4964" y="1472842"/>
            <a:ext cx="11609785" cy="3133172"/>
          </a:xfrm>
        </p:spPr>
        <p:txBody>
          <a:bodyPr anchor="b"/>
          <a:lstStyle>
            <a:lvl1pPr algn="ctr">
              <a:defRPr sz="761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964" y="4726842"/>
            <a:ext cx="11609785" cy="2172804"/>
          </a:xfrm>
        </p:spPr>
        <p:txBody>
          <a:bodyPr/>
          <a:lstStyle>
            <a:lvl1pPr marL="0" indent="0" algn="ctr">
              <a:buNone/>
              <a:defRPr sz="3047"/>
            </a:lvl1pPr>
            <a:lvl2pPr marL="580507" indent="0" algn="ctr">
              <a:buNone/>
              <a:defRPr sz="2539"/>
            </a:lvl2pPr>
            <a:lvl3pPr marL="1161014" indent="0" algn="ctr">
              <a:buNone/>
              <a:defRPr sz="2285"/>
            </a:lvl3pPr>
            <a:lvl4pPr marL="1741521" indent="0" algn="ctr">
              <a:buNone/>
              <a:defRPr sz="2032"/>
            </a:lvl4pPr>
            <a:lvl5pPr marL="2322027" indent="0" algn="ctr">
              <a:buNone/>
              <a:defRPr sz="2032"/>
            </a:lvl5pPr>
            <a:lvl6pPr marL="2902534" indent="0" algn="ctr">
              <a:buNone/>
              <a:defRPr sz="2032"/>
            </a:lvl6pPr>
            <a:lvl7pPr marL="3483041" indent="0" algn="ctr">
              <a:buNone/>
              <a:defRPr sz="2032"/>
            </a:lvl7pPr>
            <a:lvl8pPr marL="4063548" indent="0" algn="ctr">
              <a:buNone/>
              <a:defRPr sz="2032"/>
            </a:lvl8pPr>
            <a:lvl9pPr marL="4644055" indent="0" algn="ctr">
              <a:buNone/>
              <a:defRPr sz="203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90AA-A88C-4FA4-848E-527C28A5BDA1}" type="datetimeFigureOut">
              <a:rPr lang="es-CO" smtClean="0"/>
              <a:t>15/03/2024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0256-93E7-4D35-98A7-59AEF2C5AD5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383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90AA-A88C-4FA4-848E-527C28A5BDA1}" type="datetimeFigureOut">
              <a:rPr lang="es-CO" smtClean="0"/>
              <a:t>15/03/2024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0256-93E7-4D35-98A7-59AEF2C5AD5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653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7670" y="479142"/>
            <a:ext cx="3337813" cy="762669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4230" y="479142"/>
            <a:ext cx="9819943" cy="762669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90AA-A88C-4FA4-848E-527C28A5BDA1}" type="datetimeFigureOut">
              <a:rPr lang="es-CO" smtClean="0"/>
              <a:t>15/03/2024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0256-93E7-4D35-98A7-59AEF2C5AD5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936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90AA-A88C-4FA4-848E-527C28A5BDA1}" type="datetimeFigureOut">
              <a:rPr lang="es-CO" smtClean="0"/>
              <a:t>15/03/2024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0256-93E7-4D35-98A7-59AEF2C5AD5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771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68" y="2243636"/>
            <a:ext cx="13351252" cy="3743557"/>
          </a:xfrm>
        </p:spPr>
        <p:txBody>
          <a:bodyPr anchor="b"/>
          <a:lstStyle>
            <a:lvl1pPr>
              <a:defRPr sz="761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68" y="6022609"/>
            <a:ext cx="13351252" cy="1968648"/>
          </a:xfrm>
        </p:spPr>
        <p:txBody>
          <a:bodyPr/>
          <a:lstStyle>
            <a:lvl1pPr marL="0" indent="0">
              <a:buNone/>
              <a:defRPr sz="3047">
                <a:solidFill>
                  <a:schemeClr val="tx1">
                    <a:tint val="75000"/>
                  </a:schemeClr>
                </a:solidFill>
              </a:defRPr>
            </a:lvl1pPr>
            <a:lvl2pPr marL="580507" indent="0">
              <a:buNone/>
              <a:defRPr sz="2539">
                <a:solidFill>
                  <a:schemeClr val="tx1">
                    <a:tint val="75000"/>
                  </a:schemeClr>
                </a:solidFill>
              </a:defRPr>
            </a:lvl2pPr>
            <a:lvl3pPr marL="1161014" indent="0">
              <a:buNone/>
              <a:defRPr sz="2285">
                <a:solidFill>
                  <a:schemeClr val="tx1">
                    <a:tint val="75000"/>
                  </a:schemeClr>
                </a:solidFill>
              </a:defRPr>
            </a:lvl3pPr>
            <a:lvl4pPr marL="1741521" indent="0">
              <a:buNone/>
              <a:defRPr sz="2032">
                <a:solidFill>
                  <a:schemeClr val="tx1">
                    <a:tint val="75000"/>
                  </a:schemeClr>
                </a:solidFill>
              </a:defRPr>
            </a:lvl4pPr>
            <a:lvl5pPr marL="2322027" indent="0">
              <a:buNone/>
              <a:defRPr sz="2032">
                <a:solidFill>
                  <a:schemeClr val="tx1">
                    <a:tint val="75000"/>
                  </a:schemeClr>
                </a:solidFill>
              </a:defRPr>
            </a:lvl5pPr>
            <a:lvl6pPr marL="2902534" indent="0">
              <a:buNone/>
              <a:defRPr sz="2032">
                <a:solidFill>
                  <a:schemeClr val="tx1">
                    <a:tint val="75000"/>
                  </a:schemeClr>
                </a:solidFill>
              </a:defRPr>
            </a:lvl6pPr>
            <a:lvl7pPr marL="3483041" indent="0">
              <a:buNone/>
              <a:defRPr sz="2032">
                <a:solidFill>
                  <a:schemeClr val="tx1">
                    <a:tint val="75000"/>
                  </a:schemeClr>
                </a:solidFill>
              </a:defRPr>
            </a:lvl7pPr>
            <a:lvl8pPr marL="4063548" indent="0">
              <a:buNone/>
              <a:defRPr sz="2032">
                <a:solidFill>
                  <a:schemeClr val="tx1">
                    <a:tint val="75000"/>
                  </a:schemeClr>
                </a:solidFill>
              </a:defRPr>
            </a:lvl8pPr>
            <a:lvl9pPr marL="4644055" indent="0">
              <a:buNone/>
              <a:defRPr sz="20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90AA-A88C-4FA4-848E-527C28A5BDA1}" type="datetimeFigureOut">
              <a:rPr lang="es-CO" smtClean="0"/>
              <a:t>15/03/2024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0256-93E7-4D35-98A7-59AEF2C5AD5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70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230" y="2395710"/>
            <a:ext cx="6578878" cy="57101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6605" y="2395710"/>
            <a:ext cx="6578878" cy="57101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90AA-A88C-4FA4-848E-527C28A5BDA1}" type="datetimeFigureOut">
              <a:rPr lang="es-CO" smtClean="0"/>
              <a:t>15/03/2024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0256-93E7-4D35-98A7-59AEF2C5AD5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429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479143"/>
            <a:ext cx="13351252" cy="173949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247" y="2206137"/>
            <a:ext cx="6548644" cy="1081194"/>
          </a:xfrm>
        </p:spPr>
        <p:txBody>
          <a:bodyPr anchor="b"/>
          <a:lstStyle>
            <a:lvl1pPr marL="0" indent="0">
              <a:buNone/>
              <a:defRPr sz="3047" b="1"/>
            </a:lvl1pPr>
            <a:lvl2pPr marL="580507" indent="0">
              <a:buNone/>
              <a:defRPr sz="2539" b="1"/>
            </a:lvl2pPr>
            <a:lvl3pPr marL="1161014" indent="0">
              <a:buNone/>
              <a:defRPr sz="2285" b="1"/>
            </a:lvl3pPr>
            <a:lvl4pPr marL="1741521" indent="0">
              <a:buNone/>
              <a:defRPr sz="2032" b="1"/>
            </a:lvl4pPr>
            <a:lvl5pPr marL="2322027" indent="0">
              <a:buNone/>
              <a:defRPr sz="2032" b="1"/>
            </a:lvl5pPr>
            <a:lvl6pPr marL="2902534" indent="0">
              <a:buNone/>
              <a:defRPr sz="2032" b="1"/>
            </a:lvl6pPr>
            <a:lvl7pPr marL="3483041" indent="0">
              <a:buNone/>
              <a:defRPr sz="2032" b="1"/>
            </a:lvl7pPr>
            <a:lvl8pPr marL="4063548" indent="0">
              <a:buNone/>
              <a:defRPr sz="2032" b="1"/>
            </a:lvl8pPr>
            <a:lvl9pPr marL="4644055" indent="0">
              <a:buNone/>
              <a:defRPr sz="203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247" y="3287331"/>
            <a:ext cx="6548644" cy="483516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36605" y="2206137"/>
            <a:ext cx="6580894" cy="1081194"/>
          </a:xfrm>
        </p:spPr>
        <p:txBody>
          <a:bodyPr anchor="b"/>
          <a:lstStyle>
            <a:lvl1pPr marL="0" indent="0">
              <a:buNone/>
              <a:defRPr sz="3047" b="1"/>
            </a:lvl1pPr>
            <a:lvl2pPr marL="580507" indent="0">
              <a:buNone/>
              <a:defRPr sz="2539" b="1"/>
            </a:lvl2pPr>
            <a:lvl3pPr marL="1161014" indent="0">
              <a:buNone/>
              <a:defRPr sz="2285" b="1"/>
            </a:lvl3pPr>
            <a:lvl4pPr marL="1741521" indent="0">
              <a:buNone/>
              <a:defRPr sz="2032" b="1"/>
            </a:lvl4pPr>
            <a:lvl5pPr marL="2322027" indent="0">
              <a:buNone/>
              <a:defRPr sz="2032" b="1"/>
            </a:lvl5pPr>
            <a:lvl6pPr marL="2902534" indent="0">
              <a:buNone/>
              <a:defRPr sz="2032" b="1"/>
            </a:lvl6pPr>
            <a:lvl7pPr marL="3483041" indent="0">
              <a:buNone/>
              <a:defRPr sz="2032" b="1"/>
            </a:lvl7pPr>
            <a:lvl8pPr marL="4063548" indent="0">
              <a:buNone/>
              <a:defRPr sz="2032" b="1"/>
            </a:lvl8pPr>
            <a:lvl9pPr marL="4644055" indent="0">
              <a:buNone/>
              <a:defRPr sz="203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36605" y="3287331"/>
            <a:ext cx="6580894" cy="483516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90AA-A88C-4FA4-848E-527C28A5BDA1}" type="datetimeFigureOut">
              <a:rPr lang="es-CO" smtClean="0"/>
              <a:t>15/03/2024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0256-93E7-4D35-98A7-59AEF2C5AD5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678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90AA-A88C-4FA4-848E-527C28A5BDA1}" type="datetimeFigureOut">
              <a:rPr lang="es-CO" smtClean="0"/>
              <a:t>15/03/2024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0256-93E7-4D35-98A7-59AEF2C5AD5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002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90AA-A88C-4FA4-848E-527C28A5BDA1}" type="datetimeFigureOut">
              <a:rPr lang="es-CO" smtClean="0"/>
              <a:t>15/03/2024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0256-93E7-4D35-98A7-59AEF2C5AD5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467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599969"/>
            <a:ext cx="4992610" cy="2099892"/>
          </a:xfrm>
        </p:spPr>
        <p:txBody>
          <a:bodyPr anchor="b"/>
          <a:lstStyle>
            <a:lvl1pPr>
              <a:defRPr sz="406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894" y="1295767"/>
            <a:ext cx="7836605" cy="6395505"/>
          </a:xfrm>
        </p:spPr>
        <p:txBody>
          <a:bodyPr/>
          <a:lstStyle>
            <a:lvl1pPr>
              <a:defRPr sz="4063"/>
            </a:lvl1pPr>
            <a:lvl2pPr>
              <a:defRPr sz="3555"/>
            </a:lvl2pPr>
            <a:lvl3pPr>
              <a:defRPr sz="3047"/>
            </a:lvl3pPr>
            <a:lvl4pPr>
              <a:defRPr sz="2539"/>
            </a:lvl4pPr>
            <a:lvl5pPr>
              <a:defRPr sz="2539"/>
            </a:lvl5pPr>
            <a:lvl6pPr>
              <a:defRPr sz="2539"/>
            </a:lvl6pPr>
            <a:lvl7pPr>
              <a:defRPr sz="2539"/>
            </a:lvl7pPr>
            <a:lvl8pPr>
              <a:defRPr sz="2539"/>
            </a:lvl8pPr>
            <a:lvl9pPr>
              <a:defRPr sz="253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2699862"/>
            <a:ext cx="4992610" cy="5001827"/>
          </a:xfrm>
        </p:spPr>
        <p:txBody>
          <a:bodyPr/>
          <a:lstStyle>
            <a:lvl1pPr marL="0" indent="0">
              <a:buNone/>
              <a:defRPr sz="2032"/>
            </a:lvl1pPr>
            <a:lvl2pPr marL="580507" indent="0">
              <a:buNone/>
              <a:defRPr sz="1778"/>
            </a:lvl2pPr>
            <a:lvl3pPr marL="1161014" indent="0">
              <a:buNone/>
              <a:defRPr sz="1524"/>
            </a:lvl3pPr>
            <a:lvl4pPr marL="1741521" indent="0">
              <a:buNone/>
              <a:defRPr sz="1270"/>
            </a:lvl4pPr>
            <a:lvl5pPr marL="2322027" indent="0">
              <a:buNone/>
              <a:defRPr sz="1270"/>
            </a:lvl5pPr>
            <a:lvl6pPr marL="2902534" indent="0">
              <a:buNone/>
              <a:defRPr sz="1270"/>
            </a:lvl6pPr>
            <a:lvl7pPr marL="3483041" indent="0">
              <a:buNone/>
              <a:defRPr sz="1270"/>
            </a:lvl7pPr>
            <a:lvl8pPr marL="4063548" indent="0">
              <a:buNone/>
              <a:defRPr sz="1270"/>
            </a:lvl8pPr>
            <a:lvl9pPr marL="4644055" indent="0">
              <a:buNone/>
              <a:defRPr sz="127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90AA-A88C-4FA4-848E-527C28A5BDA1}" type="datetimeFigureOut">
              <a:rPr lang="es-CO" smtClean="0"/>
              <a:t>15/03/2024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0256-93E7-4D35-98A7-59AEF2C5AD5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032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599969"/>
            <a:ext cx="4992610" cy="2099892"/>
          </a:xfrm>
        </p:spPr>
        <p:txBody>
          <a:bodyPr anchor="b"/>
          <a:lstStyle>
            <a:lvl1pPr>
              <a:defRPr sz="406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80894" y="1295767"/>
            <a:ext cx="7836605" cy="6395505"/>
          </a:xfrm>
        </p:spPr>
        <p:txBody>
          <a:bodyPr anchor="t"/>
          <a:lstStyle>
            <a:lvl1pPr marL="0" indent="0">
              <a:buNone/>
              <a:defRPr sz="4063"/>
            </a:lvl1pPr>
            <a:lvl2pPr marL="580507" indent="0">
              <a:buNone/>
              <a:defRPr sz="3555"/>
            </a:lvl2pPr>
            <a:lvl3pPr marL="1161014" indent="0">
              <a:buNone/>
              <a:defRPr sz="3047"/>
            </a:lvl3pPr>
            <a:lvl4pPr marL="1741521" indent="0">
              <a:buNone/>
              <a:defRPr sz="2539"/>
            </a:lvl4pPr>
            <a:lvl5pPr marL="2322027" indent="0">
              <a:buNone/>
              <a:defRPr sz="2539"/>
            </a:lvl5pPr>
            <a:lvl6pPr marL="2902534" indent="0">
              <a:buNone/>
              <a:defRPr sz="2539"/>
            </a:lvl6pPr>
            <a:lvl7pPr marL="3483041" indent="0">
              <a:buNone/>
              <a:defRPr sz="2539"/>
            </a:lvl7pPr>
            <a:lvl8pPr marL="4063548" indent="0">
              <a:buNone/>
              <a:defRPr sz="2539"/>
            </a:lvl8pPr>
            <a:lvl9pPr marL="4644055" indent="0">
              <a:buNone/>
              <a:defRPr sz="253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2699862"/>
            <a:ext cx="4992610" cy="5001827"/>
          </a:xfrm>
        </p:spPr>
        <p:txBody>
          <a:bodyPr/>
          <a:lstStyle>
            <a:lvl1pPr marL="0" indent="0">
              <a:buNone/>
              <a:defRPr sz="2032"/>
            </a:lvl1pPr>
            <a:lvl2pPr marL="580507" indent="0">
              <a:buNone/>
              <a:defRPr sz="1778"/>
            </a:lvl2pPr>
            <a:lvl3pPr marL="1161014" indent="0">
              <a:buNone/>
              <a:defRPr sz="1524"/>
            </a:lvl3pPr>
            <a:lvl4pPr marL="1741521" indent="0">
              <a:buNone/>
              <a:defRPr sz="1270"/>
            </a:lvl4pPr>
            <a:lvl5pPr marL="2322027" indent="0">
              <a:buNone/>
              <a:defRPr sz="1270"/>
            </a:lvl5pPr>
            <a:lvl6pPr marL="2902534" indent="0">
              <a:buNone/>
              <a:defRPr sz="1270"/>
            </a:lvl6pPr>
            <a:lvl7pPr marL="3483041" indent="0">
              <a:buNone/>
              <a:defRPr sz="1270"/>
            </a:lvl7pPr>
            <a:lvl8pPr marL="4063548" indent="0">
              <a:buNone/>
              <a:defRPr sz="1270"/>
            </a:lvl8pPr>
            <a:lvl9pPr marL="4644055" indent="0">
              <a:buNone/>
              <a:defRPr sz="127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90AA-A88C-4FA4-848E-527C28A5BDA1}" type="datetimeFigureOut">
              <a:rPr lang="es-CO" smtClean="0"/>
              <a:t>15/03/2024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0256-93E7-4D35-98A7-59AEF2C5AD5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262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4231" y="479143"/>
            <a:ext cx="1335125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231" y="2395710"/>
            <a:ext cx="1335125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230" y="8341239"/>
            <a:ext cx="348293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B90AA-A88C-4FA4-848E-527C28A5BDA1}" type="datetimeFigureOut">
              <a:rPr lang="es-CO" smtClean="0"/>
              <a:t>15/03/2024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27655" y="8341239"/>
            <a:ext cx="522440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48" y="8341239"/>
            <a:ext cx="348293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D0256-93E7-4D35-98A7-59AEF2C5AD5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776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61014" rtl="0" eaLnBrk="1" latinLnBrk="0" hangingPunct="1">
        <a:lnSpc>
          <a:spcPct val="90000"/>
        </a:lnSpc>
        <a:spcBef>
          <a:spcPct val="0"/>
        </a:spcBef>
        <a:buNone/>
        <a:defRPr sz="5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0253" indent="-290253" algn="l" defTabSz="1161014" rtl="0" eaLnBrk="1" latinLnBrk="0" hangingPunct="1">
        <a:lnSpc>
          <a:spcPct val="90000"/>
        </a:lnSpc>
        <a:spcBef>
          <a:spcPts val="1270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1pPr>
      <a:lvl2pPr marL="870760" indent="-290253" algn="l" defTabSz="116101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2pPr>
      <a:lvl3pPr marL="1451267" indent="-290253" algn="l" defTabSz="116101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2539" kern="1200">
          <a:solidFill>
            <a:schemeClr val="tx1"/>
          </a:solidFill>
          <a:latin typeface="+mn-lt"/>
          <a:ea typeface="+mn-ea"/>
          <a:cs typeface="+mn-cs"/>
        </a:defRPr>
      </a:lvl3pPr>
      <a:lvl4pPr marL="2031774" indent="-290253" algn="l" defTabSz="116101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2285" kern="1200">
          <a:solidFill>
            <a:schemeClr val="tx1"/>
          </a:solidFill>
          <a:latin typeface="+mn-lt"/>
          <a:ea typeface="+mn-ea"/>
          <a:cs typeface="+mn-cs"/>
        </a:defRPr>
      </a:lvl4pPr>
      <a:lvl5pPr marL="2612281" indent="-290253" algn="l" defTabSz="116101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2285" kern="1200">
          <a:solidFill>
            <a:schemeClr val="tx1"/>
          </a:solidFill>
          <a:latin typeface="+mn-lt"/>
          <a:ea typeface="+mn-ea"/>
          <a:cs typeface="+mn-cs"/>
        </a:defRPr>
      </a:lvl5pPr>
      <a:lvl6pPr marL="3192788" indent="-290253" algn="l" defTabSz="116101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2285" kern="1200">
          <a:solidFill>
            <a:schemeClr val="tx1"/>
          </a:solidFill>
          <a:latin typeface="+mn-lt"/>
          <a:ea typeface="+mn-ea"/>
          <a:cs typeface="+mn-cs"/>
        </a:defRPr>
      </a:lvl6pPr>
      <a:lvl7pPr marL="3773294" indent="-290253" algn="l" defTabSz="116101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2285" kern="1200">
          <a:solidFill>
            <a:schemeClr val="tx1"/>
          </a:solidFill>
          <a:latin typeface="+mn-lt"/>
          <a:ea typeface="+mn-ea"/>
          <a:cs typeface="+mn-cs"/>
        </a:defRPr>
      </a:lvl7pPr>
      <a:lvl8pPr marL="4353801" indent="-290253" algn="l" defTabSz="116101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2285" kern="1200">
          <a:solidFill>
            <a:schemeClr val="tx1"/>
          </a:solidFill>
          <a:latin typeface="+mn-lt"/>
          <a:ea typeface="+mn-ea"/>
          <a:cs typeface="+mn-cs"/>
        </a:defRPr>
      </a:lvl8pPr>
      <a:lvl9pPr marL="4934308" indent="-290253" algn="l" defTabSz="116101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22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1pPr>
      <a:lvl2pPr marL="580507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2pPr>
      <a:lvl3pPr marL="1161014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3pPr>
      <a:lvl4pPr marL="1741521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4pPr>
      <a:lvl5pPr marL="2322027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5pPr>
      <a:lvl6pPr marL="2902534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6pPr>
      <a:lvl7pPr marL="3483041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7pPr>
      <a:lvl8pPr marL="4063548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8pPr>
      <a:lvl9pPr marL="4644055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29A80-4B75-450C-B1B4-B00B9D95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0" i="0">
                <a:effectLst/>
              </a:rPr>
              <a:t>Comunidad científica para el trabajo colaborativo</a:t>
            </a:r>
            <a:endParaRPr lang="es-CO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77DE532-D04A-42AE-B5E3-5666717949D9}"/>
              </a:ext>
            </a:extLst>
          </p:cNvPr>
          <p:cNvSpPr txBox="1">
            <a:spLocks/>
          </p:cNvSpPr>
          <p:nvPr/>
        </p:nvSpPr>
        <p:spPr>
          <a:xfrm>
            <a:off x="711305" y="3819911"/>
            <a:ext cx="1335125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1610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Miguel Ángel Osorio Rojas</a:t>
            </a:r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4513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3AA6AA5-0307-4A12-9894-08779EE034B0}"/>
              </a:ext>
            </a:extLst>
          </p:cNvPr>
          <p:cNvGraphicFramePr>
            <a:graphicFrameLocks noGrp="1"/>
          </p:cNvGraphicFramePr>
          <p:nvPr/>
        </p:nvGraphicFramePr>
        <p:xfrm>
          <a:off x="1063625" y="3409283"/>
          <a:ext cx="13352463" cy="3682746"/>
        </p:xfrm>
        <a:graphic>
          <a:graphicData uri="http://schemas.openxmlformats.org/drawingml/2006/table">
            <a:tbl>
              <a:tblPr/>
              <a:tblGrid>
                <a:gridCol w="4450821">
                  <a:extLst>
                    <a:ext uri="{9D8B030D-6E8A-4147-A177-3AD203B41FA5}">
                      <a16:colId xmlns:a16="http://schemas.microsoft.com/office/drawing/2014/main" val="1267153870"/>
                    </a:ext>
                  </a:extLst>
                </a:gridCol>
                <a:gridCol w="4450821">
                  <a:extLst>
                    <a:ext uri="{9D8B030D-6E8A-4147-A177-3AD203B41FA5}">
                      <a16:colId xmlns:a16="http://schemas.microsoft.com/office/drawing/2014/main" val="873102211"/>
                    </a:ext>
                  </a:extLst>
                </a:gridCol>
                <a:gridCol w="4450821">
                  <a:extLst>
                    <a:ext uri="{9D8B030D-6E8A-4147-A177-3AD203B41FA5}">
                      <a16:colId xmlns:a16="http://schemas.microsoft.com/office/drawing/2014/main" val="628447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CO"/>
                        <a:t>Nombre del estudiante 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Rol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Tema que lo hará experto 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631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/>
                        <a:t>Victor Murcia Cuellar 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Copilador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95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/>
                        <a:t>Victor Murcia Cuellar 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Revisor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702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/>
                        <a:t>Miguel Osorio Rojas 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Entregas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Dimensiones del aprender a aprender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069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/>
                        <a:t>Juan Lopez Pardo 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Evaluador 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Estrategias para el aprender a aprender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16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/>
                        <a:t>Tania Sacanamboy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Alertas 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Trabajo colaborativo, una habilidad fundamental en el siglo XXI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070553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1E742F34-BDD6-4DFD-856C-22E5BD2F30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599852" y="915823"/>
            <a:ext cx="4280018" cy="86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 dirty="0"/>
              <a:t>Roles y temas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8612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ángulo 43">
            <a:extLst>
              <a:ext uri="{FF2B5EF4-FFF2-40B4-BE49-F238E27FC236}">
                <a16:creationId xmlns:a16="http://schemas.microsoft.com/office/drawing/2014/main" id="{F2E0EAA0-BCB7-CF44-3A58-6D83A211FF15}"/>
              </a:ext>
            </a:extLst>
          </p:cNvPr>
          <p:cNvSpPr/>
          <p:nvPr/>
        </p:nvSpPr>
        <p:spPr>
          <a:xfrm>
            <a:off x="-19800" y="0"/>
            <a:ext cx="15499513" cy="8999538"/>
          </a:xfrm>
          <a:custGeom>
            <a:avLst/>
            <a:gdLst>
              <a:gd name="connsiteX0" fmla="*/ 0 w 15499513"/>
              <a:gd name="connsiteY0" fmla="*/ 0 h 8999538"/>
              <a:gd name="connsiteX1" fmla="*/ 673892 w 15499513"/>
              <a:gd name="connsiteY1" fmla="*/ 0 h 8999538"/>
              <a:gd name="connsiteX2" fmla="*/ 882798 w 15499513"/>
              <a:gd name="connsiteY2" fmla="*/ 0 h 8999538"/>
              <a:gd name="connsiteX3" fmla="*/ 1246700 w 15499513"/>
              <a:gd name="connsiteY3" fmla="*/ 0 h 8999538"/>
              <a:gd name="connsiteX4" fmla="*/ 1455606 w 15499513"/>
              <a:gd name="connsiteY4" fmla="*/ 0 h 8999538"/>
              <a:gd name="connsiteX5" fmla="*/ 2439489 w 15499513"/>
              <a:gd name="connsiteY5" fmla="*/ 0 h 8999538"/>
              <a:gd name="connsiteX6" fmla="*/ 3423371 w 15499513"/>
              <a:gd name="connsiteY6" fmla="*/ 0 h 8999538"/>
              <a:gd name="connsiteX7" fmla="*/ 4097263 w 15499513"/>
              <a:gd name="connsiteY7" fmla="*/ 0 h 8999538"/>
              <a:gd name="connsiteX8" fmla="*/ 4306169 w 15499513"/>
              <a:gd name="connsiteY8" fmla="*/ 0 h 8999538"/>
              <a:gd name="connsiteX9" fmla="*/ 5135056 w 15499513"/>
              <a:gd name="connsiteY9" fmla="*/ 0 h 8999538"/>
              <a:gd name="connsiteX10" fmla="*/ 5653953 w 15499513"/>
              <a:gd name="connsiteY10" fmla="*/ 0 h 8999538"/>
              <a:gd name="connsiteX11" fmla="*/ 5862859 w 15499513"/>
              <a:gd name="connsiteY11" fmla="*/ 0 h 8999538"/>
              <a:gd name="connsiteX12" fmla="*/ 6536751 w 15499513"/>
              <a:gd name="connsiteY12" fmla="*/ 0 h 8999538"/>
              <a:gd name="connsiteX13" fmla="*/ 7365638 w 15499513"/>
              <a:gd name="connsiteY13" fmla="*/ 0 h 8999538"/>
              <a:gd name="connsiteX14" fmla="*/ 7729540 w 15499513"/>
              <a:gd name="connsiteY14" fmla="*/ 0 h 8999538"/>
              <a:gd name="connsiteX15" fmla="*/ 8558427 w 15499513"/>
              <a:gd name="connsiteY15" fmla="*/ 0 h 8999538"/>
              <a:gd name="connsiteX16" fmla="*/ 9232319 w 15499513"/>
              <a:gd name="connsiteY16" fmla="*/ 0 h 8999538"/>
              <a:gd name="connsiteX17" fmla="*/ 9596220 w 15499513"/>
              <a:gd name="connsiteY17" fmla="*/ 0 h 8999538"/>
              <a:gd name="connsiteX18" fmla="*/ 9805127 w 15499513"/>
              <a:gd name="connsiteY18" fmla="*/ 0 h 8999538"/>
              <a:gd name="connsiteX19" fmla="*/ 10789009 w 15499513"/>
              <a:gd name="connsiteY19" fmla="*/ 0 h 8999538"/>
              <a:gd name="connsiteX20" fmla="*/ 11462901 w 15499513"/>
              <a:gd name="connsiteY20" fmla="*/ 0 h 8999538"/>
              <a:gd name="connsiteX21" fmla="*/ 11826802 w 15499513"/>
              <a:gd name="connsiteY21" fmla="*/ 0 h 8999538"/>
              <a:gd name="connsiteX22" fmla="*/ 12500694 w 15499513"/>
              <a:gd name="connsiteY22" fmla="*/ 0 h 8999538"/>
              <a:gd name="connsiteX23" fmla="*/ 13484576 w 15499513"/>
              <a:gd name="connsiteY23" fmla="*/ 0 h 8999538"/>
              <a:gd name="connsiteX24" fmla="*/ 14158468 w 15499513"/>
              <a:gd name="connsiteY24" fmla="*/ 0 h 8999538"/>
              <a:gd name="connsiteX25" fmla="*/ 14832360 w 15499513"/>
              <a:gd name="connsiteY25" fmla="*/ 0 h 8999538"/>
              <a:gd name="connsiteX26" fmla="*/ 15499513 w 15499513"/>
              <a:gd name="connsiteY26" fmla="*/ 0 h 8999538"/>
              <a:gd name="connsiteX27" fmla="*/ 15499513 w 15499513"/>
              <a:gd name="connsiteY27" fmla="*/ 422286 h 8999538"/>
              <a:gd name="connsiteX28" fmla="*/ 15499513 w 15499513"/>
              <a:gd name="connsiteY28" fmla="*/ 1204554 h 8999538"/>
              <a:gd name="connsiteX29" fmla="*/ 15499513 w 15499513"/>
              <a:gd name="connsiteY29" fmla="*/ 1716835 h 8999538"/>
              <a:gd name="connsiteX30" fmla="*/ 15499513 w 15499513"/>
              <a:gd name="connsiteY30" fmla="*/ 2229116 h 8999538"/>
              <a:gd name="connsiteX31" fmla="*/ 15499513 w 15499513"/>
              <a:gd name="connsiteY31" fmla="*/ 3011384 h 8999538"/>
              <a:gd name="connsiteX32" fmla="*/ 15499513 w 15499513"/>
              <a:gd name="connsiteY32" fmla="*/ 3523665 h 8999538"/>
              <a:gd name="connsiteX33" fmla="*/ 15499513 w 15499513"/>
              <a:gd name="connsiteY33" fmla="*/ 4305933 h 8999538"/>
              <a:gd name="connsiteX34" fmla="*/ 15499513 w 15499513"/>
              <a:gd name="connsiteY34" fmla="*/ 4728219 h 8999538"/>
              <a:gd name="connsiteX35" fmla="*/ 15499513 w 15499513"/>
              <a:gd name="connsiteY35" fmla="*/ 5330496 h 8999538"/>
              <a:gd name="connsiteX36" fmla="*/ 15499513 w 15499513"/>
              <a:gd name="connsiteY36" fmla="*/ 6112763 h 8999538"/>
              <a:gd name="connsiteX37" fmla="*/ 15499513 w 15499513"/>
              <a:gd name="connsiteY37" fmla="*/ 6625045 h 8999538"/>
              <a:gd name="connsiteX38" fmla="*/ 15499513 w 15499513"/>
              <a:gd name="connsiteY38" fmla="*/ 7227321 h 8999538"/>
              <a:gd name="connsiteX39" fmla="*/ 15499513 w 15499513"/>
              <a:gd name="connsiteY39" fmla="*/ 7829598 h 8999538"/>
              <a:gd name="connsiteX40" fmla="*/ 15499513 w 15499513"/>
              <a:gd name="connsiteY40" fmla="*/ 8251884 h 8999538"/>
              <a:gd name="connsiteX41" fmla="*/ 15499513 w 15499513"/>
              <a:gd name="connsiteY41" fmla="*/ 8999538 h 8999538"/>
              <a:gd name="connsiteX42" fmla="*/ 14515631 w 15499513"/>
              <a:gd name="connsiteY42" fmla="*/ 8999538 h 8999538"/>
              <a:gd name="connsiteX43" fmla="*/ 13996734 w 15499513"/>
              <a:gd name="connsiteY43" fmla="*/ 8999538 h 8999538"/>
              <a:gd name="connsiteX44" fmla="*/ 13322842 w 15499513"/>
              <a:gd name="connsiteY44" fmla="*/ 8999538 h 8999538"/>
              <a:gd name="connsiteX45" fmla="*/ 13113936 w 15499513"/>
              <a:gd name="connsiteY45" fmla="*/ 8999538 h 8999538"/>
              <a:gd name="connsiteX46" fmla="*/ 12595039 w 15499513"/>
              <a:gd name="connsiteY46" fmla="*/ 8999538 h 8999538"/>
              <a:gd name="connsiteX47" fmla="*/ 12231137 w 15499513"/>
              <a:gd name="connsiteY47" fmla="*/ 8999538 h 8999538"/>
              <a:gd name="connsiteX48" fmla="*/ 11712241 w 15499513"/>
              <a:gd name="connsiteY48" fmla="*/ 8999538 h 8999538"/>
              <a:gd name="connsiteX49" fmla="*/ 10728359 w 15499513"/>
              <a:gd name="connsiteY49" fmla="*/ 8999538 h 8999538"/>
              <a:gd name="connsiteX50" fmla="*/ 10209462 w 15499513"/>
              <a:gd name="connsiteY50" fmla="*/ 8999538 h 8999538"/>
              <a:gd name="connsiteX51" fmla="*/ 9845560 w 15499513"/>
              <a:gd name="connsiteY51" fmla="*/ 8999538 h 8999538"/>
              <a:gd name="connsiteX52" fmla="*/ 9636654 w 15499513"/>
              <a:gd name="connsiteY52" fmla="*/ 8999538 h 8999538"/>
              <a:gd name="connsiteX53" fmla="*/ 8652772 w 15499513"/>
              <a:gd name="connsiteY53" fmla="*/ 8999538 h 8999538"/>
              <a:gd name="connsiteX54" fmla="*/ 7668889 w 15499513"/>
              <a:gd name="connsiteY54" fmla="*/ 8999538 h 8999538"/>
              <a:gd name="connsiteX55" fmla="*/ 7149993 w 15499513"/>
              <a:gd name="connsiteY55" fmla="*/ 8999538 h 8999538"/>
              <a:gd name="connsiteX56" fmla="*/ 6941086 w 15499513"/>
              <a:gd name="connsiteY56" fmla="*/ 8999538 h 8999538"/>
              <a:gd name="connsiteX57" fmla="*/ 6422190 w 15499513"/>
              <a:gd name="connsiteY57" fmla="*/ 8999538 h 8999538"/>
              <a:gd name="connsiteX58" fmla="*/ 5438307 w 15499513"/>
              <a:gd name="connsiteY58" fmla="*/ 8999538 h 8999538"/>
              <a:gd name="connsiteX59" fmla="*/ 4764416 w 15499513"/>
              <a:gd name="connsiteY59" fmla="*/ 8999538 h 8999538"/>
              <a:gd name="connsiteX60" fmla="*/ 4555509 w 15499513"/>
              <a:gd name="connsiteY60" fmla="*/ 8999538 h 8999538"/>
              <a:gd name="connsiteX61" fmla="*/ 4036612 w 15499513"/>
              <a:gd name="connsiteY61" fmla="*/ 8999538 h 8999538"/>
              <a:gd name="connsiteX62" fmla="*/ 3052730 w 15499513"/>
              <a:gd name="connsiteY62" fmla="*/ 8999538 h 8999538"/>
              <a:gd name="connsiteX63" fmla="*/ 2378838 w 15499513"/>
              <a:gd name="connsiteY63" fmla="*/ 8999538 h 8999538"/>
              <a:gd name="connsiteX64" fmla="*/ 2014937 w 15499513"/>
              <a:gd name="connsiteY64" fmla="*/ 8999538 h 8999538"/>
              <a:gd name="connsiteX65" fmla="*/ 1806030 w 15499513"/>
              <a:gd name="connsiteY65" fmla="*/ 8999538 h 8999538"/>
              <a:gd name="connsiteX66" fmla="*/ 822148 w 15499513"/>
              <a:gd name="connsiteY66" fmla="*/ 8999538 h 8999538"/>
              <a:gd name="connsiteX67" fmla="*/ 0 w 15499513"/>
              <a:gd name="connsiteY67" fmla="*/ 8999538 h 8999538"/>
              <a:gd name="connsiteX68" fmla="*/ 0 w 15499513"/>
              <a:gd name="connsiteY68" fmla="*/ 8217270 h 8999538"/>
              <a:gd name="connsiteX69" fmla="*/ 0 w 15499513"/>
              <a:gd name="connsiteY69" fmla="*/ 7524998 h 8999538"/>
              <a:gd name="connsiteX70" fmla="*/ 0 w 15499513"/>
              <a:gd name="connsiteY70" fmla="*/ 6652735 h 8999538"/>
              <a:gd name="connsiteX71" fmla="*/ 0 w 15499513"/>
              <a:gd name="connsiteY71" fmla="*/ 6050459 h 8999538"/>
              <a:gd name="connsiteX72" fmla="*/ 0 w 15499513"/>
              <a:gd name="connsiteY72" fmla="*/ 5268191 h 8999538"/>
              <a:gd name="connsiteX73" fmla="*/ 0 w 15499513"/>
              <a:gd name="connsiteY73" fmla="*/ 4575919 h 8999538"/>
              <a:gd name="connsiteX74" fmla="*/ 0 w 15499513"/>
              <a:gd name="connsiteY74" fmla="*/ 4153633 h 8999538"/>
              <a:gd name="connsiteX75" fmla="*/ 0 w 15499513"/>
              <a:gd name="connsiteY75" fmla="*/ 3281370 h 8999538"/>
              <a:gd name="connsiteX76" fmla="*/ 0 w 15499513"/>
              <a:gd name="connsiteY76" fmla="*/ 2769089 h 8999538"/>
              <a:gd name="connsiteX77" fmla="*/ 0 w 15499513"/>
              <a:gd name="connsiteY77" fmla="*/ 2166812 h 8999538"/>
              <a:gd name="connsiteX78" fmla="*/ 0 w 15499513"/>
              <a:gd name="connsiteY78" fmla="*/ 1294549 h 8999538"/>
              <a:gd name="connsiteX79" fmla="*/ 0 w 15499513"/>
              <a:gd name="connsiteY79" fmla="*/ 0 h 899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5499513" h="8999538" fill="none" extrusionOk="0">
                <a:moveTo>
                  <a:pt x="0" y="0"/>
                </a:moveTo>
                <a:cubicBezTo>
                  <a:pt x="278966" y="-18113"/>
                  <a:pt x="412424" y="-8539"/>
                  <a:pt x="673892" y="0"/>
                </a:cubicBezTo>
                <a:cubicBezTo>
                  <a:pt x="935360" y="8539"/>
                  <a:pt x="804633" y="-7298"/>
                  <a:pt x="882798" y="0"/>
                </a:cubicBezTo>
                <a:cubicBezTo>
                  <a:pt x="960963" y="7298"/>
                  <a:pt x="1072998" y="-3481"/>
                  <a:pt x="1246700" y="0"/>
                </a:cubicBezTo>
                <a:cubicBezTo>
                  <a:pt x="1420402" y="3481"/>
                  <a:pt x="1411360" y="4395"/>
                  <a:pt x="1455606" y="0"/>
                </a:cubicBezTo>
                <a:cubicBezTo>
                  <a:pt x="1499852" y="-4395"/>
                  <a:pt x="2175634" y="44660"/>
                  <a:pt x="2439489" y="0"/>
                </a:cubicBezTo>
                <a:cubicBezTo>
                  <a:pt x="2703344" y="-44660"/>
                  <a:pt x="3166237" y="-28873"/>
                  <a:pt x="3423371" y="0"/>
                </a:cubicBezTo>
                <a:cubicBezTo>
                  <a:pt x="3680505" y="28873"/>
                  <a:pt x="3776335" y="26515"/>
                  <a:pt x="4097263" y="0"/>
                </a:cubicBezTo>
                <a:cubicBezTo>
                  <a:pt x="4418191" y="-26515"/>
                  <a:pt x="4233821" y="3564"/>
                  <a:pt x="4306169" y="0"/>
                </a:cubicBezTo>
                <a:cubicBezTo>
                  <a:pt x="4378517" y="-3564"/>
                  <a:pt x="4773386" y="-32196"/>
                  <a:pt x="5135056" y="0"/>
                </a:cubicBezTo>
                <a:cubicBezTo>
                  <a:pt x="5496726" y="32196"/>
                  <a:pt x="5483993" y="-12789"/>
                  <a:pt x="5653953" y="0"/>
                </a:cubicBezTo>
                <a:cubicBezTo>
                  <a:pt x="5823913" y="12789"/>
                  <a:pt x="5785382" y="-4752"/>
                  <a:pt x="5862859" y="0"/>
                </a:cubicBezTo>
                <a:cubicBezTo>
                  <a:pt x="5940336" y="4752"/>
                  <a:pt x="6365545" y="-1944"/>
                  <a:pt x="6536751" y="0"/>
                </a:cubicBezTo>
                <a:cubicBezTo>
                  <a:pt x="6707957" y="1944"/>
                  <a:pt x="6960655" y="40950"/>
                  <a:pt x="7365638" y="0"/>
                </a:cubicBezTo>
                <a:cubicBezTo>
                  <a:pt x="7770621" y="-40950"/>
                  <a:pt x="7629579" y="-17826"/>
                  <a:pt x="7729540" y="0"/>
                </a:cubicBezTo>
                <a:cubicBezTo>
                  <a:pt x="7829501" y="17826"/>
                  <a:pt x="8383177" y="15818"/>
                  <a:pt x="8558427" y="0"/>
                </a:cubicBezTo>
                <a:cubicBezTo>
                  <a:pt x="8733677" y="-15818"/>
                  <a:pt x="9084574" y="10469"/>
                  <a:pt x="9232319" y="0"/>
                </a:cubicBezTo>
                <a:cubicBezTo>
                  <a:pt x="9380064" y="-10469"/>
                  <a:pt x="9517088" y="-5222"/>
                  <a:pt x="9596220" y="0"/>
                </a:cubicBezTo>
                <a:cubicBezTo>
                  <a:pt x="9675352" y="5222"/>
                  <a:pt x="9721849" y="3728"/>
                  <a:pt x="9805127" y="0"/>
                </a:cubicBezTo>
                <a:cubicBezTo>
                  <a:pt x="9888405" y="-3728"/>
                  <a:pt x="10563464" y="-37106"/>
                  <a:pt x="10789009" y="0"/>
                </a:cubicBezTo>
                <a:cubicBezTo>
                  <a:pt x="11014554" y="37106"/>
                  <a:pt x="11220941" y="18200"/>
                  <a:pt x="11462901" y="0"/>
                </a:cubicBezTo>
                <a:cubicBezTo>
                  <a:pt x="11704861" y="-18200"/>
                  <a:pt x="11653556" y="-11095"/>
                  <a:pt x="11826802" y="0"/>
                </a:cubicBezTo>
                <a:cubicBezTo>
                  <a:pt x="12000048" y="11095"/>
                  <a:pt x="12261478" y="27513"/>
                  <a:pt x="12500694" y="0"/>
                </a:cubicBezTo>
                <a:cubicBezTo>
                  <a:pt x="12739910" y="-27513"/>
                  <a:pt x="13149987" y="36953"/>
                  <a:pt x="13484576" y="0"/>
                </a:cubicBezTo>
                <a:cubicBezTo>
                  <a:pt x="13819165" y="-36953"/>
                  <a:pt x="13984581" y="28025"/>
                  <a:pt x="14158468" y="0"/>
                </a:cubicBezTo>
                <a:cubicBezTo>
                  <a:pt x="14332355" y="-28025"/>
                  <a:pt x="14499600" y="-30334"/>
                  <a:pt x="14832360" y="0"/>
                </a:cubicBezTo>
                <a:cubicBezTo>
                  <a:pt x="15165120" y="30334"/>
                  <a:pt x="15248629" y="-25396"/>
                  <a:pt x="15499513" y="0"/>
                </a:cubicBezTo>
                <a:cubicBezTo>
                  <a:pt x="15498376" y="107045"/>
                  <a:pt x="15517723" y="223684"/>
                  <a:pt x="15499513" y="422286"/>
                </a:cubicBezTo>
                <a:cubicBezTo>
                  <a:pt x="15481303" y="620888"/>
                  <a:pt x="15478496" y="869455"/>
                  <a:pt x="15499513" y="1204554"/>
                </a:cubicBezTo>
                <a:cubicBezTo>
                  <a:pt x="15520530" y="1539653"/>
                  <a:pt x="15510740" y="1598917"/>
                  <a:pt x="15499513" y="1716835"/>
                </a:cubicBezTo>
                <a:cubicBezTo>
                  <a:pt x="15488286" y="1834753"/>
                  <a:pt x="15483833" y="2021251"/>
                  <a:pt x="15499513" y="2229116"/>
                </a:cubicBezTo>
                <a:cubicBezTo>
                  <a:pt x="15515193" y="2436981"/>
                  <a:pt x="15486950" y="2798785"/>
                  <a:pt x="15499513" y="3011384"/>
                </a:cubicBezTo>
                <a:cubicBezTo>
                  <a:pt x="15512076" y="3223983"/>
                  <a:pt x="15509591" y="3278191"/>
                  <a:pt x="15499513" y="3523665"/>
                </a:cubicBezTo>
                <a:cubicBezTo>
                  <a:pt x="15489435" y="3769139"/>
                  <a:pt x="15520112" y="4056341"/>
                  <a:pt x="15499513" y="4305933"/>
                </a:cubicBezTo>
                <a:cubicBezTo>
                  <a:pt x="15478914" y="4555525"/>
                  <a:pt x="15514759" y="4519393"/>
                  <a:pt x="15499513" y="4728219"/>
                </a:cubicBezTo>
                <a:cubicBezTo>
                  <a:pt x="15484267" y="4937045"/>
                  <a:pt x="15492224" y="5060164"/>
                  <a:pt x="15499513" y="5330496"/>
                </a:cubicBezTo>
                <a:cubicBezTo>
                  <a:pt x="15506802" y="5600828"/>
                  <a:pt x="15515623" y="5954893"/>
                  <a:pt x="15499513" y="6112763"/>
                </a:cubicBezTo>
                <a:cubicBezTo>
                  <a:pt x="15483403" y="6270633"/>
                  <a:pt x="15522678" y="6455499"/>
                  <a:pt x="15499513" y="6625045"/>
                </a:cubicBezTo>
                <a:cubicBezTo>
                  <a:pt x="15476348" y="6794591"/>
                  <a:pt x="15510587" y="7054093"/>
                  <a:pt x="15499513" y="7227321"/>
                </a:cubicBezTo>
                <a:cubicBezTo>
                  <a:pt x="15488439" y="7400549"/>
                  <a:pt x="15514478" y="7609434"/>
                  <a:pt x="15499513" y="7829598"/>
                </a:cubicBezTo>
                <a:cubicBezTo>
                  <a:pt x="15484548" y="8049762"/>
                  <a:pt x="15506589" y="8073759"/>
                  <a:pt x="15499513" y="8251884"/>
                </a:cubicBezTo>
                <a:cubicBezTo>
                  <a:pt x="15492437" y="8430009"/>
                  <a:pt x="15464340" y="8670122"/>
                  <a:pt x="15499513" y="8999538"/>
                </a:cubicBezTo>
                <a:cubicBezTo>
                  <a:pt x="15259442" y="9030808"/>
                  <a:pt x="14968929" y="9041789"/>
                  <a:pt x="14515631" y="8999538"/>
                </a:cubicBezTo>
                <a:cubicBezTo>
                  <a:pt x="14062333" y="8957287"/>
                  <a:pt x="14164035" y="9024375"/>
                  <a:pt x="13996734" y="8999538"/>
                </a:cubicBezTo>
                <a:cubicBezTo>
                  <a:pt x="13829433" y="8974701"/>
                  <a:pt x="13592917" y="9022861"/>
                  <a:pt x="13322842" y="8999538"/>
                </a:cubicBezTo>
                <a:cubicBezTo>
                  <a:pt x="13052767" y="8976215"/>
                  <a:pt x="13199264" y="9007941"/>
                  <a:pt x="13113936" y="8999538"/>
                </a:cubicBezTo>
                <a:cubicBezTo>
                  <a:pt x="13028608" y="8991135"/>
                  <a:pt x="12721160" y="8980468"/>
                  <a:pt x="12595039" y="8999538"/>
                </a:cubicBezTo>
                <a:cubicBezTo>
                  <a:pt x="12468918" y="9018608"/>
                  <a:pt x="12396350" y="8999295"/>
                  <a:pt x="12231137" y="8999538"/>
                </a:cubicBezTo>
                <a:cubicBezTo>
                  <a:pt x="12065924" y="8999781"/>
                  <a:pt x="11938602" y="9016149"/>
                  <a:pt x="11712241" y="8999538"/>
                </a:cubicBezTo>
                <a:cubicBezTo>
                  <a:pt x="11485880" y="8982927"/>
                  <a:pt x="11118043" y="9019035"/>
                  <a:pt x="10728359" y="8999538"/>
                </a:cubicBezTo>
                <a:cubicBezTo>
                  <a:pt x="10338675" y="8980041"/>
                  <a:pt x="10374073" y="9004441"/>
                  <a:pt x="10209462" y="8999538"/>
                </a:cubicBezTo>
                <a:cubicBezTo>
                  <a:pt x="10044851" y="8994635"/>
                  <a:pt x="9970851" y="9001092"/>
                  <a:pt x="9845560" y="8999538"/>
                </a:cubicBezTo>
                <a:cubicBezTo>
                  <a:pt x="9720269" y="8997984"/>
                  <a:pt x="9705468" y="9006725"/>
                  <a:pt x="9636654" y="8999538"/>
                </a:cubicBezTo>
                <a:cubicBezTo>
                  <a:pt x="9567840" y="8992351"/>
                  <a:pt x="8962516" y="9019384"/>
                  <a:pt x="8652772" y="8999538"/>
                </a:cubicBezTo>
                <a:cubicBezTo>
                  <a:pt x="8343028" y="8979692"/>
                  <a:pt x="8096105" y="9029289"/>
                  <a:pt x="7668889" y="8999538"/>
                </a:cubicBezTo>
                <a:cubicBezTo>
                  <a:pt x="7241673" y="8969787"/>
                  <a:pt x="7296897" y="9004802"/>
                  <a:pt x="7149993" y="8999538"/>
                </a:cubicBezTo>
                <a:cubicBezTo>
                  <a:pt x="7003089" y="8994274"/>
                  <a:pt x="6986906" y="8998555"/>
                  <a:pt x="6941086" y="8999538"/>
                </a:cubicBezTo>
                <a:cubicBezTo>
                  <a:pt x="6895266" y="9000521"/>
                  <a:pt x="6586295" y="9021235"/>
                  <a:pt x="6422190" y="8999538"/>
                </a:cubicBezTo>
                <a:cubicBezTo>
                  <a:pt x="6258085" y="8977841"/>
                  <a:pt x="5739897" y="9033886"/>
                  <a:pt x="5438307" y="8999538"/>
                </a:cubicBezTo>
                <a:cubicBezTo>
                  <a:pt x="5136717" y="8965190"/>
                  <a:pt x="5025051" y="8972180"/>
                  <a:pt x="4764416" y="8999538"/>
                </a:cubicBezTo>
                <a:cubicBezTo>
                  <a:pt x="4503781" y="9026896"/>
                  <a:pt x="4650277" y="8999066"/>
                  <a:pt x="4555509" y="8999538"/>
                </a:cubicBezTo>
                <a:cubicBezTo>
                  <a:pt x="4460741" y="9000010"/>
                  <a:pt x="4216305" y="8986165"/>
                  <a:pt x="4036612" y="8999538"/>
                </a:cubicBezTo>
                <a:cubicBezTo>
                  <a:pt x="3856919" y="9012911"/>
                  <a:pt x="3499512" y="8988008"/>
                  <a:pt x="3052730" y="8999538"/>
                </a:cubicBezTo>
                <a:cubicBezTo>
                  <a:pt x="2605948" y="9011068"/>
                  <a:pt x="2687149" y="9012008"/>
                  <a:pt x="2378838" y="8999538"/>
                </a:cubicBezTo>
                <a:cubicBezTo>
                  <a:pt x="2070527" y="8987068"/>
                  <a:pt x="2116201" y="8985446"/>
                  <a:pt x="2014937" y="8999538"/>
                </a:cubicBezTo>
                <a:cubicBezTo>
                  <a:pt x="1913673" y="9013630"/>
                  <a:pt x="1901239" y="8999067"/>
                  <a:pt x="1806030" y="8999538"/>
                </a:cubicBezTo>
                <a:cubicBezTo>
                  <a:pt x="1710821" y="9000009"/>
                  <a:pt x="1258880" y="9034364"/>
                  <a:pt x="822148" y="8999538"/>
                </a:cubicBezTo>
                <a:cubicBezTo>
                  <a:pt x="385416" y="8964712"/>
                  <a:pt x="167228" y="9007576"/>
                  <a:pt x="0" y="8999538"/>
                </a:cubicBezTo>
                <a:cubicBezTo>
                  <a:pt x="-5881" y="8818564"/>
                  <a:pt x="17909" y="8549722"/>
                  <a:pt x="0" y="8217270"/>
                </a:cubicBezTo>
                <a:cubicBezTo>
                  <a:pt x="-17909" y="7884818"/>
                  <a:pt x="-12500" y="7867511"/>
                  <a:pt x="0" y="7524998"/>
                </a:cubicBezTo>
                <a:cubicBezTo>
                  <a:pt x="12500" y="7182485"/>
                  <a:pt x="-11066" y="7058944"/>
                  <a:pt x="0" y="6652735"/>
                </a:cubicBezTo>
                <a:cubicBezTo>
                  <a:pt x="11066" y="6246526"/>
                  <a:pt x="28935" y="6339816"/>
                  <a:pt x="0" y="6050459"/>
                </a:cubicBezTo>
                <a:cubicBezTo>
                  <a:pt x="-28935" y="5761102"/>
                  <a:pt x="-38455" y="5565457"/>
                  <a:pt x="0" y="5268191"/>
                </a:cubicBezTo>
                <a:cubicBezTo>
                  <a:pt x="38455" y="4970925"/>
                  <a:pt x="15860" y="4799656"/>
                  <a:pt x="0" y="4575919"/>
                </a:cubicBezTo>
                <a:cubicBezTo>
                  <a:pt x="-15860" y="4352182"/>
                  <a:pt x="8815" y="4358596"/>
                  <a:pt x="0" y="4153633"/>
                </a:cubicBezTo>
                <a:cubicBezTo>
                  <a:pt x="-8815" y="3948670"/>
                  <a:pt x="11818" y="3672685"/>
                  <a:pt x="0" y="3281370"/>
                </a:cubicBezTo>
                <a:cubicBezTo>
                  <a:pt x="-11818" y="2890055"/>
                  <a:pt x="4398" y="3015058"/>
                  <a:pt x="0" y="2769089"/>
                </a:cubicBezTo>
                <a:cubicBezTo>
                  <a:pt x="-4398" y="2523120"/>
                  <a:pt x="-9029" y="2417926"/>
                  <a:pt x="0" y="2166812"/>
                </a:cubicBezTo>
                <a:cubicBezTo>
                  <a:pt x="9029" y="1915698"/>
                  <a:pt x="-5749" y="1714449"/>
                  <a:pt x="0" y="1294549"/>
                </a:cubicBezTo>
                <a:cubicBezTo>
                  <a:pt x="5749" y="874649"/>
                  <a:pt x="48259" y="346019"/>
                  <a:pt x="0" y="0"/>
                </a:cubicBezTo>
                <a:close/>
              </a:path>
              <a:path w="15499513" h="8999538" stroke="0" extrusionOk="0">
                <a:moveTo>
                  <a:pt x="0" y="0"/>
                </a:moveTo>
                <a:cubicBezTo>
                  <a:pt x="254996" y="2518"/>
                  <a:pt x="376142" y="-11848"/>
                  <a:pt x="518897" y="0"/>
                </a:cubicBezTo>
                <a:cubicBezTo>
                  <a:pt x="661652" y="11848"/>
                  <a:pt x="805039" y="-23060"/>
                  <a:pt x="1037793" y="0"/>
                </a:cubicBezTo>
                <a:cubicBezTo>
                  <a:pt x="1270547" y="23060"/>
                  <a:pt x="1750512" y="6035"/>
                  <a:pt x="2021676" y="0"/>
                </a:cubicBezTo>
                <a:cubicBezTo>
                  <a:pt x="2292840" y="-6035"/>
                  <a:pt x="2494007" y="26005"/>
                  <a:pt x="2850563" y="0"/>
                </a:cubicBezTo>
                <a:cubicBezTo>
                  <a:pt x="3207119" y="-26005"/>
                  <a:pt x="3387884" y="1343"/>
                  <a:pt x="3679450" y="0"/>
                </a:cubicBezTo>
                <a:cubicBezTo>
                  <a:pt x="3971016" y="-1343"/>
                  <a:pt x="4063124" y="22272"/>
                  <a:pt x="4198346" y="0"/>
                </a:cubicBezTo>
                <a:cubicBezTo>
                  <a:pt x="4333568" y="-22272"/>
                  <a:pt x="4557356" y="835"/>
                  <a:pt x="4872238" y="0"/>
                </a:cubicBezTo>
                <a:cubicBezTo>
                  <a:pt x="5187120" y="-835"/>
                  <a:pt x="5222395" y="-15580"/>
                  <a:pt x="5546130" y="0"/>
                </a:cubicBezTo>
                <a:cubicBezTo>
                  <a:pt x="5869865" y="15580"/>
                  <a:pt x="5681310" y="715"/>
                  <a:pt x="5755037" y="0"/>
                </a:cubicBezTo>
                <a:cubicBezTo>
                  <a:pt x="5828764" y="-715"/>
                  <a:pt x="6285338" y="9590"/>
                  <a:pt x="6738919" y="0"/>
                </a:cubicBezTo>
                <a:cubicBezTo>
                  <a:pt x="7192500" y="-9590"/>
                  <a:pt x="7012067" y="-4417"/>
                  <a:pt x="7102820" y="0"/>
                </a:cubicBezTo>
                <a:cubicBezTo>
                  <a:pt x="7193573" y="4417"/>
                  <a:pt x="7398447" y="15876"/>
                  <a:pt x="7621717" y="0"/>
                </a:cubicBezTo>
                <a:cubicBezTo>
                  <a:pt x="7844987" y="-15876"/>
                  <a:pt x="8071964" y="-24849"/>
                  <a:pt x="8295609" y="0"/>
                </a:cubicBezTo>
                <a:cubicBezTo>
                  <a:pt x="8519254" y="24849"/>
                  <a:pt x="8676063" y="10746"/>
                  <a:pt x="8814506" y="0"/>
                </a:cubicBezTo>
                <a:cubicBezTo>
                  <a:pt x="8952949" y="-10746"/>
                  <a:pt x="9190924" y="4879"/>
                  <a:pt x="9333402" y="0"/>
                </a:cubicBezTo>
                <a:cubicBezTo>
                  <a:pt x="9475880" y="-4879"/>
                  <a:pt x="9860560" y="-43584"/>
                  <a:pt x="10317285" y="0"/>
                </a:cubicBezTo>
                <a:cubicBezTo>
                  <a:pt x="10774010" y="43584"/>
                  <a:pt x="10474054" y="5965"/>
                  <a:pt x="10526191" y="0"/>
                </a:cubicBezTo>
                <a:cubicBezTo>
                  <a:pt x="10578328" y="-5965"/>
                  <a:pt x="11024775" y="33463"/>
                  <a:pt x="11200083" y="0"/>
                </a:cubicBezTo>
                <a:cubicBezTo>
                  <a:pt x="11375391" y="-33463"/>
                  <a:pt x="11631842" y="9299"/>
                  <a:pt x="12028970" y="0"/>
                </a:cubicBezTo>
                <a:cubicBezTo>
                  <a:pt x="12426098" y="-9299"/>
                  <a:pt x="12811648" y="-14251"/>
                  <a:pt x="13012852" y="0"/>
                </a:cubicBezTo>
                <a:cubicBezTo>
                  <a:pt x="13214056" y="14251"/>
                  <a:pt x="13769635" y="10985"/>
                  <a:pt x="13996734" y="0"/>
                </a:cubicBezTo>
                <a:cubicBezTo>
                  <a:pt x="14223833" y="-10985"/>
                  <a:pt x="14187140" y="13307"/>
                  <a:pt x="14360636" y="0"/>
                </a:cubicBezTo>
                <a:cubicBezTo>
                  <a:pt x="14534132" y="-13307"/>
                  <a:pt x="15151352" y="-10665"/>
                  <a:pt x="15499513" y="0"/>
                </a:cubicBezTo>
                <a:cubicBezTo>
                  <a:pt x="15516182" y="192301"/>
                  <a:pt x="15458284" y="634511"/>
                  <a:pt x="15499513" y="872263"/>
                </a:cubicBezTo>
                <a:cubicBezTo>
                  <a:pt x="15540742" y="1110015"/>
                  <a:pt x="15497418" y="1108537"/>
                  <a:pt x="15499513" y="1294549"/>
                </a:cubicBezTo>
                <a:cubicBezTo>
                  <a:pt x="15501608" y="1480561"/>
                  <a:pt x="15485853" y="1743807"/>
                  <a:pt x="15499513" y="1896826"/>
                </a:cubicBezTo>
                <a:cubicBezTo>
                  <a:pt x="15513173" y="2049845"/>
                  <a:pt x="15527303" y="2417449"/>
                  <a:pt x="15499513" y="2589098"/>
                </a:cubicBezTo>
                <a:cubicBezTo>
                  <a:pt x="15471723" y="2760747"/>
                  <a:pt x="15476859" y="3130350"/>
                  <a:pt x="15499513" y="3461361"/>
                </a:cubicBezTo>
                <a:cubicBezTo>
                  <a:pt x="15522167" y="3792372"/>
                  <a:pt x="15494393" y="3936337"/>
                  <a:pt x="15499513" y="4153633"/>
                </a:cubicBezTo>
                <a:cubicBezTo>
                  <a:pt x="15504633" y="4370929"/>
                  <a:pt x="15536131" y="4804160"/>
                  <a:pt x="15499513" y="5025896"/>
                </a:cubicBezTo>
                <a:cubicBezTo>
                  <a:pt x="15462895" y="5247632"/>
                  <a:pt x="15475090" y="5343157"/>
                  <a:pt x="15499513" y="5538177"/>
                </a:cubicBezTo>
                <a:cubicBezTo>
                  <a:pt x="15523936" y="5733197"/>
                  <a:pt x="15475214" y="5804192"/>
                  <a:pt x="15499513" y="6050459"/>
                </a:cubicBezTo>
                <a:cubicBezTo>
                  <a:pt x="15523812" y="6296726"/>
                  <a:pt x="15530012" y="6607463"/>
                  <a:pt x="15499513" y="6832726"/>
                </a:cubicBezTo>
                <a:cubicBezTo>
                  <a:pt x="15469014" y="7057989"/>
                  <a:pt x="15515448" y="7147026"/>
                  <a:pt x="15499513" y="7255012"/>
                </a:cubicBezTo>
                <a:cubicBezTo>
                  <a:pt x="15483578" y="7362998"/>
                  <a:pt x="15525859" y="7850919"/>
                  <a:pt x="15499513" y="8127275"/>
                </a:cubicBezTo>
                <a:cubicBezTo>
                  <a:pt x="15473167" y="8403631"/>
                  <a:pt x="15464776" y="8783251"/>
                  <a:pt x="15499513" y="8999538"/>
                </a:cubicBezTo>
                <a:cubicBezTo>
                  <a:pt x="15448543" y="9008300"/>
                  <a:pt x="15355380" y="8996231"/>
                  <a:pt x="15290607" y="8999538"/>
                </a:cubicBezTo>
                <a:cubicBezTo>
                  <a:pt x="15225834" y="9002845"/>
                  <a:pt x="14838388" y="8977458"/>
                  <a:pt x="14461720" y="8999538"/>
                </a:cubicBezTo>
                <a:cubicBezTo>
                  <a:pt x="14085052" y="9021618"/>
                  <a:pt x="14248106" y="9016979"/>
                  <a:pt x="14097818" y="8999538"/>
                </a:cubicBezTo>
                <a:cubicBezTo>
                  <a:pt x="13947530" y="8982097"/>
                  <a:pt x="13775941" y="9015645"/>
                  <a:pt x="13578921" y="8999538"/>
                </a:cubicBezTo>
                <a:cubicBezTo>
                  <a:pt x="13381901" y="8983431"/>
                  <a:pt x="13437513" y="9000889"/>
                  <a:pt x="13370015" y="8999538"/>
                </a:cubicBezTo>
                <a:cubicBezTo>
                  <a:pt x="13302517" y="8998187"/>
                  <a:pt x="13041980" y="8976469"/>
                  <a:pt x="12851118" y="8999538"/>
                </a:cubicBezTo>
                <a:cubicBezTo>
                  <a:pt x="12660256" y="9022607"/>
                  <a:pt x="12281666" y="8963085"/>
                  <a:pt x="11867236" y="8999538"/>
                </a:cubicBezTo>
                <a:cubicBezTo>
                  <a:pt x="11452806" y="9035991"/>
                  <a:pt x="11291473" y="9028224"/>
                  <a:pt x="11038349" y="8999538"/>
                </a:cubicBezTo>
                <a:cubicBezTo>
                  <a:pt x="10785225" y="8970852"/>
                  <a:pt x="10515364" y="9028079"/>
                  <a:pt x="10364457" y="8999538"/>
                </a:cubicBezTo>
                <a:cubicBezTo>
                  <a:pt x="10213550" y="8970997"/>
                  <a:pt x="10197990" y="9003613"/>
                  <a:pt x="10155550" y="8999538"/>
                </a:cubicBezTo>
                <a:cubicBezTo>
                  <a:pt x="10113110" y="8995463"/>
                  <a:pt x="9783035" y="9019164"/>
                  <a:pt x="9481659" y="8999538"/>
                </a:cubicBezTo>
                <a:cubicBezTo>
                  <a:pt x="9180283" y="8979912"/>
                  <a:pt x="8963307" y="8971678"/>
                  <a:pt x="8807767" y="8999538"/>
                </a:cubicBezTo>
                <a:cubicBezTo>
                  <a:pt x="8652227" y="9027398"/>
                  <a:pt x="8673253" y="8995436"/>
                  <a:pt x="8598860" y="8999538"/>
                </a:cubicBezTo>
                <a:cubicBezTo>
                  <a:pt x="8524467" y="9003640"/>
                  <a:pt x="8392156" y="9003978"/>
                  <a:pt x="8234959" y="8999538"/>
                </a:cubicBezTo>
                <a:cubicBezTo>
                  <a:pt x="8077762" y="8995098"/>
                  <a:pt x="7890020" y="8969041"/>
                  <a:pt x="7561067" y="8999538"/>
                </a:cubicBezTo>
                <a:cubicBezTo>
                  <a:pt x="7232114" y="9030035"/>
                  <a:pt x="7178221" y="9027255"/>
                  <a:pt x="6887175" y="8999538"/>
                </a:cubicBezTo>
                <a:cubicBezTo>
                  <a:pt x="6596129" y="8971821"/>
                  <a:pt x="6298629" y="9020881"/>
                  <a:pt x="6058288" y="8999538"/>
                </a:cubicBezTo>
                <a:cubicBezTo>
                  <a:pt x="5817947" y="8978195"/>
                  <a:pt x="5335466" y="9033058"/>
                  <a:pt x="5074406" y="8999538"/>
                </a:cubicBezTo>
                <a:cubicBezTo>
                  <a:pt x="4813346" y="8966018"/>
                  <a:pt x="4638610" y="8991870"/>
                  <a:pt x="4400514" y="8999538"/>
                </a:cubicBezTo>
                <a:cubicBezTo>
                  <a:pt x="4162418" y="9007206"/>
                  <a:pt x="4272495" y="9003360"/>
                  <a:pt x="4191607" y="8999538"/>
                </a:cubicBezTo>
                <a:cubicBezTo>
                  <a:pt x="4110719" y="8995716"/>
                  <a:pt x="4032102" y="9008497"/>
                  <a:pt x="3982701" y="8999538"/>
                </a:cubicBezTo>
                <a:cubicBezTo>
                  <a:pt x="3933300" y="8990579"/>
                  <a:pt x="3665081" y="9008089"/>
                  <a:pt x="3463804" y="8999538"/>
                </a:cubicBezTo>
                <a:cubicBezTo>
                  <a:pt x="3262527" y="8990987"/>
                  <a:pt x="3119239" y="8969429"/>
                  <a:pt x="2789912" y="8999538"/>
                </a:cubicBezTo>
                <a:cubicBezTo>
                  <a:pt x="2460585" y="9029647"/>
                  <a:pt x="2221741" y="9038211"/>
                  <a:pt x="1961025" y="8999538"/>
                </a:cubicBezTo>
                <a:cubicBezTo>
                  <a:pt x="1700309" y="8960865"/>
                  <a:pt x="1229372" y="8962575"/>
                  <a:pt x="977143" y="8999538"/>
                </a:cubicBezTo>
                <a:cubicBezTo>
                  <a:pt x="724914" y="9036501"/>
                  <a:pt x="260408" y="9003213"/>
                  <a:pt x="0" y="8999538"/>
                </a:cubicBezTo>
                <a:cubicBezTo>
                  <a:pt x="17605" y="8854537"/>
                  <a:pt x="-772" y="8612717"/>
                  <a:pt x="0" y="8397261"/>
                </a:cubicBezTo>
                <a:cubicBezTo>
                  <a:pt x="772" y="8181805"/>
                  <a:pt x="-25906" y="8020135"/>
                  <a:pt x="0" y="7794984"/>
                </a:cubicBezTo>
                <a:cubicBezTo>
                  <a:pt x="25906" y="7569833"/>
                  <a:pt x="8998" y="7317472"/>
                  <a:pt x="0" y="7192708"/>
                </a:cubicBezTo>
                <a:cubicBezTo>
                  <a:pt x="-8998" y="7067944"/>
                  <a:pt x="22053" y="6653059"/>
                  <a:pt x="0" y="6500436"/>
                </a:cubicBezTo>
                <a:cubicBezTo>
                  <a:pt x="-22053" y="6347813"/>
                  <a:pt x="-10741" y="6081657"/>
                  <a:pt x="0" y="5718168"/>
                </a:cubicBezTo>
                <a:cubicBezTo>
                  <a:pt x="10741" y="5354679"/>
                  <a:pt x="-18163" y="5433279"/>
                  <a:pt x="0" y="5205887"/>
                </a:cubicBezTo>
                <a:cubicBezTo>
                  <a:pt x="18163" y="4978495"/>
                  <a:pt x="15853" y="4676391"/>
                  <a:pt x="0" y="4513614"/>
                </a:cubicBezTo>
                <a:cubicBezTo>
                  <a:pt x="-15853" y="4350837"/>
                  <a:pt x="16277" y="4107845"/>
                  <a:pt x="0" y="4001333"/>
                </a:cubicBezTo>
                <a:cubicBezTo>
                  <a:pt x="-16277" y="3894821"/>
                  <a:pt x="-16659" y="3512163"/>
                  <a:pt x="0" y="3309061"/>
                </a:cubicBezTo>
                <a:cubicBezTo>
                  <a:pt x="16659" y="3105959"/>
                  <a:pt x="-3181" y="3043250"/>
                  <a:pt x="0" y="2796780"/>
                </a:cubicBezTo>
                <a:cubicBezTo>
                  <a:pt x="3181" y="2550310"/>
                  <a:pt x="27274" y="2249977"/>
                  <a:pt x="0" y="2014512"/>
                </a:cubicBezTo>
                <a:cubicBezTo>
                  <a:pt x="-27274" y="1779047"/>
                  <a:pt x="-21612" y="1516990"/>
                  <a:pt x="0" y="1322240"/>
                </a:cubicBezTo>
                <a:cubicBezTo>
                  <a:pt x="21612" y="1127490"/>
                  <a:pt x="33391" y="39067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266538886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271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5AD90C9-FD3A-EDFF-DAD8-6A0B9C8B3C67}"/>
              </a:ext>
            </a:extLst>
          </p:cNvPr>
          <p:cNvSpPr/>
          <p:nvPr/>
        </p:nvSpPr>
        <p:spPr>
          <a:xfrm>
            <a:off x="0" y="91442"/>
            <a:ext cx="15403081" cy="8798856"/>
          </a:xfrm>
          <a:prstGeom prst="rect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271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E9AD19F-2277-2DE0-1D15-4AE911E45C6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74949" y="184684"/>
            <a:ext cx="11926971" cy="509498"/>
          </a:xfrm>
          <a:custGeom>
            <a:avLst/>
            <a:gdLst>
              <a:gd name="connsiteX0" fmla="*/ 0 w 11926971"/>
              <a:gd name="connsiteY0" fmla="*/ 0 h 509498"/>
              <a:gd name="connsiteX1" fmla="*/ 596349 w 11926971"/>
              <a:gd name="connsiteY1" fmla="*/ 0 h 509498"/>
              <a:gd name="connsiteX2" fmla="*/ 1311967 w 11926971"/>
              <a:gd name="connsiteY2" fmla="*/ 0 h 509498"/>
              <a:gd name="connsiteX3" fmla="*/ 2146855 w 11926971"/>
              <a:gd name="connsiteY3" fmla="*/ 0 h 509498"/>
              <a:gd name="connsiteX4" fmla="*/ 2981743 w 11926971"/>
              <a:gd name="connsiteY4" fmla="*/ 0 h 509498"/>
              <a:gd name="connsiteX5" fmla="*/ 3578091 w 11926971"/>
              <a:gd name="connsiteY5" fmla="*/ 0 h 509498"/>
              <a:gd name="connsiteX6" fmla="*/ 3816631 w 11926971"/>
              <a:gd name="connsiteY6" fmla="*/ 0 h 509498"/>
              <a:gd name="connsiteX7" fmla="*/ 4651519 w 11926971"/>
              <a:gd name="connsiteY7" fmla="*/ 0 h 509498"/>
              <a:gd name="connsiteX8" fmla="*/ 5128598 w 11926971"/>
              <a:gd name="connsiteY8" fmla="*/ 0 h 509498"/>
              <a:gd name="connsiteX9" fmla="*/ 5844216 w 11926971"/>
              <a:gd name="connsiteY9" fmla="*/ 0 h 509498"/>
              <a:gd name="connsiteX10" fmla="*/ 6679104 w 11926971"/>
              <a:gd name="connsiteY10" fmla="*/ 0 h 509498"/>
              <a:gd name="connsiteX11" fmla="*/ 7156183 w 11926971"/>
              <a:gd name="connsiteY11" fmla="*/ 0 h 509498"/>
              <a:gd name="connsiteX12" fmla="*/ 7871801 w 11926971"/>
              <a:gd name="connsiteY12" fmla="*/ 0 h 509498"/>
              <a:gd name="connsiteX13" fmla="*/ 8110340 w 11926971"/>
              <a:gd name="connsiteY13" fmla="*/ 0 h 509498"/>
              <a:gd name="connsiteX14" fmla="*/ 8468149 w 11926971"/>
              <a:gd name="connsiteY14" fmla="*/ 0 h 509498"/>
              <a:gd name="connsiteX15" fmla="*/ 8825959 w 11926971"/>
              <a:gd name="connsiteY15" fmla="*/ 0 h 509498"/>
              <a:gd name="connsiteX16" fmla="*/ 9064498 w 11926971"/>
              <a:gd name="connsiteY16" fmla="*/ 0 h 509498"/>
              <a:gd name="connsiteX17" fmla="*/ 9422307 w 11926971"/>
              <a:gd name="connsiteY17" fmla="*/ 0 h 509498"/>
              <a:gd name="connsiteX18" fmla="*/ 9899386 w 11926971"/>
              <a:gd name="connsiteY18" fmla="*/ 0 h 509498"/>
              <a:gd name="connsiteX19" fmla="*/ 10495734 w 11926971"/>
              <a:gd name="connsiteY19" fmla="*/ 0 h 509498"/>
              <a:gd name="connsiteX20" fmla="*/ 11211353 w 11926971"/>
              <a:gd name="connsiteY20" fmla="*/ 0 h 509498"/>
              <a:gd name="connsiteX21" fmla="*/ 11926971 w 11926971"/>
              <a:gd name="connsiteY21" fmla="*/ 0 h 509498"/>
              <a:gd name="connsiteX22" fmla="*/ 11926971 w 11926971"/>
              <a:gd name="connsiteY22" fmla="*/ 509498 h 509498"/>
              <a:gd name="connsiteX23" fmla="*/ 11330622 w 11926971"/>
              <a:gd name="connsiteY23" fmla="*/ 509498 h 509498"/>
              <a:gd name="connsiteX24" fmla="*/ 10734274 w 11926971"/>
              <a:gd name="connsiteY24" fmla="*/ 509498 h 509498"/>
              <a:gd name="connsiteX25" fmla="*/ 10257195 w 11926971"/>
              <a:gd name="connsiteY25" fmla="*/ 509498 h 509498"/>
              <a:gd name="connsiteX26" fmla="*/ 9660847 w 11926971"/>
              <a:gd name="connsiteY26" fmla="*/ 509498 h 509498"/>
              <a:gd name="connsiteX27" fmla="*/ 9303037 w 11926971"/>
              <a:gd name="connsiteY27" fmla="*/ 509498 h 509498"/>
              <a:gd name="connsiteX28" fmla="*/ 9064498 w 11926971"/>
              <a:gd name="connsiteY28" fmla="*/ 509498 h 509498"/>
              <a:gd name="connsiteX29" fmla="*/ 8229610 w 11926971"/>
              <a:gd name="connsiteY29" fmla="*/ 509498 h 509498"/>
              <a:gd name="connsiteX30" fmla="*/ 7394722 w 11926971"/>
              <a:gd name="connsiteY30" fmla="*/ 509498 h 509498"/>
              <a:gd name="connsiteX31" fmla="*/ 6917643 w 11926971"/>
              <a:gd name="connsiteY31" fmla="*/ 509498 h 509498"/>
              <a:gd name="connsiteX32" fmla="*/ 6202025 w 11926971"/>
              <a:gd name="connsiteY32" fmla="*/ 509498 h 509498"/>
              <a:gd name="connsiteX33" fmla="*/ 5724946 w 11926971"/>
              <a:gd name="connsiteY33" fmla="*/ 509498 h 509498"/>
              <a:gd name="connsiteX34" fmla="*/ 4890058 w 11926971"/>
              <a:gd name="connsiteY34" fmla="*/ 509498 h 509498"/>
              <a:gd name="connsiteX35" fmla="*/ 4412979 w 11926971"/>
              <a:gd name="connsiteY35" fmla="*/ 509498 h 509498"/>
              <a:gd name="connsiteX36" fmla="*/ 3578091 w 11926971"/>
              <a:gd name="connsiteY36" fmla="*/ 509498 h 509498"/>
              <a:gd name="connsiteX37" fmla="*/ 3220282 w 11926971"/>
              <a:gd name="connsiteY37" fmla="*/ 509498 h 509498"/>
              <a:gd name="connsiteX38" fmla="*/ 2981743 w 11926971"/>
              <a:gd name="connsiteY38" fmla="*/ 509498 h 509498"/>
              <a:gd name="connsiteX39" fmla="*/ 2743203 w 11926971"/>
              <a:gd name="connsiteY39" fmla="*/ 509498 h 509498"/>
              <a:gd name="connsiteX40" fmla="*/ 2266124 w 11926971"/>
              <a:gd name="connsiteY40" fmla="*/ 509498 h 509498"/>
              <a:gd name="connsiteX41" fmla="*/ 1908315 w 11926971"/>
              <a:gd name="connsiteY41" fmla="*/ 509498 h 509498"/>
              <a:gd name="connsiteX42" fmla="*/ 1192697 w 11926971"/>
              <a:gd name="connsiteY42" fmla="*/ 509498 h 509498"/>
              <a:gd name="connsiteX43" fmla="*/ 596349 w 11926971"/>
              <a:gd name="connsiteY43" fmla="*/ 509498 h 509498"/>
              <a:gd name="connsiteX44" fmla="*/ 0 w 11926971"/>
              <a:gd name="connsiteY44" fmla="*/ 509498 h 509498"/>
              <a:gd name="connsiteX45" fmla="*/ 0 w 11926971"/>
              <a:gd name="connsiteY45" fmla="*/ 0 h 509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926971" h="509498" fill="none" extrusionOk="0">
                <a:moveTo>
                  <a:pt x="0" y="0"/>
                </a:moveTo>
                <a:cubicBezTo>
                  <a:pt x="286797" y="-14097"/>
                  <a:pt x="416180" y="64390"/>
                  <a:pt x="596349" y="0"/>
                </a:cubicBezTo>
                <a:cubicBezTo>
                  <a:pt x="776518" y="-64390"/>
                  <a:pt x="1037328" y="44000"/>
                  <a:pt x="1311967" y="0"/>
                </a:cubicBezTo>
                <a:cubicBezTo>
                  <a:pt x="1586606" y="-44000"/>
                  <a:pt x="1811917" y="79723"/>
                  <a:pt x="2146855" y="0"/>
                </a:cubicBezTo>
                <a:cubicBezTo>
                  <a:pt x="2481793" y="-79723"/>
                  <a:pt x="2603817" y="82903"/>
                  <a:pt x="2981743" y="0"/>
                </a:cubicBezTo>
                <a:cubicBezTo>
                  <a:pt x="3359669" y="-82903"/>
                  <a:pt x="3432234" y="40113"/>
                  <a:pt x="3578091" y="0"/>
                </a:cubicBezTo>
                <a:cubicBezTo>
                  <a:pt x="3723948" y="-40113"/>
                  <a:pt x="3751766" y="3972"/>
                  <a:pt x="3816631" y="0"/>
                </a:cubicBezTo>
                <a:cubicBezTo>
                  <a:pt x="3881496" y="-3972"/>
                  <a:pt x="4285877" y="18873"/>
                  <a:pt x="4651519" y="0"/>
                </a:cubicBezTo>
                <a:cubicBezTo>
                  <a:pt x="5017161" y="-18873"/>
                  <a:pt x="4997373" y="48631"/>
                  <a:pt x="5128598" y="0"/>
                </a:cubicBezTo>
                <a:cubicBezTo>
                  <a:pt x="5259823" y="-48631"/>
                  <a:pt x="5599332" y="38782"/>
                  <a:pt x="5844216" y="0"/>
                </a:cubicBezTo>
                <a:cubicBezTo>
                  <a:pt x="6089100" y="-38782"/>
                  <a:pt x="6392270" y="44743"/>
                  <a:pt x="6679104" y="0"/>
                </a:cubicBezTo>
                <a:cubicBezTo>
                  <a:pt x="6965938" y="-44743"/>
                  <a:pt x="6934434" y="20177"/>
                  <a:pt x="7156183" y="0"/>
                </a:cubicBezTo>
                <a:cubicBezTo>
                  <a:pt x="7377932" y="-20177"/>
                  <a:pt x="7642902" y="6225"/>
                  <a:pt x="7871801" y="0"/>
                </a:cubicBezTo>
                <a:cubicBezTo>
                  <a:pt x="8100700" y="-6225"/>
                  <a:pt x="8045332" y="22894"/>
                  <a:pt x="8110340" y="0"/>
                </a:cubicBezTo>
                <a:cubicBezTo>
                  <a:pt x="8175348" y="-22894"/>
                  <a:pt x="8292267" y="14398"/>
                  <a:pt x="8468149" y="0"/>
                </a:cubicBezTo>
                <a:cubicBezTo>
                  <a:pt x="8644031" y="-14398"/>
                  <a:pt x="8688412" y="3900"/>
                  <a:pt x="8825959" y="0"/>
                </a:cubicBezTo>
                <a:cubicBezTo>
                  <a:pt x="8963506" y="-3900"/>
                  <a:pt x="8988664" y="1852"/>
                  <a:pt x="9064498" y="0"/>
                </a:cubicBezTo>
                <a:cubicBezTo>
                  <a:pt x="9140332" y="-1852"/>
                  <a:pt x="9289487" y="32852"/>
                  <a:pt x="9422307" y="0"/>
                </a:cubicBezTo>
                <a:cubicBezTo>
                  <a:pt x="9555127" y="-32852"/>
                  <a:pt x="9726729" y="33151"/>
                  <a:pt x="9899386" y="0"/>
                </a:cubicBezTo>
                <a:cubicBezTo>
                  <a:pt x="10072043" y="-33151"/>
                  <a:pt x="10223580" y="6483"/>
                  <a:pt x="10495734" y="0"/>
                </a:cubicBezTo>
                <a:cubicBezTo>
                  <a:pt x="10767888" y="-6483"/>
                  <a:pt x="10979835" y="83312"/>
                  <a:pt x="11211353" y="0"/>
                </a:cubicBezTo>
                <a:cubicBezTo>
                  <a:pt x="11442871" y="-83312"/>
                  <a:pt x="11783828" y="32700"/>
                  <a:pt x="11926971" y="0"/>
                </a:cubicBezTo>
                <a:cubicBezTo>
                  <a:pt x="11932398" y="107580"/>
                  <a:pt x="11886740" y="317712"/>
                  <a:pt x="11926971" y="509498"/>
                </a:cubicBezTo>
                <a:cubicBezTo>
                  <a:pt x="11660522" y="553919"/>
                  <a:pt x="11488795" y="495602"/>
                  <a:pt x="11330622" y="509498"/>
                </a:cubicBezTo>
                <a:cubicBezTo>
                  <a:pt x="11172449" y="523394"/>
                  <a:pt x="10885903" y="493663"/>
                  <a:pt x="10734274" y="509498"/>
                </a:cubicBezTo>
                <a:cubicBezTo>
                  <a:pt x="10582645" y="525333"/>
                  <a:pt x="10385781" y="468857"/>
                  <a:pt x="10257195" y="509498"/>
                </a:cubicBezTo>
                <a:cubicBezTo>
                  <a:pt x="10128609" y="550139"/>
                  <a:pt x="9863079" y="487430"/>
                  <a:pt x="9660847" y="509498"/>
                </a:cubicBezTo>
                <a:cubicBezTo>
                  <a:pt x="9458615" y="531566"/>
                  <a:pt x="9388665" y="496335"/>
                  <a:pt x="9303037" y="509498"/>
                </a:cubicBezTo>
                <a:cubicBezTo>
                  <a:pt x="9217409" y="522661"/>
                  <a:pt x="9149183" y="484977"/>
                  <a:pt x="9064498" y="509498"/>
                </a:cubicBezTo>
                <a:cubicBezTo>
                  <a:pt x="8979813" y="534019"/>
                  <a:pt x="8430036" y="500179"/>
                  <a:pt x="8229610" y="509498"/>
                </a:cubicBezTo>
                <a:cubicBezTo>
                  <a:pt x="8029184" y="518817"/>
                  <a:pt x="7781517" y="419092"/>
                  <a:pt x="7394722" y="509498"/>
                </a:cubicBezTo>
                <a:cubicBezTo>
                  <a:pt x="7007927" y="599904"/>
                  <a:pt x="7058341" y="484783"/>
                  <a:pt x="6917643" y="509498"/>
                </a:cubicBezTo>
                <a:cubicBezTo>
                  <a:pt x="6776945" y="534213"/>
                  <a:pt x="6434524" y="502066"/>
                  <a:pt x="6202025" y="509498"/>
                </a:cubicBezTo>
                <a:cubicBezTo>
                  <a:pt x="5969526" y="516930"/>
                  <a:pt x="5917349" y="499764"/>
                  <a:pt x="5724946" y="509498"/>
                </a:cubicBezTo>
                <a:cubicBezTo>
                  <a:pt x="5532543" y="519232"/>
                  <a:pt x="5270788" y="415155"/>
                  <a:pt x="4890058" y="509498"/>
                </a:cubicBezTo>
                <a:cubicBezTo>
                  <a:pt x="4509328" y="603841"/>
                  <a:pt x="4648148" y="487871"/>
                  <a:pt x="4412979" y="509498"/>
                </a:cubicBezTo>
                <a:cubicBezTo>
                  <a:pt x="4177810" y="531125"/>
                  <a:pt x="3975694" y="461711"/>
                  <a:pt x="3578091" y="509498"/>
                </a:cubicBezTo>
                <a:cubicBezTo>
                  <a:pt x="3180488" y="557285"/>
                  <a:pt x="3350249" y="505376"/>
                  <a:pt x="3220282" y="509498"/>
                </a:cubicBezTo>
                <a:cubicBezTo>
                  <a:pt x="3090315" y="513620"/>
                  <a:pt x="3049514" y="503377"/>
                  <a:pt x="2981743" y="509498"/>
                </a:cubicBezTo>
                <a:cubicBezTo>
                  <a:pt x="2913972" y="515619"/>
                  <a:pt x="2859059" y="490864"/>
                  <a:pt x="2743203" y="509498"/>
                </a:cubicBezTo>
                <a:cubicBezTo>
                  <a:pt x="2627347" y="528132"/>
                  <a:pt x="2439794" y="503009"/>
                  <a:pt x="2266124" y="509498"/>
                </a:cubicBezTo>
                <a:cubicBezTo>
                  <a:pt x="2092454" y="515987"/>
                  <a:pt x="2066080" y="491333"/>
                  <a:pt x="1908315" y="509498"/>
                </a:cubicBezTo>
                <a:cubicBezTo>
                  <a:pt x="1750550" y="527663"/>
                  <a:pt x="1345754" y="503492"/>
                  <a:pt x="1192697" y="509498"/>
                </a:cubicBezTo>
                <a:cubicBezTo>
                  <a:pt x="1039640" y="515504"/>
                  <a:pt x="812141" y="468836"/>
                  <a:pt x="596349" y="509498"/>
                </a:cubicBezTo>
                <a:cubicBezTo>
                  <a:pt x="380557" y="550160"/>
                  <a:pt x="244277" y="478042"/>
                  <a:pt x="0" y="509498"/>
                </a:cubicBezTo>
                <a:cubicBezTo>
                  <a:pt x="-4016" y="402283"/>
                  <a:pt x="4132" y="243706"/>
                  <a:pt x="0" y="0"/>
                </a:cubicBezTo>
                <a:close/>
              </a:path>
              <a:path w="11926971" h="509498" stroke="0" extrusionOk="0">
                <a:moveTo>
                  <a:pt x="0" y="0"/>
                </a:moveTo>
                <a:cubicBezTo>
                  <a:pt x="153462" y="-6647"/>
                  <a:pt x="228170" y="29991"/>
                  <a:pt x="357809" y="0"/>
                </a:cubicBezTo>
                <a:cubicBezTo>
                  <a:pt x="487448" y="-29991"/>
                  <a:pt x="808603" y="7233"/>
                  <a:pt x="954158" y="0"/>
                </a:cubicBezTo>
                <a:cubicBezTo>
                  <a:pt x="1099713" y="-7233"/>
                  <a:pt x="1263226" y="2336"/>
                  <a:pt x="1550506" y="0"/>
                </a:cubicBezTo>
                <a:cubicBezTo>
                  <a:pt x="1837786" y="-2336"/>
                  <a:pt x="2023856" y="42709"/>
                  <a:pt x="2146855" y="0"/>
                </a:cubicBezTo>
                <a:cubicBezTo>
                  <a:pt x="2269854" y="-42709"/>
                  <a:pt x="2323604" y="15149"/>
                  <a:pt x="2385394" y="0"/>
                </a:cubicBezTo>
                <a:cubicBezTo>
                  <a:pt x="2447184" y="-15149"/>
                  <a:pt x="2619626" y="4428"/>
                  <a:pt x="2743203" y="0"/>
                </a:cubicBezTo>
                <a:cubicBezTo>
                  <a:pt x="2866780" y="-4428"/>
                  <a:pt x="3072687" y="24090"/>
                  <a:pt x="3339552" y="0"/>
                </a:cubicBezTo>
                <a:cubicBezTo>
                  <a:pt x="3606417" y="-24090"/>
                  <a:pt x="3480663" y="11439"/>
                  <a:pt x="3578091" y="0"/>
                </a:cubicBezTo>
                <a:cubicBezTo>
                  <a:pt x="3675519" y="-11439"/>
                  <a:pt x="3813696" y="31609"/>
                  <a:pt x="3935900" y="0"/>
                </a:cubicBezTo>
                <a:cubicBezTo>
                  <a:pt x="4058104" y="-31609"/>
                  <a:pt x="4085300" y="696"/>
                  <a:pt x="4174440" y="0"/>
                </a:cubicBezTo>
                <a:cubicBezTo>
                  <a:pt x="4263580" y="-696"/>
                  <a:pt x="4713909" y="63261"/>
                  <a:pt x="4890058" y="0"/>
                </a:cubicBezTo>
                <a:cubicBezTo>
                  <a:pt x="5066207" y="-63261"/>
                  <a:pt x="5127151" y="25839"/>
                  <a:pt x="5247867" y="0"/>
                </a:cubicBezTo>
                <a:cubicBezTo>
                  <a:pt x="5368583" y="-25839"/>
                  <a:pt x="5605530" y="33021"/>
                  <a:pt x="5724946" y="0"/>
                </a:cubicBezTo>
                <a:cubicBezTo>
                  <a:pt x="5844362" y="-33021"/>
                  <a:pt x="5937386" y="42106"/>
                  <a:pt x="6082755" y="0"/>
                </a:cubicBezTo>
                <a:cubicBezTo>
                  <a:pt x="6228124" y="-42106"/>
                  <a:pt x="6611976" y="24481"/>
                  <a:pt x="6798373" y="0"/>
                </a:cubicBezTo>
                <a:cubicBezTo>
                  <a:pt x="6984770" y="-24481"/>
                  <a:pt x="6932893" y="9781"/>
                  <a:pt x="7036913" y="0"/>
                </a:cubicBezTo>
                <a:cubicBezTo>
                  <a:pt x="7140933" y="-9781"/>
                  <a:pt x="7197729" y="20449"/>
                  <a:pt x="7275452" y="0"/>
                </a:cubicBezTo>
                <a:cubicBezTo>
                  <a:pt x="7353175" y="-20449"/>
                  <a:pt x="7424781" y="2163"/>
                  <a:pt x="7513992" y="0"/>
                </a:cubicBezTo>
                <a:cubicBezTo>
                  <a:pt x="7603203" y="-2163"/>
                  <a:pt x="7634564" y="1024"/>
                  <a:pt x="7752531" y="0"/>
                </a:cubicBezTo>
                <a:cubicBezTo>
                  <a:pt x="7870498" y="-1024"/>
                  <a:pt x="8160422" y="22382"/>
                  <a:pt x="8468149" y="0"/>
                </a:cubicBezTo>
                <a:cubicBezTo>
                  <a:pt x="8775876" y="-22382"/>
                  <a:pt x="8968036" y="18261"/>
                  <a:pt x="9183768" y="0"/>
                </a:cubicBezTo>
                <a:cubicBezTo>
                  <a:pt x="9399500" y="-18261"/>
                  <a:pt x="9844050" y="84153"/>
                  <a:pt x="10018656" y="0"/>
                </a:cubicBezTo>
                <a:cubicBezTo>
                  <a:pt x="10193262" y="-84153"/>
                  <a:pt x="10445745" y="51603"/>
                  <a:pt x="10734274" y="0"/>
                </a:cubicBezTo>
                <a:cubicBezTo>
                  <a:pt x="11022803" y="-51603"/>
                  <a:pt x="11204145" y="71326"/>
                  <a:pt x="11330622" y="0"/>
                </a:cubicBezTo>
                <a:cubicBezTo>
                  <a:pt x="11457099" y="-71326"/>
                  <a:pt x="11711930" y="10167"/>
                  <a:pt x="11926971" y="0"/>
                </a:cubicBezTo>
                <a:cubicBezTo>
                  <a:pt x="11974823" y="136447"/>
                  <a:pt x="11897834" y="329747"/>
                  <a:pt x="11926971" y="509498"/>
                </a:cubicBezTo>
                <a:cubicBezTo>
                  <a:pt x="11852021" y="523600"/>
                  <a:pt x="11744133" y="478310"/>
                  <a:pt x="11569162" y="509498"/>
                </a:cubicBezTo>
                <a:cubicBezTo>
                  <a:pt x="11394191" y="540686"/>
                  <a:pt x="11257153" y="456273"/>
                  <a:pt x="10972813" y="509498"/>
                </a:cubicBezTo>
                <a:cubicBezTo>
                  <a:pt x="10688473" y="562723"/>
                  <a:pt x="10692207" y="484032"/>
                  <a:pt x="10615004" y="509498"/>
                </a:cubicBezTo>
                <a:cubicBezTo>
                  <a:pt x="10537801" y="534964"/>
                  <a:pt x="10113749" y="455199"/>
                  <a:pt x="9780116" y="509498"/>
                </a:cubicBezTo>
                <a:cubicBezTo>
                  <a:pt x="9446483" y="563797"/>
                  <a:pt x="9534538" y="490837"/>
                  <a:pt x="9422307" y="509498"/>
                </a:cubicBezTo>
                <a:cubicBezTo>
                  <a:pt x="9310076" y="528159"/>
                  <a:pt x="9056828" y="447847"/>
                  <a:pt x="8825959" y="509498"/>
                </a:cubicBezTo>
                <a:cubicBezTo>
                  <a:pt x="8595090" y="571149"/>
                  <a:pt x="8576501" y="474461"/>
                  <a:pt x="8468149" y="509498"/>
                </a:cubicBezTo>
                <a:cubicBezTo>
                  <a:pt x="8359797" y="544535"/>
                  <a:pt x="8095241" y="469901"/>
                  <a:pt x="7752531" y="509498"/>
                </a:cubicBezTo>
                <a:cubicBezTo>
                  <a:pt x="7409821" y="549095"/>
                  <a:pt x="7523212" y="479568"/>
                  <a:pt x="7394722" y="509498"/>
                </a:cubicBezTo>
                <a:cubicBezTo>
                  <a:pt x="7266232" y="539428"/>
                  <a:pt x="7044264" y="481643"/>
                  <a:pt x="6798373" y="509498"/>
                </a:cubicBezTo>
                <a:cubicBezTo>
                  <a:pt x="6552482" y="537353"/>
                  <a:pt x="6270526" y="444379"/>
                  <a:pt x="6082755" y="509498"/>
                </a:cubicBezTo>
                <a:cubicBezTo>
                  <a:pt x="5894984" y="574617"/>
                  <a:pt x="5641440" y="503764"/>
                  <a:pt x="5486407" y="509498"/>
                </a:cubicBezTo>
                <a:cubicBezTo>
                  <a:pt x="5331374" y="515232"/>
                  <a:pt x="5068618" y="480908"/>
                  <a:pt x="4770788" y="509498"/>
                </a:cubicBezTo>
                <a:cubicBezTo>
                  <a:pt x="4472958" y="538088"/>
                  <a:pt x="4338309" y="446985"/>
                  <a:pt x="4174440" y="509498"/>
                </a:cubicBezTo>
                <a:cubicBezTo>
                  <a:pt x="4010571" y="572011"/>
                  <a:pt x="3833242" y="503708"/>
                  <a:pt x="3578091" y="509498"/>
                </a:cubicBezTo>
                <a:cubicBezTo>
                  <a:pt x="3322940" y="515288"/>
                  <a:pt x="3203813" y="499200"/>
                  <a:pt x="3101012" y="509498"/>
                </a:cubicBezTo>
                <a:cubicBezTo>
                  <a:pt x="2998211" y="519796"/>
                  <a:pt x="2932124" y="483593"/>
                  <a:pt x="2862473" y="509498"/>
                </a:cubicBezTo>
                <a:cubicBezTo>
                  <a:pt x="2792822" y="535403"/>
                  <a:pt x="2414933" y="466782"/>
                  <a:pt x="2266124" y="509498"/>
                </a:cubicBezTo>
                <a:cubicBezTo>
                  <a:pt x="2117315" y="552214"/>
                  <a:pt x="1793422" y="415598"/>
                  <a:pt x="1431237" y="509498"/>
                </a:cubicBezTo>
                <a:cubicBezTo>
                  <a:pt x="1069052" y="603398"/>
                  <a:pt x="1054155" y="507267"/>
                  <a:pt x="954158" y="509498"/>
                </a:cubicBezTo>
                <a:cubicBezTo>
                  <a:pt x="854161" y="511729"/>
                  <a:pt x="466675" y="500805"/>
                  <a:pt x="0" y="509498"/>
                </a:cubicBezTo>
                <a:cubicBezTo>
                  <a:pt x="-58174" y="269624"/>
                  <a:pt x="59916" y="17280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61601567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71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Anexo Nivel 2: Transformación del Aprendizaje</a:t>
            </a:r>
          </a:p>
        </p:txBody>
      </p:sp>
      <p:sp>
        <p:nvSpPr>
          <p:cNvPr id="18" name="Rectángulo: una sola esquina cortada 17">
            <a:extLst>
              <a:ext uri="{FF2B5EF4-FFF2-40B4-BE49-F238E27FC236}">
                <a16:creationId xmlns:a16="http://schemas.microsoft.com/office/drawing/2014/main" id="{879DFE81-BDF2-8B8B-9A44-6C1FCD41130A}"/>
              </a:ext>
            </a:extLst>
          </p:cNvPr>
          <p:cNvSpPr/>
          <p:nvPr/>
        </p:nvSpPr>
        <p:spPr>
          <a:xfrm flipH="1">
            <a:off x="2551901" y="1036458"/>
            <a:ext cx="12829113" cy="7778395"/>
          </a:xfrm>
          <a:prstGeom prst="snip1Rect">
            <a:avLst/>
          </a:prstGeom>
          <a:solidFill>
            <a:schemeClr val="bg1">
              <a:alpha val="68000"/>
            </a:schemeClr>
          </a:solidFill>
          <a:effectLst>
            <a:outerShdw blurRad="101600" dist="50800" dir="2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271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7DC938F-1B75-D777-F77E-0072967697D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21395" y="848451"/>
            <a:ext cx="5205859" cy="389658"/>
          </a:xfrm>
          <a:custGeom>
            <a:avLst/>
            <a:gdLst>
              <a:gd name="connsiteX0" fmla="*/ 0 w 5205859"/>
              <a:gd name="connsiteY0" fmla="*/ 0 h 389658"/>
              <a:gd name="connsiteX1" fmla="*/ 578429 w 5205859"/>
              <a:gd name="connsiteY1" fmla="*/ 0 h 389658"/>
              <a:gd name="connsiteX2" fmla="*/ 1052740 w 5205859"/>
              <a:gd name="connsiteY2" fmla="*/ 0 h 389658"/>
              <a:gd name="connsiteX3" fmla="*/ 1474993 w 5205859"/>
              <a:gd name="connsiteY3" fmla="*/ 0 h 389658"/>
              <a:gd name="connsiteX4" fmla="*/ 1897246 w 5205859"/>
              <a:gd name="connsiteY4" fmla="*/ 0 h 389658"/>
              <a:gd name="connsiteX5" fmla="*/ 2579792 w 5205859"/>
              <a:gd name="connsiteY5" fmla="*/ 0 h 389658"/>
              <a:gd name="connsiteX6" fmla="*/ 3054104 w 5205859"/>
              <a:gd name="connsiteY6" fmla="*/ 0 h 389658"/>
              <a:gd name="connsiteX7" fmla="*/ 3632533 w 5205859"/>
              <a:gd name="connsiteY7" fmla="*/ 0 h 389658"/>
              <a:gd name="connsiteX8" fmla="*/ 4054786 w 5205859"/>
              <a:gd name="connsiteY8" fmla="*/ 0 h 389658"/>
              <a:gd name="connsiteX9" fmla="*/ 5205859 w 5205859"/>
              <a:gd name="connsiteY9" fmla="*/ 0 h 389658"/>
              <a:gd name="connsiteX10" fmla="*/ 5205859 w 5205859"/>
              <a:gd name="connsiteY10" fmla="*/ 389658 h 389658"/>
              <a:gd name="connsiteX11" fmla="*/ 4627430 w 5205859"/>
              <a:gd name="connsiteY11" fmla="*/ 389658 h 389658"/>
              <a:gd name="connsiteX12" fmla="*/ 4049001 w 5205859"/>
              <a:gd name="connsiteY12" fmla="*/ 389658 h 389658"/>
              <a:gd name="connsiteX13" fmla="*/ 3418514 w 5205859"/>
              <a:gd name="connsiteY13" fmla="*/ 389658 h 389658"/>
              <a:gd name="connsiteX14" fmla="*/ 2788027 w 5205859"/>
              <a:gd name="connsiteY14" fmla="*/ 389658 h 389658"/>
              <a:gd name="connsiteX15" fmla="*/ 2313715 w 5205859"/>
              <a:gd name="connsiteY15" fmla="*/ 389658 h 389658"/>
              <a:gd name="connsiteX16" fmla="*/ 1631169 w 5205859"/>
              <a:gd name="connsiteY16" fmla="*/ 389658 h 389658"/>
              <a:gd name="connsiteX17" fmla="*/ 948623 w 5205859"/>
              <a:gd name="connsiteY17" fmla="*/ 389658 h 389658"/>
              <a:gd name="connsiteX18" fmla="*/ 526370 w 5205859"/>
              <a:gd name="connsiteY18" fmla="*/ 389658 h 389658"/>
              <a:gd name="connsiteX19" fmla="*/ 0 w 5205859"/>
              <a:gd name="connsiteY19" fmla="*/ 389658 h 389658"/>
              <a:gd name="connsiteX20" fmla="*/ 0 w 5205859"/>
              <a:gd name="connsiteY20" fmla="*/ 0 h 38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05859" h="389658" fill="none" extrusionOk="0">
                <a:moveTo>
                  <a:pt x="0" y="0"/>
                </a:moveTo>
                <a:cubicBezTo>
                  <a:pt x="202291" y="-27583"/>
                  <a:pt x="452131" y="4092"/>
                  <a:pt x="578429" y="0"/>
                </a:cubicBezTo>
                <a:cubicBezTo>
                  <a:pt x="704727" y="-4092"/>
                  <a:pt x="903264" y="10251"/>
                  <a:pt x="1052740" y="0"/>
                </a:cubicBezTo>
                <a:cubicBezTo>
                  <a:pt x="1202216" y="-10251"/>
                  <a:pt x="1342238" y="16970"/>
                  <a:pt x="1474993" y="0"/>
                </a:cubicBezTo>
                <a:cubicBezTo>
                  <a:pt x="1607748" y="-16970"/>
                  <a:pt x="1717538" y="26896"/>
                  <a:pt x="1897246" y="0"/>
                </a:cubicBezTo>
                <a:cubicBezTo>
                  <a:pt x="2076954" y="-26896"/>
                  <a:pt x="2408529" y="62504"/>
                  <a:pt x="2579792" y="0"/>
                </a:cubicBezTo>
                <a:cubicBezTo>
                  <a:pt x="2751055" y="-62504"/>
                  <a:pt x="2873705" y="17999"/>
                  <a:pt x="3054104" y="0"/>
                </a:cubicBezTo>
                <a:cubicBezTo>
                  <a:pt x="3234503" y="-17999"/>
                  <a:pt x="3365148" y="62387"/>
                  <a:pt x="3632533" y="0"/>
                </a:cubicBezTo>
                <a:cubicBezTo>
                  <a:pt x="3899918" y="-62387"/>
                  <a:pt x="3893430" y="4144"/>
                  <a:pt x="4054786" y="0"/>
                </a:cubicBezTo>
                <a:cubicBezTo>
                  <a:pt x="4216142" y="-4144"/>
                  <a:pt x="4949559" y="119542"/>
                  <a:pt x="5205859" y="0"/>
                </a:cubicBezTo>
                <a:cubicBezTo>
                  <a:pt x="5242395" y="140326"/>
                  <a:pt x="5174123" y="253356"/>
                  <a:pt x="5205859" y="389658"/>
                </a:cubicBezTo>
                <a:cubicBezTo>
                  <a:pt x="4962119" y="455589"/>
                  <a:pt x="4822188" y="373433"/>
                  <a:pt x="4627430" y="389658"/>
                </a:cubicBezTo>
                <a:cubicBezTo>
                  <a:pt x="4432672" y="405883"/>
                  <a:pt x="4229057" y="388585"/>
                  <a:pt x="4049001" y="389658"/>
                </a:cubicBezTo>
                <a:cubicBezTo>
                  <a:pt x="3868945" y="390731"/>
                  <a:pt x="3699450" y="379189"/>
                  <a:pt x="3418514" y="389658"/>
                </a:cubicBezTo>
                <a:cubicBezTo>
                  <a:pt x="3137578" y="400127"/>
                  <a:pt x="2985801" y="374767"/>
                  <a:pt x="2788027" y="389658"/>
                </a:cubicBezTo>
                <a:cubicBezTo>
                  <a:pt x="2590253" y="404549"/>
                  <a:pt x="2462717" y="362491"/>
                  <a:pt x="2313715" y="389658"/>
                </a:cubicBezTo>
                <a:cubicBezTo>
                  <a:pt x="2164713" y="416825"/>
                  <a:pt x="1945397" y="350385"/>
                  <a:pt x="1631169" y="389658"/>
                </a:cubicBezTo>
                <a:cubicBezTo>
                  <a:pt x="1316941" y="428931"/>
                  <a:pt x="1146590" y="314797"/>
                  <a:pt x="948623" y="389658"/>
                </a:cubicBezTo>
                <a:cubicBezTo>
                  <a:pt x="750656" y="464519"/>
                  <a:pt x="645255" y="386417"/>
                  <a:pt x="526370" y="389658"/>
                </a:cubicBezTo>
                <a:cubicBezTo>
                  <a:pt x="407485" y="392899"/>
                  <a:pt x="208781" y="352277"/>
                  <a:pt x="0" y="389658"/>
                </a:cubicBezTo>
                <a:cubicBezTo>
                  <a:pt x="-41168" y="273249"/>
                  <a:pt x="23846" y="169686"/>
                  <a:pt x="0" y="0"/>
                </a:cubicBezTo>
                <a:close/>
              </a:path>
              <a:path w="5205859" h="389658" stroke="0" extrusionOk="0">
                <a:moveTo>
                  <a:pt x="0" y="0"/>
                </a:moveTo>
                <a:cubicBezTo>
                  <a:pt x="208701" y="-19586"/>
                  <a:pt x="300047" y="38647"/>
                  <a:pt x="422253" y="0"/>
                </a:cubicBezTo>
                <a:cubicBezTo>
                  <a:pt x="544459" y="-38647"/>
                  <a:pt x="694249" y="10536"/>
                  <a:pt x="948623" y="0"/>
                </a:cubicBezTo>
                <a:cubicBezTo>
                  <a:pt x="1202997" y="-10536"/>
                  <a:pt x="1336083" y="16618"/>
                  <a:pt x="1474993" y="0"/>
                </a:cubicBezTo>
                <a:cubicBezTo>
                  <a:pt x="1613903" y="-16618"/>
                  <a:pt x="1830240" y="23475"/>
                  <a:pt x="2001364" y="0"/>
                </a:cubicBezTo>
                <a:cubicBezTo>
                  <a:pt x="2172488" y="-23475"/>
                  <a:pt x="2385563" y="78501"/>
                  <a:pt x="2683910" y="0"/>
                </a:cubicBezTo>
                <a:cubicBezTo>
                  <a:pt x="2982257" y="-78501"/>
                  <a:pt x="2931485" y="46002"/>
                  <a:pt x="3158221" y="0"/>
                </a:cubicBezTo>
                <a:cubicBezTo>
                  <a:pt x="3384957" y="-46002"/>
                  <a:pt x="3500506" y="13041"/>
                  <a:pt x="3736650" y="0"/>
                </a:cubicBezTo>
                <a:cubicBezTo>
                  <a:pt x="3972794" y="-13041"/>
                  <a:pt x="3981555" y="5168"/>
                  <a:pt x="4210962" y="0"/>
                </a:cubicBezTo>
                <a:cubicBezTo>
                  <a:pt x="4440369" y="-5168"/>
                  <a:pt x="4825334" y="11418"/>
                  <a:pt x="5205859" y="0"/>
                </a:cubicBezTo>
                <a:cubicBezTo>
                  <a:pt x="5206455" y="135904"/>
                  <a:pt x="5174051" y="225067"/>
                  <a:pt x="5205859" y="389658"/>
                </a:cubicBezTo>
                <a:cubicBezTo>
                  <a:pt x="5068843" y="442793"/>
                  <a:pt x="4784612" y="339366"/>
                  <a:pt x="4627430" y="389658"/>
                </a:cubicBezTo>
                <a:cubicBezTo>
                  <a:pt x="4470248" y="439950"/>
                  <a:pt x="4235833" y="349336"/>
                  <a:pt x="4049001" y="389658"/>
                </a:cubicBezTo>
                <a:cubicBezTo>
                  <a:pt x="3862169" y="429980"/>
                  <a:pt x="3666331" y="342694"/>
                  <a:pt x="3366455" y="389658"/>
                </a:cubicBezTo>
                <a:cubicBezTo>
                  <a:pt x="3066579" y="436622"/>
                  <a:pt x="3101664" y="365952"/>
                  <a:pt x="2892144" y="389658"/>
                </a:cubicBezTo>
                <a:cubicBezTo>
                  <a:pt x="2682624" y="413364"/>
                  <a:pt x="2558872" y="329431"/>
                  <a:pt x="2313715" y="389658"/>
                </a:cubicBezTo>
                <a:cubicBezTo>
                  <a:pt x="2068558" y="449885"/>
                  <a:pt x="1837259" y="370075"/>
                  <a:pt x="1631169" y="389658"/>
                </a:cubicBezTo>
                <a:cubicBezTo>
                  <a:pt x="1425079" y="409241"/>
                  <a:pt x="1298350" y="360944"/>
                  <a:pt x="1104799" y="389658"/>
                </a:cubicBezTo>
                <a:cubicBezTo>
                  <a:pt x="911248" y="418372"/>
                  <a:pt x="497267" y="287893"/>
                  <a:pt x="0" y="389658"/>
                </a:cubicBezTo>
                <a:cubicBezTo>
                  <a:pt x="-18889" y="290388"/>
                  <a:pt x="11734" y="95124"/>
                  <a:pt x="0" y="0"/>
                </a:cubicBezTo>
                <a:close/>
              </a:path>
            </a:pathLst>
          </a:custGeom>
          <a:solidFill>
            <a:srgbClr val="FFDE59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780512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93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Ficha de lectura: Lee para analizar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8A46810-1FF7-10FF-88AB-94D64FF9CCB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20040" y="1329551"/>
            <a:ext cx="2766362" cy="2442988"/>
          </a:xfrm>
          <a:prstGeom prst="rect">
            <a:avLst/>
          </a:prstGeom>
          <a:solidFill>
            <a:schemeClr val="bg1"/>
          </a:solidFill>
          <a:effectLst>
            <a:outerShdw blurRad="50800" dist="50800" dir="8040000" sx="102000" sy="102000" algn="ctr" rotWithShape="0">
              <a:srgbClr val="000000">
                <a:alpha val="43137"/>
              </a:srgbClr>
            </a:outerShdw>
          </a:effectLst>
        </p:spPr>
        <p:txBody>
          <a:bodyPr wrap="square" bIns="0" rtlCol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Pregunta 1:</a:t>
            </a:r>
            <a:r>
              <a:rPr kumimoji="0" lang="es-MX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el trabajo colaborativo requiere organizar el tiempo, los aportes y las participaciones oportunas para comprender la importancia de las responsabilidades que podrás asumir, responde </a:t>
            </a:r>
            <a:r>
              <a:rPr kumimoji="0" lang="es-MX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¿Qué implica asumir un rol dentro del trabajo colaborativo?</a:t>
            </a:r>
            <a:endParaRPr kumimoji="0" lang="es-CO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1E3064D-7665-A4D6-D415-00FFA9E2552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1392" y="1329812"/>
            <a:ext cx="9630361" cy="2492990"/>
          </a:xfrm>
          <a:prstGeom prst="rect">
            <a:avLst/>
          </a:prstGeom>
          <a:solidFill>
            <a:schemeClr val="bg1"/>
          </a:solidFill>
          <a:effectLst>
            <a:outerShdw blurRad="50800" dist="50800" dir="8040000" sx="102000" sy="102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Asumir un rol dentro de un trabajo colaborativo implica compromiso y buena comunicación para levar acabo una actividad exitosamente, si contamos con actitudes negativas dentro de cada rol será </a:t>
            </a:r>
            <a:r>
              <a:rPr kumimoji="0" lang="es-CO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dificil</a:t>
            </a:r>
            <a:r>
              <a:rPr kumimoji="0" lang="es-CO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culminar nuestra actividad de manera satisfactoria ya que lo objetivo colectivos no se llevaran </a:t>
            </a:r>
            <a:r>
              <a:rPr kumimoji="0" lang="es-CO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acab</a:t>
            </a:r>
            <a:r>
              <a:rPr lang="es-CO" sz="1200" dirty="0">
                <a:solidFill>
                  <a:prstClr val="black"/>
                </a:solidFill>
                <a:latin typeface="Calibri" panose="020F0502020204030204"/>
              </a:rPr>
              <a:t>o</a:t>
            </a:r>
            <a:r>
              <a:rPr kumimoji="0" lang="es-CO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2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2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5A71837-8691-2E9B-AF42-1B74A4559D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11"/>
          <a:stretch/>
        </p:blipFill>
        <p:spPr>
          <a:xfrm rot="5400000">
            <a:off x="-3073350" y="3164792"/>
            <a:ext cx="8723413" cy="2576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5F3C6D6-0CEB-12E9-3CA7-C157429694C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36593" y="2831739"/>
            <a:ext cx="2337957" cy="2470933"/>
          </a:xfrm>
          <a:custGeom>
            <a:avLst/>
            <a:gdLst>
              <a:gd name="connsiteX0" fmla="*/ 0 w 2337957"/>
              <a:gd name="connsiteY0" fmla="*/ 0 h 2470933"/>
              <a:gd name="connsiteX1" fmla="*/ 584489 w 2337957"/>
              <a:gd name="connsiteY1" fmla="*/ 0 h 2470933"/>
              <a:gd name="connsiteX2" fmla="*/ 1145599 w 2337957"/>
              <a:gd name="connsiteY2" fmla="*/ 0 h 2470933"/>
              <a:gd name="connsiteX3" fmla="*/ 1683329 w 2337957"/>
              <a:gd name="connsiteY3" fmla="*/ 0 h 2470933"/>
              <a:gd name="connsiteX4" fmla="*/ 2337957 w 2337957"/>
              <a:gd name="connsiteY4" fmla="*/ 0 h 2470933"/>
              <a:gd name="connsiteX5" fmla="*/ 2337957 w 2337957"/>
              <a:gd name="connsiteY5" fmla="*/ 420059 h 2470933"/>
              <a:gd name="connsiteX6" fmla="*/ 2337957 w 2337957"/>
              <a:gd name="connsiteY6" fmla="*/ 840117 h 2470933"/>
              <a:gd name="connsiteX7" fmla="*/ 2337957 w 2337957"/>
              <a:gd name="connsiteY7" fmla="*/ 1284885 h 2470933"/>
              <a:gd name="connsiteX8" fmla="*/ 2337957 w 2337957"/>
              <a:gd name="connsiteY8" fmla="*/ 1704944 h 2470933"/>
              <a:gd name="connsiteX9" fmla="*/ 2337957 w 2337957"/>
              <a:gd name="connsiteY9" fmla="*/ 2470933 h 2470933"/>
              <a:gd name="connsiteX10" fmla="*/ 1800227 w 2337957"/>
              <a:gd name="connsiteY10" fmla="*/ 2470933 h 2470933"/>
              <a:gd name="connsiteX11" fmla="*/ 1285876 w 2337957"/>
              <a:gd name="connsiteY11" fmla="*/ 2470933 h 2470933"/>
              <a:gd name="connsiteX12" fmla="*/ 678008 w 2337957"/>
              <a:gd name="connsiteY12" fmla="*/ 2470933 h 2470933"/>
              <a:gd name="connsiteX13" fmla="*/ 0 w 2337957"/>
              <a:gd name="connsiteY13" fmla="*/ 2470933 h 2470933"/>
              <a:gd name="connsiteX14" fmla="*/ 0 w 2337957"/>
              <a:gd name="connsiteY14" fmla="*/ 1952037 h 2470933"/>
              <a:gd name="connsiteX15" fmla="*/ 0 w 2337957"/>
              <a:gd name="connsiteY15" fmla="*/ 1507269 h 2470933"/>
              <a:gd name="connsiteX16" fmla="*/ 0 w 2337957"/>
              <a:gd name="connsiteY16" fmla="*/ 1037792 h 2470933"/>
              <a:gd name="connsiteX17" fmla="*/ 0 w 2337957"/>
              <a:gd name="connsiteY17" fmla="*/ 593024 h 2470933"/>
              <a:gd name="connsiteX18" fmla="*/ 0 w 2337957"/>
              <a:gd name="connsiteY18" fmla="*/ 0 h 247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37957" h="2470933" fill="none" extrusionOk="0">
                <a:moveTo>
                  <a:pt x="0" y="0"/>
                </a:moveTo>
                <a:cubicBezTo>
                  <a:pt x="157271" y="-47526"/>
                  <a:pt x="377561" y="3312"/>
                  <a:pt x="584489" y="0"/>
                </a:cubicBezTo>
                <a:cubicBezTo>
                  <a:pt x="791417" y="-3312"/>
                  <a:pt x="913688" y="54284"/>
                  <a:pt x="1145599" y="0"/>
                </a:cubicBezTo>
                <a:cubicBezTo>
                  <a:pt x="1377510" y="-54284"/>
                  <a:pt x="1463077" y="40778"/>
                  <a:pt x="1683329" y="0"/>
                </a:cubicBezTo>
                <a:cubicBezTo>
                  <a:pt x="1903581" y="-40778"/>
                  <a:pt x="2189327" y="35480"/>
                  <a:pt x="2337957" y="0"/>
                </a:cubicBezTo>
                <a:cubicBezTo>
                  <a:pt x="2342369" y="162089"/>
                  <a:pt x="2316068" y="249858"/>
                  <a:pt x="2337957" y="420059"/>
                </a:cubicBezTo>
                <a:cubicBezTo>
                  <a:pt x="2359846" y="590260"/>
                  <a:pt x="2323443" y="671221"/>
                  <a:pt x="2337957" y="840117"/>
                </a:cubicBezTo>
                <a:cubicBezTo>
                  <a:pt x="2352471" y="1009013"/>
                  <a:pt x="2293802" y="1081925"/>
                  <a:pt x="2337957" y="1284885"/>
                </a:cubicBezTo>
                <a:cubicBezTo>
                  <a:pt x="2382112" y="1487845"/>
                  <a:pt x="2297405" y="1594860"/>
                  <a:pt x="2337957" y="1704944"/>
                </a:cubicBezTo>
                <a:cubicBezTo>
                  <a:pt x="2378509" y="1815028"/>
                  <a:pt x="2295275" y="2227546"/>
                  <a:pt x="2337957" y="2470933"/>
                </a:cubicBezTo>
                <a:cubicBezTo>
                  <a:pt x="2176922" y="2501443"/>
                  <a:pt x="1914793" y="2412738"/>
                  <a:pt x="1800227" y="2470933"/>
                </a:cubicBezTo>
                <a:cubicBezTo>
                  <a:pt x="1685661" y="2529128"/>
                  <a:pt x="1427575" y="2429373"/>
                  <a:pt x="1285876" y="2470933"/>
                </a:cubicBezTo>
                <a:cubicBezTo>
                  <a:pt x="1144177" y="2512493"/>
                  <a:pt x="944484" y="2398673"/>
                  <a:pt x="678008" y="2470933"/>
                </a:cubicBezTo>
                <a:cubicBezTo>
                  <a:pt x="411532" y="2543193"/>
                  <a:pt x="145312" y="2402005"/>
                  <a:pt x="0" y="2470933"/>
                </a:cubicBezTo>
                <a:cubicBezTo>
                  <a:pt x="-7614" y="2364015"/>
                  <a:pt x="31797" y="2151632"/>
                  <a:pt x="0" y="1952037"/>
                </a:cubicBezTo>
                <a:cubicBezTo>
                  <a:pt x="-31797" y="1752442"/>
                  <a:pt x="35324" y="1708378"/>
                  <a:pt x="0" y="1507269"/>
                </a:cubicBezTo>
                <a:cubicBezTo>
                  <a:pt x="-35324" y="1306160"/>
                  <a:pt x="6294" y="1138934"/>
                  <a:pt x="0" y="1037792"/>
                </a:cubicBezTo>
                <a:cubicBezTo>
                  <a:pt x="-6294" y="936650"/>
                  <a:pt x="13822" y="683021"/>
                  <a:pt x="0" y="593024"/>
                </a:cubicBezTo>
                <a:cubicBezTo>
                  <a:pt x="-13822" y="503027"/>
                  <a:pt x="36995" y="289059"/>
                  <a:pt x="0" y="0"/>
                </a:cubicBezTo>
                <a:close/>
              </a:path>
              <a:path w="2337957" h="2470933" stroke="0" extrusionOk="0">
                <a:moveTo>
                  <a:pt x="0" y="0"/>
                </a:moveTo>
                <a:cubicBezTo>
                  <a:pt x="137963" y="-1177"/>
                  <a:pt x="290963" y="28187"/>
                  <a:pt x="514351" y="0"/>
                </a:cubicBezTo>
                <a:cubicBezTo>
                  <a:pt x="737739" y="-28187"/>
                  <a:pt x="948301" y="8049"/>
                  <a:pt x="1075460" y="0"/>
                </a:cubicBezTo>
                <a:cubicBezTo>
                  <a:pt x="1202619" y="-8049"/>
                  <a:pt x="1523196" y="15756"/>
                  <a:pt x="1636570" y="0"/>
                </a:cubicBezTo>
                <a:cubicBezTo>
                  <a:pt x="1749944" y="-15756"/>
                  <a:pt x="2042339" y="54724"/>
                  <a:pt x="2337957" y="0"/>
                </a:cubicBezTo>
                <a:cubicBezTo>
                  <a:pt x="2392448" y="143878"/>
                  <a:pt x="2298610" y="421276"/>
                  <a:pt x="2337957" y="543605"/>
                </a:cubicBezTo>
                <a:cubicBezTo>
                  <a:pt x="2377304" y="665934"/>
                  <a:pt x="2284355" y="860990"/>
                  <a:pt x="2337957" y="1013083"/>
                </a:cubicBezTo>
                <a:cubicBezTo>
                  <a:pt x="2391559" y="1165176"/>
                  <a:pt x="2304365" y="1378253"/>
                  <a:pt x="2337957" y="1507269"/>
                </a:cubicBezTo>
                <a:cubicBezTo>
                  <a:pt x="2371549" y="1636285"/>
                  <a:pt x="2302633" y="1764568"/>
                  <a:pt x="2337957" y="1927328"/>
                </a:cubicBezTo>
                <a:cubicBezTo>
                  <a:pt x="2373281" y="2090088"/>
                  <a:pt x="2306782" y="2327049"/>
                  <a:pt x="2337957" y="2470933"/>
                </a:cubicBezTo>
                <a:cubicBezTo>
                  <a:pt x="2133533" y="2485884"/>
                  <a:pt x="1962243" y="2433761"/>
                  <a:pt x="1753468" y="2470933"/>
                </a:cubicBezTo>
                <a:cubicBezTo>
                  <a:pt x="1544693" y="2508105"/>
                  <a:pt x="1448230" y="2439216"/>
                  <a:pt x="1215738" y="2470933"/>
                </a:cubicBezTo>
                <a:cubicBezTo>
                  <a:pt x="983246" y="2502650"/>
                  <a:pt x="901554" y="2423959"/>
                  <a:pt x="631248" y="2470933"/>
                </a:cubicBezTo>
                <a:cubicBezTo>
                  <a:pt x="360942" y="2517907"/>
                  <a:pt x="129559" y="2462567"/>
                  <a:pt x="0" y="2470933"/>
                </a:cubicBezTo>
                <a:cubicBezTo>
                  <a:pt x="-44620" y="2253063"/>
                  <a:pt x="29425" y="2124618"/>
                  <a:pt x="0" y="2026165"/>
                </a:cubicBezTo>
                <a:cubicBezTo>
                  <a:pt x="-29425" y="1927712"/>
                  <a:pt x="4282" y="1675539"/>
                  <a:pt x="0" y="1581397"/>
                </a:cubicBezTo>
                <a:cubicBezTo>
                  <a:pt x="-4282" y="1487255"/>
                  <a:pt x="11448" y="1278675"/>
                  <a:pt x="0" y="1062501"/>
                </a:cubicBezTo>
                <a:cubicBezTo>
                  <a:pt x="-11448" y="846327"/>
                  <a:pt x="52103" y="700162"/>
                  <a:pt x="0" y="593024"/>
                </a:cubicBezTo>
                <a:cubicBezTo>
                  <a:pt x="-52103" y="485886"/>
                  <a:pt x="23175" y="182017"/>
                  <a:pt x="0" y="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780512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93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Nombre: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93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_______Miguel Osorio______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932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93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Código: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93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__1006459235_____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932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302E916C-2F1A-0547-88E4-B1E9D232957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43066" y="3898568"/>
            <a:ext cx="2743336" cy="2376684"/>
          </a:xfrm>
          <a:prstGeom prst="rect">
            <a:avLst/>
          </a:prstGeom>
          <a:solidFill>
            <a:schemeClr val="bg1"/>
          </a:solidFill>
          <a:effectLst>
            <a:outerShdw blurRad="50800" dist="50800" dir="8040000" sx="102000" sy="102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Pregunta 2: </a:t>
            </a:r>
            <a:r>
              <a:rPr kumimoji="0" lang="es-MX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la lectura que has hecho reconoces que todos tenemos capacidad para aprender, elige 3 habilidades y responde, </a:t>
            </a:r>
            <a:r>
              <a:rPr kumimoji="0" lang="es-MX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¿Cómo se evidencian en el momento de aprender?</a:t>
            </a:r>
            <a:endParaRPr kumimoji="0" lang="es-CO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0766322-307D-E6C2-FE38-5418BD3C0D9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1392" y="3845715"/>
            <a:ext cx="9630361" cy="3231654"/>
          </a:xfrm>
          <a:prstGeom prst="rect">
            <a:avLst/>
          </a:prstGeom>
          <a:solidFill>
            <a:schemeClr val="bg1"/>
          </a:solidFill>
          <a:effectLst>
            <a:outerShdw blurRad="50800" dist="50800" dir="8040000" sx="102000" sy="102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MX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creatividad es una habilidad fundamental que nos permite aprender de manera gratificante y mejorar nuestra experiencia. La mayoría de las cosas interesantes e importantes son fruto de la creatividad.</a:t>
            </a:r>
          </a:p>
          <a:p>
            <a:pPr>
              <a:defRPr/>
            </a:pPr>
            <a:endParaRPr lang="es-MX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MX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pensamiento crítico nos ayuda a tener una visión lógica sobre un tema y adquirir el conocimiento ideal.</a:t>
            </a:r>
          </a:p>
          <a:p>
            <a:pPr>
              <a:defRPr/>
            </a:pPr>
            <a:endParaRPr lang="es-MX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MX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comunicación es esencial para avanzar en el conocimiento, ya que sin una buena comunicación nuestro aprendizaje se vería considerablemente afectado.</a:t>
            </a: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2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2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C02BAC61-D39F-9FF4-ED94-BB30C93888A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75732" y="6376097"/>
            <a:ext cx="2743336" cy="2400657"/>
          </a:xfrm>
          <a:prstGeom prst="rect">
            <a:avLst/>
          </a:prstGeom>
          <a:solidFill>
            <a:schemeClr val="bg1"/>
          </a:solidFill>
          <a:effectLst>
            <a:outerShdw blurRad="50800" dist="50800" dir="8040000" sx="102000" sy="102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Pregunta 3: </a:t>
            </a:r>
            <a:r>
              <a:rPr kumimoji="0" lang="es-MX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 foros de discusión son los espacios en los que coincidimos para participar, analizar, generar conversatorios y mucho más sobre un tema en común. De acuerdo con la lectura, </a:t>
            </a:r>
            <a:r>
              <a:rPr kumimoji="0" lang="es-MX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¿Cuál es la importancia de participar en los foros en la educación a distancia?</a:t>
            </a:r>
            <a:endParaRPr kumimoji="0" lang="es-CO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2D203C6A-76F2-0362-306D-DFDAD6A19B7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1392" y="6376097"/>
            <a:ext cx="9630361" cy="2492990"/>
          </a:xfrm>
          <a:prstGeom prst="rect">
            <a:avLst/>
          </a:prstGeom>
          <a:solidFill>
            <a:schemeClr val="bg1"/>
          </a:solidFill>
          <a:effectLst>
            <a:outerShdw blurRad="50800" dist="50800" dir="8040000" sx="102000" sy="102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Expresar las ideas principales de un  tema y debatir acerca de ello, considero que su función principal es motivar al estudiante a intervenir en una discusión acerca de un tema en específico  y que el docente retroalimente mi avance ya que es un espacio de interacción entre los estudiantes y docentes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2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2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 descr="Una persona con los brazos extendidos&#10;&#10;Descripción generada automáticamente con confianza baja">
            <a:extLst>
              <a:ext uri="{FF2B5EF4-FFF2-40B4-BE49-F238E27FC236}">
                <a16:creationId xmlns:a16="http://schemas.microsoft.com/office/drawing/2014/main" id="{41CF84B1-6F4F-6E16-5C33-EC435262EB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0" b="92000" l="9920" r="89920">
                        <a14:foregroundMark x1="45600" y1="92000" x2="45600" y2="9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015" t="13438" r="37120" b="7286"/>
          <a:stretch/>
        </p:blipFill>
        <p:spPr>
          <a:xfrm>
            <a:off x="1282063" y="4944350"/>
            <a:ext cx="1294652" cy="3436601"/>
          </a:xfrm>
          <a:prstGeom prst="rect">
            <a:avLst/>
          </a:prstGeom>
        </p:spPr>
      </p:pic>
      <p:pic>
        <p:nvPicPr>
          <p:cNvPr id="9" name="Imagen 8" descr="Un hombre con los brazos abiertos&#10;&#10;Descripción generada automáticamente con confianza media">
            <a:extLst>
              <a:ext uri="{FF2B5EF4-FFF2-40B4-BE49-F238E27FC236}">
                <a16:creationId xmlns:a16="http://schemas.microsoft.com/office/drawing/2014/main" id="{30DA9006-BC2C-26D7-219B-6FA71564D0E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20" b="90880" l="9920" r="89920">
                        <a14:foregroundMark x1="48800" y1="84000" x2="51840" y2="90880"/>
                        <a14:backgroundMark x1="54400" y1="65440" x2="54400" y2="69120"/>
                        <a14:backgroundMark x1="53920" y1="63520" x2="53920" y2="63520"/>
                        <a14:backgroundMark x1="54240" y1="62080" x2="54240" y2="620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098" t="12032" r="31876" b="4200"/>
          <a:stretch/>
        </p:blipFill>
        <p:spPr>
          <a:xfrm>
            <a:off x="232689" y="4631162"/>
            <a:ext cx="1339008" cy="386442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DACFA05-ED5A-6CAB-E68D-823E3B484085}"/>
              </a:ext>
            </a:extLst>
          </p:cNvPr>
          <p:cNvSpPr txBox="1"/>
          <p:nvPr/>
        </p:nvSpPr>
        <p:spPr>
          <a:xfrm>
            <a:off x="100347" y="8393045"/>
            <a:ext cx="2410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Imagen de Avatares Amaru y Alika</a:t>
            </a: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11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ángulo 43">
            <a:extLst>
              <a:ext uri="{FF2B5EF4-FFF2-40B4-BE49-F238E27FC236}">
                <a16:creationId xmlns:a16="http://schemas.microsoft.com/office/drawing/2014/main" id="{F2E0EAA0-BCB7-CF44-3A58-6D83A211FF15}"/>
              </a:ext>
            </a:extLst>
          </p:cNvPr>
          <p:cNvSpPr/>
          <p:nvPr/>
        </p:nvSpPr>
        <p:spPr>
          <a:xfrm>
            <a:off x="-19800" y="0"/>
            <a:ext cx="15499513" cy="8999538"/>
          </a:xfrm>
          <a:custGeom>
            <a:avLst/>
            <a:gdLst>
              <a:gd name="connsiteX0" fmla="*/ 0 w 15499513"/>
              <a:gd name="connsiteY0" fmla="*/ 0 h 8999538"/>
              <a:gd name="connsiteX1" fmla="*/ 673892 w 15499513"/>
              <a:gd name="connsiteY1" fmla="*/ 0 h 8999538"/>
              <a:gd name="connsiteX2" fmla="*/ 882798 w 15499513"/>
              <a:gd name="connsiteY2" fmla="*/ 0 h 8999538"/>
              <a:gd name="connsiteX3" fmla="*/ 1246700 w 15499513"/>
              <a:gd name="connsiteY3" fmla="*/ 0 h 8999538"/>
              <a:gd name="connsiteX4" fmla="*/ 1455606 w 15499513"/>
              <a:gd name="connsiteY4" fmla="*/ 0 h 8999538"/>
              <a:gd name="connsiteX5" fmla="*/ 2439489 w 15499513"/>
              <a:gd name="connsiteY5" fmla="*/ 0 h 8999538"/>
              <a:gd name="connsiteX6" fmla="*/ 3423371 w 15499513"/>
              <a:gd name="connsiteY6" fmla="*/ 0 h 8999538"/>
              <a:gd name="connsiteX7" fmla="*/ 4097263 w 15499513"/>
              <a:gd name="connsiteY7" fmla="*/ 0 h 8999538"/>
              <a:gd name="connsiteX8" fmla="*/ 4306169 w 15499513"/>
              <a:gd name="connsiteY8" fmla="*/ 0 h 8999538"/>
              <a:gd name="connsiteX9" fmla="*/ 5135056 w 15499513"/>
              <a:gd name="connsiteY9" fmla="*/ 0 h 8999538"/>
              <a:gd name="connsiteX10" fmla="*/ 5653953 w 15499513"/>
              <a:gd name="connsiteY10" fmla="*/ 0 h 8999538"/>
              <a:gd name="connsiteX11" fmla="*/ 5862859 w 15499513"/>
              <a:gd name="connsiteY11" fmla="*/ 0 h 8999538"/>
              <a:gd name="connsiteX12" fmla="*/ 6536751 w 15499513"/>
              <a:gd name="connsiteY12" fmla="*/ 0 h 8999538"/>
              <a:gd name="connsiteX13" fmla="*/ 7365638 w 15499513"/>
              <a:gd name="connsiteY13" fmla="*/ 0 h 8999538"/>
              <a:gd name="connsiteX14" fmla="*/ 7729540 w 15499513"/>
              <a:gd name="connsiteY14" fmla="*/ 0 h 8999538"/>
              <a:gd name="connsiteX15" fmla="*/ 8558427 w 15499513"/>
              <a:gd name="connsiteY15" fmla="*/ 0 h 8999538"/>
              <a:gd name="connsiteX16" fmla="*/ 9232319 w 15499513"/>
              <a:gd name="connsiteY16" fmla="*/ 0 h 8999538"/>
              <a:gd name="connsiteX17" fmla="*/ 9596220 w 15499513"/>
              <a:gd name="connsiteY17" fmla="*/ 0 h 8999538"/>
              <a:gd name="connsiteX18" fmla="*/ 9805127 w 15499513"/>
              <a:gd name="connsiteY18" fmla="*/ 0 h 8999538"/>
              <a:gd name="connsiteX19" fmla="*/ 10789009 w 15499513"/>
              <a:gd name="connsiteY19" fmla="*/ 0 h 8999538"/>
              <a:gd name="connsiteX20" fmla="*/ 11462901 w 15499513"/>
              <a:gd name="connsiteY20" fmla="*/ 0 h 8999538"/>
              <a:gd name="connsiteX21" fmla="*/ 11826802 w 15499513"/>
              <a:gd name="connsiteY21" fmla="*/ 0 h 8999538"/>
              <a:gd name="connsiteX22" fmla="*/ 12500694 w 15499513"/>
              <a:gd name="connsiteY22" fmla="*/ 0 h 8999538"/>
              <a:gd name="connsiteX23" fmla="*/ 13484576 w 15499513"/>
              <a:gd name="connsiteY23" fmla="*/ 0 h 8999538"/>
              <a:gd name="connsiteX24" fmla="*/ 14158468 w 15499513"/>
              <a:gd name="connsiteY24" fmla="*/ 0 h 8999538"/>
              <a:gd name="connsiteX25" fmla="*/ 14832360 w 15499513"/>
              <a:gd name="connsiteY25" fmla="*/ 0 h 8999538"/>
              <a:gd name="connsiteX26" fmla="*/ 15499513 w 15499513"/>
              <a:gd name="connsiteY26" fmla="*/ 0 h 8999538"/>
              <a:gd name="connsiteX27" fmla="*/ 15499513 w 15499513"/>
              <a:gd name="connsiteY27" fmla="*/ 422286 h 8999538"/>
              <a:gd name="connsiteX28" fmla="*/ 15499513 w 15499513"/>
              <a:gd name="connsiteY28" fmla="*/ 1204554 h 8999538"/>
              <a:gd name="connsiteX29" fmla="*/ 15499513 w 15499513"/>
              <a:gd name="connsiteY29" fmla="*/ 1716835 h 8999538"/>
              <a:gd name="connsiteX30" fmla="*/ 15499513 w 15499513"/>
              <a:gd name="connsiteY30" fmla="*/ 2229116 h 8999538"/>
              <a:gd name="connsiteX31" fmla="*/ 15499513 w 15499513"/>
              <a:gd name="connsiteY31" fmla="*/ 3011384 h 8999538"/>
              <a:gd name="connsiteX32" fmla="*/ 15499513 w 15499513"/>
              <a:gd name="connsiteY32" fmla="*/ 3523665 h 8999538"/>
              <a:gd name="connsiteX33" fmla="*/ 15499513 w 15499513"/>
              <a:gd name="connsiteY33" fmla="*/ 4305933 h 8999538"/>
              <a:gd name="connsiteX34" fmla="*/ 15499513 w 15499513"/>
              <a:gd name="connsiteY34" fmla="*/ 4728219 h 8999538"/>
              <a:gd name="connsiteX35" fmla="*/ 15499513 w 15499513"/>
              <a:gd name="connsiteY35" fmla="*/ 5330496 h 8999538"/>
              <a:gd name="connsiteX36" fmla="*/ 15499513 w 15499513"/>
              <a:gd name="connsiteY36" fmla="*/ 6112763 h 8999538"/>
              <a:gd name="connsiteX37" fmla="*/ 15499513 w 15499513"/>
              <a:gd name="connsiteY37" fmla="*/ 6625045 h 8999538"/>
              <a:gd name="connsiteX38" fmla="*/ 15499513 w 15499513"/>
              <a:gd name="connsiteY38" fmla="*/ 7227321 h 8999538"/>
              <a:gd name="connsiteX39" fmla="*/ 15499513 w 15499513"/>
              <a:gd name="connsiteY39" fmla="*/ 7829598 h 8999538"/>
              <a:gd name="connsiteX40" fmla="*/ 15499513 w 15499513"/>
              <a:gd name="connsiteY40" fmla="*/ 8251884 h 8999538"/>
              <a:gd name="connsiteX41" fmla="*/ 15499513 w 15499513"/>
              <a:gd name="connsiteY41" fmla="*/ 8999538 h 8999538"/>
              <a:gd name="connsiteX42" fmla="*/ 14515631 w 15499513"/>
              <a:gd name="connsiteY42" fmla="*/ 8999538 h 8999538"/>
              <a:gd name="connsiteX43" fmla="*/ 13996734 w 15499513"/>
              <a:gd name="connsiteY43" fmla="*/ 8999538 h 8999538"/>
              <a:gd name="connsiteX44" fmla="*/ 13322842 w 15499513"/>
              <a:gd name="connsiteY44" fmla="*/ 8999538 h 8999538"/>
              <a:gd name="connsiteX45" fmla="*/ 13113936 w 15499513"/>
              <a:gd name="connsiteY45" fmla="*/ 8999538 h 8999538"/>
              <a:gd name="connsiteX46" fmla="*/ 12595039 w 15499513"/>
              <a:gd name="connsiteY46" fmla="*/ 8999538 h 8999538"/>
              <a:gd name="connsiteX47" fmla="*/ 12231137 w 15499513"/>
              <a:gd name="connsiteY47" fmla="*/ 8999538 h 8999538"/>
              <a:gd name="connsiteX48" fmla="*/ 11712241 w 15499513"/>
              <a:gd name="connsiteY48" fmla="*/ 8999538 h 8999538"/>
              <a:gd name="connsiteX49" fmla="*/ 10728359 w 15499513"/>
              <a:gd name="connsiteY49" fmla="*/ 8999538 h 8999538"/>
              <a:gd name="connsiteX50" fmla="*/ 10209462 w 15499513"/>
              <a:gd name="connsiteY50" fmla="*/ 8999538 h 8999538"/>
              <a:gd name="connsiteX51" fmla="*/ 9845560 w 15499513"/>
              <a:gd name="connsiteY51" fmla="*/ 8999538 h 8999538"/>
              <a:gd name="connsiteX52" fmla="*/ 9636654 w 15499513"/>
              <a:gd name="connsiteY52" fmla="*/ 8999538 h 8999538"/>
              <a:gd name="connsiteX53" fmla="*/ 8652772 w 15499513"/>
              <a:gd name="connsiteY53" fmla="*/ 8999538 h 8999538"/>
              <a:gd name="connsiteX54" fmla="*/ 7668889 w 15499513"/>
              <a:gd name="connsiteY54" fmla="*/ 8999538 h 8999538"/>
              <a:gd name="connsiteX55" fmla="*/ 7149993 w 15499513"/>
              <a:gd name="connsiteY55" fmla="*/ 8999538 h 8999538"/>
              <a:gd name="connsiteX56" fmla="*/ 6941086 w 15499513"/>
              <a:gd name="connsiteY56" fmla="*/ 8999538 h 8999538"/>
              <a:gd name="connsiteX57" fmla="*/ 6422190 w 15499513"/>
              <a:gd name="connsiteY57" fmla="*/ 8999538 h 8999538"/>
              <a:gd name="connsiteX58" fmla="*/ 5438307 w 15499513"/>
              <a:gd name="connsiteY58" fmla="*/ 8999538 h 8999538"/>
              <a:gd name="connsiteX59" fmla="*/ 4764416 w 15499513"/>
              <a:gd name="connsiteY59" fmla="*/ 8999538 h 8999538"/>
              <a:gd name="connsiteX60" fmla="*/ 4555509 w 15499513"/>
              <a:gd name="connsiteY60" fmla="*/ 8999538 h 8999538"/>
              <a:gd name="connsiteX61" fmla="*/ 4036612 w 15499513"/>
              <a:gd name="connsiteY61" fmla="*/ 8999538 h 8999538"/>
              <a:gd name="connsiteX62" fmla="*/ 3052730 w 15499513"/>
              <a:gd name="connsiteY62" fmla="*/ 8999538 h 8999538"/>
              <a:gd name="connsiteX63" fmla="*/ 2378838 w 15499513"/>
              <a:gd name="connsiteY63" fmla="*/ 8999538 h 8999538"/>
              <a:gd name="connsiteX64" fmla="*/ 2014937 w 15499513"/>
              <a:gd name="connsiteY64" fmla="*/ 8999538 h 8999538"/>
              <a:gd name="connsiteX65" fmla="*/ 1806030 w 15499513"/>
              <a:gd name="connsiteY65" fmla="*/ 8999538 h 8999538"/>
              <a:gd name="connsiteX66" fmla="*/ 822148 w 15499513"/>
              <a:gd name="connsiteY66" fmla="*/ 8999538 h 8999538"/>
              <a:gd name="connsiteX67" fmla="*/ 0 w 15499513"/>
              <a:gd name="connsiteY67" fmla="*/ 8999538 h 8999538"/>
              <a:gd name="connsiteX68" fmla="*/ 0 w 15499513"/>
              <a:gd name="connsiteY68" fmla="*/ 8217270 h 8999538"/>
              <a:gd name="connsiteX69" fmla="*/ 0 w 15499513"/>
              <a:gd name="connsiteY69" fmla="*/ 7524998 h 8999538"/>
              <a:gd name="connsiteX70" fmla="*/ 0 w 15499513"/>
              <a:gd name="connsiteY70" fmla="*/ 6652735 h 8999538"/>
              <a:gd name="connsiteX71" fmla="*/ 0 w 15499513"/>
              <a:gd name="connsiteY71" fmla="*/ 6050459 h 8999538"/>
              <a:gd name="connsiteX72" fmla="*/ 0 w 15499513"/>
              <a:gd name="connsiteY72" fmla="*/ 5268191 h 8999538"/>
              <a:gd name="connsiteX73" fmla="*/ 0 w 15499513"/>
              <a:gd name="connsiteY73" fmla="*/ 4575919 h 8999538"/>
              <a:gd name="connsiteX74" fmla="*/ 0 w 15499513"/>
              <a:gd name="connsiteY74" fmla="*/ 4153633 h 8999538"/>
              <a:gd name="connsiteX75" fmla="*/ 0 w 15499513"/>
              <a:gd name="connsiteY75" fmla="*/ 3281370 h 8999538"/>
              <a:gd name="connsiteX76" fmla="*/ 0 w 15499513"/>
              <a:gd name="connsiteY76" fmla="*/ 2769089 h 8999538"/>
              <a:gd name="connsiteX77" fmla="*/ 0 w 15499513"/>
              <a:gd name="connsiteY77" fmla="*/ 2166812 h 8999538"/>
              <a:gd name="connsiteX78" fmla="*/ 0 w 15499513"/>
              <a:gd name="connsiteY78" fmla="*/ 1294549 h 8999538"/>
              <a:gd name="connsiteX79" fmla="*/ 0 w 15499513"/>
              <a:gd name="connsiteY79" fmla="*/ 0 h 899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5499513" h="8999538" fill="none" extrusionOk="0">
                <a:moveTo>
                  <a:pt x="0" y="0"/>
                </a:moveTo>
                <a:cubicBezTo>
                  <a:pt x="278966" y="-18113"/>
                  <a:pt x="412424" y="-8539"/>
                  <a:pt x="673892" y="0"/>
                </a:cubicBezTo>
                <a:cubicBezTo>
                  <a:pt x="935360" y="8539"/>
                  <a:pt x="804633" y="-7298"/>
                  <a:pt x="882798" y="0"/>
                </a:cubicBezTo>
                <a:cubicBezTo>
                  <a:pt x="960963" y="7298"/>
                  <a:pt x="1072998" y="-3481"/>
                  <a:pt x="1246700" y="0"/>
                </a:cubicBezTo>
                <a:cubicBezTo>
                  <a:pt x="1420402" y="3481"/>
                  <a:pt x="1411360" y="4395"/>
                  <a:pt x="1455606" y="0"/>
                </a:cubicBezTo>
                <a:cubicBezTo>
                  <a:pt x="1499852" y="-4395"/>
                  <a:pt x="2175634" y="44660"/>
                  <a:pt x="2439489" y="0"/>
                </a:cubicBezTo>
                <a:cubicBezTo>
                  <a:pt x="2703344" y="-44660"/>
                  <a:pt x="3166237" y="-28873"/>
                  <a:pt x="3423371" y="0"/>
                </a:cubicBezTo>
                <a:cubicBezTo>
                  <a:pt x="3680505" y="28873"/>
                  <a:pt x="3776335" y="26515"/>
                  <a:pt x="4097263" y="0"/>
                </a:cubicBezTo>
                <a:cubicBezTo>
                  <a:pt x="4418191" y="-26515"/>
                  <a:pt x="4233821" y="3564"/>
                  <a:pt x="4306169" y="0"/>
                </a:cubicBezTo>
                <a:cubicBezTo>
                  <a:pt x="4378517" y="-3564"/>
                  <a:pt x="4773386" y="-32196"/>
                  <a:pt x="5135056" y="0"/>
                </a:cubicBezTo>
                <a:cubicBezTo>
                  <a:pt x="5496726" y="32196"/>
                  <a:pt x="5483993" y="-12789"/>
                  <a:pt x="5653953" y="0"/>
                </a:cubicBezTo>
                <a:cubicBezTo>
                  <a:pt x="5823913" y="12789"/>
                  <a:pt x="5785382" y="-4752"/>
                  <a:pt x="5862859" y="0"/>
                </a:cubicBezTo>
                <a:cubicBezTo>
                  <a:pt x="5940336" y="4752"/>
                  <a:pt x="6365545" y="-1944"/>
                  <a:pt x="6536751" y="0"/>
                </a:cubicBezTo>
                <a:cubicBezTo>
                  <a:pt x="6707957" y="1944"/>
                  <a:pt x="6960655" y="40950"/>
                  <a:pt x="7365638" y="0"/>
                </a:cubicBezTo>
                <a:cubicBezTo>
                  <a:pt x="7770621" y="-40950"/>
                  <a:pt x="7629579" y="-17826"/>
                  <a:pt x="7729540" y="0"/>
                </a:cubicBezTo>
                <a:cubicBezTo>
                  <a:pt x="7829501" y="17826"/>
                  <a:pt x="8383177" y="15818"/>
                  <a:pt x="8558427" y="0"/>
                </a:cubicBezTo>
                <a:cubicBezTo>
                  <a:pt x="8733677" y="-15818"/>
                  <a:pt x="9084574" y="10469"/>
                  <a:pt x="9232319" y="0"/>
                </a:cubicBezTo>
                <a:cubicBezTo>
                  <a:pt x="9380064" y="-10469"/>
                  <a:pt x="9517088" y="-5222"/>
                  <a:pt x="9596220" y="0"/>
                </a:cubicBezTo>
                <a:cubicBezTo>
                  <a:pt x="9675352" y="5222"/>
                  <a:pt x="9721849" y="3728"/>
                  <a:pt x="9805127" y="0"/>
                </a:cubicBezTo>
                <a:cubicBezTo>
                  <a:pt x="9888405" y="-3728"/>
                  <a:pt x="10563464" y="-37106"/>
                  <a:pt x="10789009" y="0"/>
                </a:cubicBezTo>
                <a:cubicBezTo>
                  <a:pt x="11014554" y="37106"/>
                  <a:pt x="11220941" y="18200"/>
                  <a:pt x="11462901" y="0"/>
                </a:cubicBezTo>
                <a:cubicBezTo>
                  <a:pt x="11704861" y="-18200"/>
                  <a:pt x="11653556" y="-11095"/>
                  <a:pt x="11826802" y="0"/>
                </a:cubicBezTo>
                <a:cubicBezTo>
                  <a:pt x="12000048" y="11095"/>
                  <a:pt x="12261478" y="27513"/>
                  <a:pt x="12500694" y="0"/>
                </a:cubicBezTo>
                <a:cubicBezTo>
                  <a:pt x="12739910" y="-27513"/>
                  <a:pt x="13149987" y="36953"/>
                  <a:pt x="13484576" y="0"/>
                </a:cubicBezTo>
                <a:cubicBezTo>
                  <a:pt x="13819165" y="-36953"/>
                  <a:pt x="13984581" y="28025"/>
                  <a:pt x="14158468" y="0"/>
                </a:cubicBezTo>
                <a:cubicBezTo>
                  <a:pt x="14332355" y="-28025"/>
                  <a:pt x="14499600" y="-30334"/>
                  <a:pt x="14832360" y="0"/>
                </a:cubicBezTo>
                <a:cubicBezTo>
                  <a:pt x="15165120" y="30334"/>
                  <a:pt x="15248629" y="-25396"/>
                  <a:pt x="15499513" y="0"/>
                </a:cubicBezTo>
                <a:cubicBezTo>
                  <a:pt x="15498376" y="107045"/>
                  <a:pt x="15517723" y="223684"/>
                  <a:pt x="15499513" y="422286"/>
                </a:cubicBezTo>
                <a:cubicBezTo>
                  <a:pt x="15481303" y="620888"/>
                  <a:pt x="15478496" y="869455"/>
                  <a:pt x="15499513" y="1204554"/>
                </a:cubicBezTo>
                <a:cubicBezTo>
                  <a:pt x="15520530" y="1539653"/>
                  <a:pt x="15510740" y="1598917"/>
                  <a:pt x="15499513" y="1716835"/>
                </a:cubicBezTo>
                <a:cubicBezTo>
                  <a:pt x="15488286" y="1834753"/>
                  <a:pt x="15483833" y="2021251"/>
                  <a:pt x="15499513" y="2229116"/>
                </a:cubicBezTo>
                <a:cubicBezTo>
                  <a:pt x="15515193" y="2436981"/>
                  <a:pt x="15486950" y="2798785"/>
                  <a:pt x="15499513" y="3011384"/>
                </a:cubicBezTo>
                <a:cubicBezTo>
                  <a:pt x="15512076" y="3223983"/>
                  <a:pt x="15509591" y="3278191"/>
                  <a:pt x="15499513" y="3523665"/>
                </a:cubicBezTo>
                <a:cubicBezTo>
                  <a:pt x="15489435" y="3769139"/>
                  <a:pt x="15520112" y="4056341"/>
                  <a:pt x="15499513" y="4305933"/>
                </a:cubicBezTo>
                <a:cubicBezTo>
                  <a:pt x="15478914" y="4555525"/>
                  <a:pt x="15514759" y="4519393"/>
                  <a:pt x="15499513" y="4728219"/>
                </a:cubicBezTo>
                <a:cubicBezTo>
                  <a:pt x="15484267" y="4937045"/>
                  <a:pt x="15492224" y="5060164"/>
                  <a:pt x="15499513" y="5330496"/>
                </a:cubicBezTo>
                <a:cubicBezTo>
                  <a:pt x="15506802" y="5600828"/>
                  <a:pt x="15515623" y="5954893"/>
                  <a:pt x="15499513" y="6112763"/>
                </a:cubicBezTo>
                <a:cubicBezTo>
                  <a:pt x="15483403" y="6270633"/>
                  <a:pt x="15522678" y="6455499"/>
                  <a:pt x="15499513" y="6625045"/>
                </a:cubicBezTo>
                <a:cubicBezTo>
                  <a:pt x="15476348" y="6794591"/>
                  <a:pt x="15510587" y="7054093"/>
                  <a:pt x="15499513" y="7227321"/>
                </a:cubicBezTo>
                <a:cubicBezTo>
                  <a:pt x="15488439" y="7400549"/>
                  <a:pt x="15514478" y="7609434"/>
                  <a:pt x="15499513" y="7829598"/>
                </a:cubicBezTo>
                <a:cubicBezTo>
                  <a:pt x="15484548" y="8049762"/>
                  <a:pt x="15506589" y="8073759"/>
                  <a:pt x="15499513" y="8251884"/>
                </a:cubicBezTo>
                <a:cubicBezTo>
                  <a:pt x="15492437" y="8430009"/>
                  <a:pt x="15464340" y="8670122"/>
                  <a:pt x="15499513" y="8999538"/>
                </a:cubicBezTo>
                <a:cubicBezTo>
                  <a:pt x="15259442" y="9030808"/>
                  <a:pt x="14968929" y="9041789"/>
                  <a:pt x="14515631" y="8999538"/>
                </a:cubicBezTo>
                <a:cubicBezTo>
                  <a:pt x="14062333" y="8957287"/>
                  <a:pt x="14164035" y="9024375"/>
                  <a:pt x="13996734" y="8999538"/>
                </a:cubicBezTo>
                <a:cubicBezTo>
                  <a:pt x="13829433" y="8974701"/>
                  <a:pt x="13592917" y="9022861"/>
                  <a:pt x="13322842" y="8999538"/>
                </a:cubicBezTo>
                <a:cubicBezTo>
                  <a:pt x="13052767" y="8976215"/>
                  <a:pt x="13199264" y="9007941"/>
                  <a:pt x="13113936" y="8999538"/>
                </a:cubicBezTo>
                <a:cubicBezTo>
                  <a:pt x="13028608" y="8991135"/>
                  <a:pt x="12721160" y="8980468"/>
                  <a:pt x="12595039" y="8999538"/>
                </a:cubicBezTo>
                <a:cubicBezTo>
                  <a:pt x="12468918" y="9018608"/>
                  <a:pt x="12396350" y="8999295"/>
                  <a:pt x="12231137" y="8999538"/>
                </a:cubicBezTo>
                <a:cubicBezTo>
                  <a:pt x="12065924" y="8999781"/>
                  <a:pt x="11938602" y="9016149"/>
                  <a:pt x="11712241" y="8999538"/>
                </a:cubicBezTo>
                <a:cubicBezTo>
                  <a:pt x="11485880" y="8982927"/>
                  <a:pt x="11118043" y="9019035"/>
                  <a:pt x="10728359" y="8999538"/>
                </a:cubicBezTo>
                <a:cubicBezTo>
                  <a:pt x="10338675" y="8980041"/>
                  <a:pt x="10374073" y="9004441"/>
                  <a:pt x="10209462" y="8999538"/>
                </a:cubicBezTo>
                <a:cubicBezTo>
                  <a:pt x="10044851" y="8994635"/>
                  <a:pt x="9970851" y="9001092"/>
                  <a:pt x="9845560" y="8999538"/>
                </a:cubicBezTo>
                <a:cubicBezTo>
                  <a:pt x="9720269" y="8997984"/>
                  <a:pt x="9705468" y="9006725"/>
                  <a:pt x="9636654" y="8999538"/>
                </a:cubicBezTo>
                <a:cubicBezTo>
                  <a:pt x="9567840" y="8992351"/>
                  <a:pt x="8962516" y="9019384"/>
                  <a:pt x="8652772" y="8999538"/>
                </a:cubicBezTo>
                <a:cubicBezTo>
                  <a:pt x="8343028" y="8979692"/>
                  <a:pt x="8096105" y="9029289"/>
                  <a:pt x="7668889" y="8999538"/>
                </a:cubicBezTo>
                <a:cubicBezTo>
                  <a:pt x="7241673" y="8969787"/>
                  <a:pt x="7296897" y="9004802"/>
                  <a:pt x="7149993" y="8999538"/>
                </a:cubicBezTo>
                <a:cubicBezTo>
                  <a:pt x="7003089" y="8994274"/>
                  <a:pt x="6986906" y="8998555"/>
                  <a:pt x="6941086" y="8999538"/>
                </a:cubicBezTo>
                <a:cubicBezTo>
                  <a:pt x="6895266" y="9000521"/>
                  <a:pt x="6586295" y="9021235"/>
                  <a:pt x="6422190" y="8999538"/>
                </a:cubicBezTo>
                <a:cubicBezTo>
                  <a:pt x="6258085" y="8977841"/>
                  <a:pt x="5739897" y="9033886"/>
                  <a:pt x="5438307" y="8999538"/>
                </a:cubicBezTo>
                <a:cubicBezTo>
                  <a:pt x="5136717" y="8965190"/>
                  <a:pt x="5025051" y="8972180"/>
                  <a:pt x="4764416" y="8999538"/>
                </a:cubicBezTo>
                <a:cubicBezTo>
                  <a:pt x="4503781" y="9026896"/>
                  <a:pt x="4650277" y="8999066"/>
                  <a:pt x="4555509" y="8999538"/>
                </a:cubicBezTo>
                <a:cubicBezTo>
                  <a:pt x="4460741" y="9000010"/>
                  <a:pt x="4216305" y="8986165"/>
                  <a:pt x="4036612" y="8999538"/>
                </a:cubicBezTo>
                <a:cubicBezTo>
                  <a:pt x="3856919" y="9012911"/>
                  <a:pt x="3499512" y="8988008"/>
                  <a:pt x="3052730" y="8999538"/>
                </a:cubicBezTo>
                <a:cubicBezTo>
                  <a:pt x="2605948" y="9011068"/>
                  <a:pt x="2687149" y="9012008"/>
                  <a:pt x="2378838" y="8999538"/>
                </a:cubicBezTo>
                <a:cubicBezTo>
                  <a:pt x="2070527" y="8987068"/>
                  <a:pt x="2116201" y="8985446"/>
                  <a:pt x="2014937" y="8999538"/>
                </a:cubicBezTo>
                <a:cubicBezTo>
                  <a:pt x="1913673" y="9013630"/>
                  <a:pt x="1901239" y="8999067"/>
                  <a:pt x="1806030" y="8999538"/>
                </a:cubicBezTo>
                <a:cubicBezTo>
                  <a:pt x="1710821" y="9000009"/>
                  <a:pt x="1258880" y="9034364"/>
                  <a:pt x="822148" y="8999538"/>
                </a:cubicBezTo>
                <a:cubicBezTo>
                  <a:pt x="385416" y="8964712"/>
                  <a:pt x="167228" y="9007576"/>
                  <a:pt x="0" y="8999538"/>
                </a:cubicBezTo>
                <a:cubicBezTo>
                  <a:pt x="-5881" y="8818564"/>
                  <a:pt x="17909" y="8549722"/>
                  <a:pt x="0" y="8217270"/>
                </a:cubicBezTo>
                <a:cubicBezTo>
                  <a:pt x="-17909" y="7884818"/>
                  <a:pt x="-12500" y="7867511"/>
                  <a:pt x="0" y="7524998"/>
                </a:cubicBezTo>
                <a:cubicBezTo>
                  <a:pt x="12500" y="7182485"/>
                  <a:pt x="-11066" y="7058944"/>
                  <a:pt x="0" y="6652735"/>
                </a:cubicBezTo>
                <a:cubicBezTo>
                  <a:pt x="11066" y="6246526"/>
                  <a:pt x="28935" y="6339816"/>
                  <a:pt x="0" y="6050459"/>
                </a:cubicBezTo>
                <a:cubicBezTo>
                  <a:pt x="-28935" y="5761102"/>
                  <a:pt x="-38455" y="5565457"/>
                  <a:pt x="0" y="5268191"/>
                </a:cubicBezTo>
                <a:cubicBezTo>
                  <a:pt x="38455" y="4970925"/>
                  <a:pt x="15860" y="4799656"/>
                  <a:pt x="0" y="4575919"/>
                </a:cubicBezTo>
                <a:cubicBezTo>
                  <a:pt x="-15860" y="4352182"/>
                  <a:pt x="8815" y="4358596"/>
                  <a:pt x="0" y="4153633"/>
                </a:cubicBezTo>
                <a:cubicBezTo>
                  <a:pt x="-8815" y="3948670"/>
                  <a:pt x="11818" y="3672685"/>
                  <a:pt x="0" y="3281370"/>
                </a:cubicBezTo>
                <a:cubicBezTo>
                  <a:pt x="-11818" y="2890055"/>
                  <a:pt x="4398" y="3015058"/>
                  <a:pt x="0" y="2769089"/>
                </a:cubicBezTo>
                <a:cubicBezTo>
                  <a:pt x="-4398" y="2523120"/>
                  <a:pt x="-9029" y="2417926"/>
                  <a:pt x="0" y="2166812"/>
                </a:cubicBezTo>
                <a:cubicBezTo>
                  <a:pt x="9029" y="1915698"/>
                  <a:pt x="-5749" y="1714449"/>
                  <a:pt x="0" y="1294549"/>
                </a:cubicBezTo>
                <a:cubicBezTo>
                  <a:pt x="5749" y="874649"/>
                  <a:pt x="48259" y="346019"/>
                  <a:pt x="0" y="0"/>
                </a:cubicBezTo>
                <a:close/>
              </a:path>
              <a:path w="15499513" h="8999538" stroke="0" extrusionOk="0">
                <a:moveTo>
                  <a:pt x="0" y="0"/>
                </a:moveTo>
                <a:cubicBezTo>
                  <a:pt x="254996" y="2518"/>
                  <a:pt x="376142" y="-11848"/>
                  <a:pt x="518897" y="0"/>
                </a:cubicBezTo>
                <a:cubicBezTo>
                  <a:pt x="661652" y="11848"/>
                  <a:pt x="805039" y="-23060"/>
                  <a:pt x="1037793" y="0"/>
                </a:cubicBezTo>
                <a:cubicBezTo>
                  <a:pt x="1270547" y="23060"/>
                  <a:pt x="1750512" y="6035"/>
                  <a:pt x="2021676" y="0"/>
                </a:cubicBezTo>
                <a:cubicBezTo>
                  <a:pt x="2292840" y="-6035"/>
                  <a:pt x="2494007" y="26005"/>
                  <a:pt x="2850563" y="0"/>
                </a:cubicBezTo>
                <a:cubicBezTo>
                  <a:pt x="3207119" y="-26005"/>
                  <a:pt x="3387884" y="1343"/>
                  <a:pt x="3679450" y="0"/>
                </a:cubicBezTo>
                <a:cubicBezTo>
                  <a:pt x="3971016" y="-1343"/>
                  <a:pt x="4063124" y="22272"/>
                  <a:pt x="4198346" y="0"/>
                </a:cubicBezTo>
                <a:cubicBezTo>
                  <a:pt x="4333568" y="-22272"/>
                  <a:pt x="4557356" y="835"/>
                  <a:pt x="4872238" y="0"/>
                </a:cubicBezTo>
                <a:cubicBezTo>
                  <a:pt x="5187120" y="-835"/>
                  <a:pt x="5222395" y="-15580"/>
                  <a:pt x="5546130" y="0"/>
                </a:cubicBezTo>
                <a:cubicBezTo>
                  <a:pt x="5869865" y="15580"/>
                  <a:pt x="5681310" y="715"/>
                  <a:pt x="5755037" y="0"/>
                </a:cubicBezTo>
                <a:cubicBezTo>
                  <a:pt x="5828764" y="-715"/>
                  <a:pt x="6285338" y="9590"/>
                  <a:pt x="6738919" y="0"/>
                </a:cubicBezTo>
                <a:cubicBezTo>
                  <a:pt x="7192500" y="-9590"/>
                  <a:pt x="7012067" y="-4417"/>
                  <a:pt x="7102820" y="0"/>
                </a:cubicBezTo>
                <a:cubicBezTo>
                  <a:pt x="7193573" y="4417"/>
                  <a:pt x="7398447" y="15876"/>
                  <a:pt x="7621717" y="0"/>
                </a:cubicBezTo>
                <a:cubicBezTo>
                  <a:pt x="7844987" y="-15876"/>
                  <a:pt x="8071964" y="-24849"/>
                  <a:pt x="8295609" y="0"/>
                </a:cubicBezTo>
                <a:cubicBezTo>
                  <a:pt x="8519254" y="24849"/>
                  <a:pt x="8676063" y="10746"/>
                  <a:pt x="8814506" y="0"/>
                </a:cubicBezTo>
                <a:cubicBezTo>
                  <a:pt x="8952949" y="-10746"/>
                  <a:pt x="9190924" y="4879"/>
                  <a:pt x="9333402" y="0"/>
                </a:cubicBezTo>
                <a:cubicBezTo>
                  <a:pt x="9475880" y="-4879"/>
                  <a:pt x="9860560" y="-43584"/>
                  <a:pt x="10317285" y="0"/>
                </a:cubicBezTo>
                <a:cubicBezTo>
                  <a:pt x="10774010" y="43584"/>
                  <a:pt x="10474054" y="5965"/>
                  <a:pt x="10526191" y="0"/>
                </a:cubicBezTo>
                <a:cubicBezTo>
                  <a:pt x="10578328" y="-5965"/>
                  <a:pt x="11024775" y="33463"/>
                  <a:pt x="11200083" y="0"/>
                </a:cubicBezTo>
                <a:cubicBezTo>
                  <a:pt x="11375391" y="-33463"/>
                  <a:pt x="11631842" y="9299"/>
                  <a:pt x="12028970" y="0"/>
                </a:cubicBezTo>
                <a:cubicBezTo>
                  <a:pt x="12426098" y="-9299"/>
                  <a:pt x="12811648" y="-14251"/>
                  <a:pt x="13012852" y="0"/>
                </a:cubicBezTo>
                <a:cubicBezTo>
                  <a:pt x="13214056" y="14251"/>
                  <a:pt x="13769635" y="10985"/>
                  <a:pt x="13996734" y="0"/>
                </a:cubicBezTo>
                <a:cubicBezTo>
                  <a:pt x="14223833" y="-10985"/>
                  <a:pt x="14187140" y="13307"/>
                  <a:pt x="14360636" y="0"/>
                </a:cubicBezTo>
                <a:cubicBezTo>
                  <a:pt x="14534132" y="-13307"/>
                  <a:pt x="15151352" y="-10665"/>
                  <a:pt x="15499513" y="0"/>
                </a:cubicBezTo>
                <a:cubicBezTo>
                  <a:pt x="15516182" y="192301"/>
                  <a:pt x="15458284" y="634511"/>
                  <a:pt x="15499513" y="872263"/>
                </a:cubicBezTo>
                <a:cubicBezTo>
                  <a:pt x="15540742" y="1110015"/>
                  <a:pt x="15497418" y="1108537"/>
                  <a:pt x="15499513" y="1294549"/>
                </a:cubicBezTo>
                <a:cubicBezTo>
                  <a:pt x="15501608" y="1480561"/>
                  <a:pt x="15485853" y="1743807"/>
                  <a:pt x="15499513" y="1896826"/>
                </a:cubicBezTo>
                <a:cubicBezTo>
                  <a:pt x="15513173" y="2049845"/>
                  <a:pt x="15527303" y="2417449"/>
                  <a:pt x="15499513" y="2589098"/>
                </a:cubicBezTo>
                <a:cubicBezTo>
                  <a:pt x="15471723" y="2760747"/>
                  <a:pt x="15476859" y="3130350"/>
                  <a:pt x="15499513" y="3461361"/>
                </a:cubicBezTo>
                <a:cubicBezTo>
                  <a:pt x="15522167" y="3792372"/>
                  <a:pt x="15494393" y="3936337"/>
                  <a:pt x="15499513" y="4153633"/>
                </a:cubicBezTo>
                <a:cubicBezTo>
                  <a:pt x="15504633" y="4370929"/>
                  <a:pt x="15536131" y="4804160"/>
                  <a:pt x="15499513" y="5025896"/>
                </a:cubicBezTo>
                <a:cubicBezTo>
                  <a:pt x="15462895" y="5247632"/>
                  <a:pt x="15475090" y="5343157"/>
                  <a:pt x="15499513" y="5538177"/>
                </a:cubicBezTo>
                <a:cubicBezTo>
                  <a:pt x="15523936" y="5733197"/>
                  <a:pt x="15475214" y="5804192"/>
                  <a:pt x="15499513" y="6050459"/>
                </a:cubicBezTo>
                <a:cubicBezTo>
                  <a:pt x="15523812" y="6296726"/>
                  <a:pt x="15530012" y="6607463"/>
                  <a:pt x="15499513" y="6832726"/>
                </a:cubicBezTo>
                <a:cubicBezTo>
                  <a:pt x="15469014" y="7057989"/>
                  <a:pt x="15515448" y="7147026"/>
                  <a:pt x="15499513" y="7255012"/>
                </a:cubicBezTo>
                <a:cubicBezTo>
                  <a:pt x="15483578" y="7362998"/>
                  <a:pt x="15525859" y="7850919"/>
                  <a:pt x="15499513" y="8127275"/>
                </a:cubicBezTo>
                <a:cubicBezTo>
                  <a:pt x="15473167" y="8403631"/>
                  <a:pt x="15464776" y="8783251"/>
                  <a:pt x="15499513" y="8999538"/>
                </a:cubicBezTo>
                <a:cubicBezTo>
                  <a:pt x="15448543" y="9008300"/>
                  <a:pt x="15355380" y="8996231"/>
                  <a:pt x="15290607" y="8999538"/>
                </a:cubicBezTo>
                <a:cubicBezTo>
                  <a:pt x="15225834" y="9002845"/>
                  <a:pt x="14838388" y="8977458"/>
                  <a:pt x="14461720" y="8999538"/>
                </a:cubicBezTo>
                <a:cubicBezTo>
                  <a:pt x="14085052" y="9021618"/>
                  <a:pt x="14248106" y="9016979"/>
                  <a:pt x="14097818" y="8999538"/>
                </a:cubicBezTo>
                <a:cubicBezTo>
                  <a:pt x="13947530" y="8982097"/>
                  <a:pt x="13775941" y="9015645"/>
                  <a:pt x="13578921" y="8999538"/>
                </a:cubicBezTo>
                <a:cubicBezTo>
                  <a:pt x="13381901" y="8983431"/>
                  <a:pt x="13437513" y="9000889"/>
                  <a:pt x="13370015" y="8999538"/>
                </a:cubicBezTo>
                <a:cubicBezTo>
                  <a:pt x="13302517" y="8998187"/>
                  <a:pt x="13041980" y="8976469"/>
                  <a:pt x="12851118" y="8999538"/>
                </a:cubicBezTo>
                <a:cubicBezTo>
                  <a:pt x="12660256" y="9022607"/>
                  <a:pt x="12281666" y="8963085"/>
                  <a:pt x="11867236" y="8999538"/>
                </a:cubicBezTo>
                <a:cubicBezTo>
                  <a:pt x="11452806" y="9035991"/>
                  <a:pt x="11291473" y="9028224"/>
                  <a:pt x="11038349" y="8999538"/>
                </a:cubicBezTo>
                <a:cubicBezTo>
                  <a:pt x="10785225" y="8970852"/>
                  <a:pt x="10515364" y="9028079"/>
                  <a:pt x="10364457" y="8999538"/>
                </a:cubicBezTo>
                <a:cubicBezTo>
                  <a:pt x="10213550" y="8970997"/>
                  <a:pt x="10197990" y="9003613"/>
                  <a:pt x="10155550" y="8999538"/>
                </a:cubicBezTo>
                <a:cubicBezTo>
                  <a:pt x="10113110" y="8995463"/>
                  <a:pt x="9783035" y="9019164"/>
                  <a:pt x="9481659" y="8999538"/>
                </a:cubicBezTo>
                <a:cubicBezTo>
                  <a:pt x="9180283" y="8979912"/>
                  <a:pt x="8963307" y="8971678"/>
                  <a:pt x="8807767" y="8999538"/>
                </a:cubicBezTo>
                <a:cubicBezTo>
                  <a:pt x="8652227" y="9027398"/>
                  <a:pt x="8673253" y="8995436"/>
                  <a:pt x="8598860" y="8999538"/>
                </a:cubicBezTo>
                <a:cubicBezTo>
                  <a:pt x="8524467" y="9003640"/>
                  <a:pt x="8392156" y="9003978"/>
                  <a:pt x="8234959" y="8999538"/>
                </a:cubicBezTo>
                <a:cubicBezTo>
                  <a:pt x="8077762" y="8995098"/>
                  <a:pt x="7890020" y="8969041"/>
                  <a:pt x="7561067" y="8999538"/>
                </a:cubicBezTo>
                <a:cubicBezTo>
                  <a:pt x="7232114" y="9030035"/>
                  <a:pt x="7178221" y="9027255"/>
                  <a:pt x="6887175" y="8999538"/>
                </a:cubicBezTo>
                <a:cubicBezTo>
                  <a:pt x="6596129" y="8971821"/>
                  <a:pt x="6298629" y="9020881"/>
                  <a:pt x="6058288" y="8999538"/>
                </a:cubicBezTo>
                <a:cubicBezTo>
                  <a:pt x="5817947" y="8978195"/>
                  <a:pt x="5335466" y="9033058"/>
                  <a:pt x="5074406" y="8999538"/>
                </a:cubicBezTo>
                <a:cubicBezTo>
                  <a:pt x="4813346" y="8966018"/>
                  <a:pt x="4638610" y="8991870"/>
                  <a:pt x="4400514" y="8999538"/>
                </a:cubicBezTo>
                <a:cubicBezTo>
                  <a:pt x="4162418" y="9007206"/>
                  <a:pt x="4272495" y="9003360"/>
                  <a:pt x="4191607" y="8999538"/>
                </a:cubicBezTo>
                <a:cubicBezTo>
                  <a:pt x="4110719" y="8995716"/>
                  <a:pt x="4032102" y="9008497"/>
                  <a:pt x="3982701" y="8999538"/>
                </a:cubicBezTo>
                <a:cubicBezTo>
                  <a:pt x="3933300" y="8990579"/>
                  <a:pt x="3665081" y="9008089"/>
                  <a:pt x="3463804" y="8999538"/>
                </a:cubicBezTo>
                <a:cubicBezTo>
                  <a:pt x="3262527" y="8990987"/>
                  <a:pt x="3119239" y="8969429"/>
                  <a:pt x="2789912" y="8999538"/>
                </a:cubicBezTo>
                <a:cubicBezTo>
                  <a:pt x="2460585" y="9029647"/>
                  <a:pt x="2221741" y="9038211"/>
                  <a:pt x="1961025" y="8999538"/>
                </a:cubicBezTo>
                <a:cubicBezTo>
                  <a:pt x="1700309" y="8960865"/>
                  <a:pt x="1229372" y="8962575"/>
                  <a:pt x="977143" y="8999538"/>
                </a:cubicBezTo>
                <a:cubicBezTo>
                  <a:pt x="724914" y="9036501"/>
                  <a:pt x="260408" y="9003213"/>
                  <a:pt x="0" y="8999538"/>
                </a:cubicBezTo>
                <a:cubicBezTo>
                  <a:pt x="17605" y="8854537"/>
                  <a:pt x="-772" y="8612717"/>
                  <a:pt x="0" y="8397261"/>
                </a:cubicBezTo>
                <a:cubicBezTo>
                  <a:pt x="772" y="8181805"/>
                  <a:pt x="-25906" y="8020135"/>
                  <a:pt x="0" y="7794984"/>
                </a:cubicBezTo>
                <a:cubicBezTo>
                  <a:pt x="25906" y="7569833"/>
                  <a:pt x="8998" y="7317472"/>
                  <a:pt x="0" y="7192708"/>
                </a:cubicBezTo>
                <a:cubicBezTo>
                  <a:pt x="-8998" y="7067944"/>
                  <a:pt x="22053" y="6653059"/>
                  <a:pt x="0" y="6500436"/>
                </a:cubicBezTo>
                <a:cubicBezTo>
                  <a:pt x="-22053" y="6347813"/>
                  <a:pt x="-10741" y="6081657"/>
                  <a:pt x="0" y="5718168"/>
                </a:cubicBezTo>
                <a:cubicBezTo>
                  <a:pt x="10741" y="5354679"/>
                  <a:pt x="-18163" y="5433279"/>
                  <a:pt x="0" y="5205887"/>
                </a:cubicBezTo>
                <a:cubicBezTo>
                  <a:pt x="18163" y="4978495"/>
                  <a:pt x="15853" y="4676391"/>
                  <a:pt x="0" y="4513614"/>
                </a:cubicBezTo>
                <a:cubicBezTo>
                  <a:pt x="-15853" y="4350837"/>
                  <a:pt x="16277" y="4107845"/>
                  <a:pt x="0" y="4001333"/>
                </a:cubicBezTo>
                <a:cubicBezTo>
                  <a:pt x="-16277" y="3894821"/>
                  <a:pt x="-16659" y="3512163"/>
                  <a:pt x="0" y="3309061"/>
                </a:cubicBezTo>
                <a:cubicBezTo>
                  <a:pt x="16659" y="3105959"/>
                  <a:pt x="-3181" y="3043250"/>
                  <a:pt x="0" y="2796780"/>
                </a:cubicBezTo>
                <a:cubicBezTo>
                  <a:pt x="3181" y="2550310"/>
                  <a:pt x="27274" y="2249977"/>
                  <a:pt x="0" y="2014512"/>
                </a:cubicBezTo>
                <a:cubicBezTo>
                  <a:pt x="-27274" y="1779047"/>
                  <a:pt x="-21612" y="1516990"/>
                  <a:pt x="0" y="1322240"/>
                </a:cubicBezTo>
                <a:cubicBezTo>
                  <a:pt x="21612" y="1127490"/>
                  <a:pt x="33391" y="39067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266538886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271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5AD90C9-FD3A-EDFF-DAD8-6A0B9C8B3C6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91442"/>
            <a:ext cx="15403081" cy="8798856"/>
          </a:xfrm>
          <a:prstGeom prst="rect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271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Imagen 24" descr="Diagrama, Esquemático&#10;&#10;Descripción generada automáticamente">
            <a:extLst>
              <a:ext uri="{FF2B5EF4-FFF2-40B4-BE49-F238E27FC236}">
                <a16:creationId xmlns:a16="http://schemas.microsoft.com/office/drawing/2014/main" id="{FBDFDA01-131D-E776-373A-E3CDB61E5E8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91" y="1224290"/>
            <a:ext cx="14324127" cy="7590266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4E9AD19F-2277-2DE0-1D15-4AE911E45C6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74949" y="184684"/>
            <a:ext cx="11926971" cy="509498"/>
          </a:xfrm>
          <a:custGeom>
            <a:avLst/>
            <a:gdLst>
              <a:gd name="connsiteX0" fmla="*/ 0 w 11926971"/>
              <a:gd name="connsiteY0" fmla="*/ 0 h 509498"/>
              <a:gd name="connsiteX1" fmla="*/ 596349 w 11926971"/>
              <a:gd name="connsiteY1" fmla="*/ 0 h 509498"/>
              <a:gd name="connsiteX2" fmla="*/ 1311967 w 11926971"/>
              <a:gd name="connsiteY2" fmla="*/ 0 h 509498"/>
              <a:gd name="connsiteX3" fmla="*/ 2146855 w 11926971"/>
              <a:gd name="connsiteY3" fmla="*/ 0 h 509498"/>
              <a:gd name="connsiteX4" fmla="*/ 2981743 w 11926971"/>
              <a:gd name="connsiteY4" fmla="*/ 0 h 509498"/>
              <a:gd name="connsiteX5" fmla="*/ 3578091 w 11926971"/>
              <a:gd name="connsiteY5" fmla="*/ 0 h 509498"/>
              <a:gd name="connsiteX6" fmla="*/ 3816631 w 11926971"/>
              <a:gd name="connsiteY6" fmla="*/ 0 h 509498"/>
              <a:gd name="connsiteX7" fmla="*/ 4651519 w 11926971"/>
              <a:gd name="connsiteY7" fmla="*/ 0 h 509498"/>
              <a:gd name="connsiteX8" fmla="*/ 5128598 w 11926971"/>
              <a:gd name="connsiteY8" fmla="*/ 0 h 509498"/>
              <a:gd name="connsiteX9" fmla="*/ 5844216 w 11926971"/>
              <a:gd name="connsiteY9" fmla="*/ 0 h 509498"/>
              <a:gd name="connsiteX10" fmla="*/ 6679104 w 11926971"/>
              <a:gd name="connsiteY10" fmla="*/ 0 h 509498"/>
              <a:gd name="connsiteX11" fmla="*/ 7156183 w 11926971"/>
              <a:gd name="connsiteY11" fmla="*/ 0 h 509498"/>
              <a:gd name="connsiteX12" fmla="*/ 7871801 w 11926971"/>
              <a:gd name="connsiteY12" fmla="*/ 0 h 509498"/>
              <a:gd name="connsiteX13" fmla="*/ 8110340 w 11926971"/>
              <a:gd name="connsiteY13" fmla="*/ 0 h 509498"/>
              <a:gd name="connsiteX14" fmla="*/ 8468149 w 11926971"/>
              <a:gd name="connsiteY14" fmla="*/ 0 h 509498"/>
              <a:gd name="connsiteX15" fmla="*/ 8825959 w 11926971"/>
              <a:gd name="connsiteY15" fmla="*/ 0 h 509498"/>
              <a:gd name="connsiteX16" fmla="*/ 9064498 w 11926971"/>
              <a:gd name="connsiteY16" fmla="*/ 0 h 509498"/>
              <a:gd name="connsiteX17" fmla="*/ 9422307 w 11926971"/>
              <a:gd name="connsiteY17" fmla="*/ 0 h 509498"/>
              <a:gd name="connsiteX18" fmla="*/ 9899386 w 11926971"/>
              <a:gd name="connsiteY18" fmla="*/ 0 h 509498"/>
              <a:gd name="connsiteX19" fmla="*/ 10495734 w 11926971"/>
              <a:gd name="connsiteY19" fmla="*/ 0 h 509498"/>
              <a:gd name="connsiteX20" fmla="*/ 11211353 w 11926971"/>
              <a:gd name="connsiteY20" fmla="*/ 0 h 509498"/>
              <a:gd name="connsiteX21" fmla="*/ 11926971 w 11926971"/>
              <a:gd name="connsiteY21" fmla="*/ 0 h 509498"/>
              <a:gd name="connsiteX22" fmla="*/ 11926971 w 11926971"/>
              <a:gd name="connsiteY22" fmla="*/ 509498 h 509498"/>
              <a:gd name="connsiteX23" fmla="*/ 11330622 w 11926971"/>
              <a:gd name="connsiteY23" fmla="*/ 509498 h 509498"/>
              <a:gd name="connsiteX24" fmla="*/ 10734274 w 11926971"/>
              <a:gd name="connsiteY24" fmla="*/ 509498 h 509498"/>
              <a:gd name="connsiteX25" fmla="*/ 10257195 w 11926971"/>
              <a:gd name="connsiteY25" fmla="*/ 509498 h 509498"/>
              <a:gd name="connsiteX26" fmla="*/ 9660847 w 11926971"/>
              <a:gd name="connsiteY26" fmla="*/ 509498 h 509498"/>
              <a:gd name="connsiteX27" fmla="*/ 9303037 w 11926971"/>
              <a:gd name="connsiteY27" fmla="*/ 509498 h 509498"/>
              <a:gd name="connsiteX28" fmla="*/ 9064498 w 11926971"/>
              <a:gd name="connsiteY28" fmla="*/ 509498 h 509498"/>
              <a:gd name="connsiteX29" fmla="*/ 8229610 w 11926971"/>
              <a:gd name="connsiteY29" fmla="*/ 509498 h 509498"/>
              <a:gd name="connsiteX30" fmla="*/ 7394722 w 11926971"/>
              <a:gd name="connsiteY30" fmla="*/ 509498 h 509498"/>
              <a:gd name="connsiteX31" fmla="*/ 6917643 w 11926971"/>
              <a:gd name="connsiteY31" fmla="*/ 509498 h 509498"/>
              <a:gd name="connsiteX32" fmla="*/ 6202025 w 11926971"/>
              <a:gd name="connsiteY32" fmla="*/ 509498 h 509498"/>
              <a:gd name="connsiteX33" fmla="*/ 5724946 w 11926971"/>
              <a:gd name="connsiteY33" fmla="*/ 509498 h 509498"/>
              <a:gd name="connsiteX34" fmla="*/ 4890058 w 11926971"/>
              <a:gd name="connsiteY34" fmla="*/ 509498 h 509498"/>
              <a:gd name="connsiteX35" fmla="*/ 4412979 w 11926971"/>
              <a:gd name="connsiteY35" fmla="*/ 509498 h 509498"/>
              <a:gd name="connsiteX36" fmla="*/ 3578091 w 11926971"/>
              <a:gd name="connsiteY36" fmla="*/ 509498 h 509498"/>
              <a:gd name="connsiteX37" fmla="*/ 3220282 w 11926971"/>
              <a:gd name="connsiteY37" fmla="*/ 509498 h 509498"/>
              <a:gd name="connsiteX38" fmla="*/ 2981743 w 11926971"/>
              <a:gd name="connsiteY38" fmla="*/ 509498 h 509498"/>
              <a:gd name="connsiteX39" fmla="*/ 2743203 w 11926971"/>
              <a:gd name="connsiteY39" fmla="*/ 509498 h 509498"/>
              <a:gd name="connsiteX40" fmla="*/ 2266124 w 11926971"/>
              <a:gd name="connsiteY40" fmla="*/ 509498 h 509498"/>
              <a:gd name="connsiteX41" fmla="*/ 1908315 w 11926971"/>
              <a:gd name="connsiteY41" fmla="*/ 509498 h 509498"/>
              <a:gd name="connsiteX42" fmla="*/ 1192697 w 11926971"/>
              <a:gd name="connsiteY42" fmla="*/ 509498 h 509498"/>
              <a:gd name="connsiteX43" fmla="*/ 596349 w 11926971"/>
              <a:gd name="connsiteY43" fmla="*/ 509498 h 509498"/>
              <a:gd name="connsiteX44" fmla="*/ 0 w 11926971"/>
              <a:gd name="connsiteY44" fmla="*/ 509498 h 509498"/>
              <a:gd name="connsiteX45" fmla="*/ 0 w 11926971"/>
              <a:gd name="connsiteY45" fmla="*/ 0 h 509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926971" h="509498" fill="none" extrusionOk="0">
                <a:moveTo>
                  <a:pt x="0" y="0"/>
                </a:moveTo>
                <a:cubicBezTo>
                  <a:pt x="286797" y="-14097"/>
                  <a:pt x="416180" y="64390"/>
                  <a:pt x="596349" y="0"/>
                </a:cubicBezTo>
                <a:cubicBezTo>
                  <a:pt x="776518" y="-64390"/>
                  <a:pt x="1037328" y="44000"/>
                  <a:pt x="1311967" y="0"/>
                </a:cubicBezTo>
                <a:cubicBezTo>
                  <a:pt x="1586606" y="-44000"/>
                  <a:pt x="1811917" y="79723"/>
                  <a:pt x="2146855" y="0"/>
                </a:cubicBezTo>
                <a:cubicBezTo>
                  <a:pt x="2481793" y="-79723"/>
                  <a:pt x="2603817" y="82903"/>
                  <a:pt x="2981743" y="0"/>
                </a:cubicBezTo>
                <a:cubicBezTo>
                  <a:pt x="3359669" y="-82903"/>
                  <a:pt x="3432234" y="40113"/>
                  <a:pt x="3578091" y="0"/>
                </a:cubicBezTo>
                <a:cubicBezTo>
                  <a:pt x="3723948" y="-40113"/>
                  <a:pt x="3751766" y="3972"/>
                  <a:pt x="3816631" y="0"/>
                </a:cubicBezTo>
                <a:cubicBezTo>
                  <a:pt x="3881496" y="-3972"/>
                  <a:pt x="4285877" y="18873"/>
                  <a:pt x="4651519" y="0"/>
                </a:cubicBezTo>
                <a:cubicBezTo>
                  <a:pt x="5017161" y="-18873"/>
                  <a:pt x="4997373" y="48631"/>
                  <a:pt x="5128598" y="0"/>
                </a:cubicBezTo>
                <a:cubicBezTo>
                  <a:pt x="5259823" y="-48631"/>
                  <a:pt x="5599332" y="38782"/>
                  <a:pt x="5844216" y="0"/>
                </a:cubicBezTo>
                <a:cubicBezTo>
                  <a:pt x="6089100" y="-38782"/>
                  <a:pt x="6392270" y="44743"/>
                  <a:pt x="6679104" y="0"/>
                </a:cubicBezTo>
                <a:cubicBezTo>
                  <a:pt x="6965938" y="-44743"/>
                  <a:pt x="6934434" y="20177"/>
                  <a:pt x="7156183" y="0"/>
                </a:cubicBezTo>
                <a:cubicBezTo>
                  <a:pt x="7377932" y="-20177"/>
                  <a:pt x="7642902" y="6225"/>
                  <a:pt x="7871801" y="0"/>
                </a:cubicBezTo>
                <a:cubicBezTo>
                  <a:pt x="8100700" y="-6225"/>
                  <a:pt x="8045332" y="22894"/>
                  <a:pt x="8110340" y="0"/>
                </a:cubicBezTo>
                <a:cubicBezTo>
                  <a:pt x="8175348" y="-22894"/>
                  <a:pt x="8292267" y="14398"/>
                  <a:pt x="8468149" y="0"/>
                </a:cubicBezTo>
                <a:cubicBezTo>
                  <a:pt x="8644031" y="-14398"/>
                  <a:pt x="8688412" y="3900"/>
                  <a:pt x="8825959" y="0"/>
                </a:cubicBezTo>
                <a:cubicBezTo>
                  <a:pt x="8963506" y="-3900"/>
                  <a:pt x="8988664" y="1852"/>
                  <a:pt x="9064498" y="0"/>
                </a:cubicBezTo>
                <a:cubicBezTo>
                  <a:pt x="9140332" y="-1852"/>
                  <a:pt x="9289487" y="32852"/>
                  <a:pt x="9422307" y="0"/>
                </a:cubicBezTo>
                <a:cubicBezTo>
                  <a:pt x="9555127" y="-32852"/>
                  <a:pt x="9726729" y="33151"/>
                  <a:pt x="9899386" y="0"/>
                </a:cubicBezTo>
                <a:cubicBezTo>
                  <a:pt x="10072043" y="-33151"/>
                  <a:pt x="10223580" y="6483"/>
                  <a:pt x="10495734" y="0"/>
                </a:cubicBezTo>
                <a:cubicBezTo>
                  <a:pt x="10767888" y="-6483"/>
                  <a:pt x="10979835" y="83312"/>
                  <a:pt x="11211353" y="0"/>
                </a:cubicBezTo>
                <a:cubicBezTo>
                  <a:pt x="11442871" y="-83312"/>
                  <a:pt x="11783828" y="32700"/>
                  <a:pt x="11926971" y="0"/>
                </a:cubicBezTo>
                <a:cubicBezTo>
                  <a:pt x="11932398" y="107580"/>
                  <a:pt x="11886740" y="317712"/>
                  <a:pt x="11926971" y="509498"/>
                </a:cubicBezTo>
                <a:cubicBezTo>
                  <a:pt x="11660522" y="553919"/>
                  <a:pt x="11488795" y="495602"/>
                  <a:pt x="11330622" y="509498"/>
                </a:cubicBezTo>
                <a:cubicBezTo>
                  <a:pt x="11172449" y="523394"/>
                  <a:pt x="10885903" y="493663"/>
                  <a:pt x="10734274" y="509498"/>
                </a:cubicBezTo>
                <a:cubicBezTo>
                  <a:pt x="10582645" y="525333"/>
                  <a:pt x="10385781" y="468857"/>
                  <a:pt x="10257195" y="509498"/>
                </a:cubicBezTo>
                <a:cubicBezTo>
                  <a:pt x="10128609" y="550139"/>
                  <a:pt x="9863079" y="487430"/>
                  <a:pt x="9660847" y="509498"/>
                </a:cubicBezTo>
                <a:cubicBezTo>
                  <a:pt x="9458615" y="531566"/>
                  <a:pt x="9388665" y="496335"/>
                  <a:pt x="9303037" y="509498"/>
                </a:cubicBezTo>
                <a:cubicBezTo>
                  <a:pt x="9217409" y="522661"/>
                  <a:pt x="9149183" y="484977"/>
                  <a:pt x="9064498" y="509498"/>
                </a:cubicBezTo>
                <a:cubicBezTo>
                  <a:pt x="8979813" y="534019"/>
                  <a:pt x="8430036" y="500179"/>
                  <a:pt x="8229610" y="509498"/>
                </a:cubicBezTo>
                <a:cubicBezTo>
                  <a:pt x="8029184" y="518817"/>
                  <a:pt x="7781517" y="419092"/>
                  <a:pt x="7394722" y="509498"/>
                </a:cubicBezTo>
                <a:cubicBezTo>
                  <a:pt x="7007927" y="599904"/>
                  <a:pt x="7058341" y="484783"/>
                  <a:pt x="6917643" y="509498"/>
                </a:cubicBezTo>
                <a:cubicBezTo>
                  <a:pt x="6776945" y="534213"/>
                  <a:pt x="6434524" y="502066"/>
                  <a:pt x="6202025" y="509498"/>
                </a:cubicBezTo>
                <a:cubicBezTo>
                  <a:pt x="5969526" y="516930"/>
                  <a:pt x="5917349" y="499764"/>
                  <a:pt x="5724946" y="509498"/>
                </a:cubicBezTo>
                <a:cubicBezTo>
                  <a:pt x="5532543" y="519232"/>
                  <a:pt x="5270788" y="415155"/>
                  <a:pt x="4890058" y="509498"/>
                </a:cubicBezTo>
                <a:cubicBezTo>
                  <a:pt x="4509328" y="603841"/>
                  <a:pt x="4648148" y="487871"/>
                  <a:pt x="4412979" y="509498"/>
                </a:cubicBezTo>
                <a:cubicBezTo>
                  <a:pt x="4177810" y="531125"/>
                  <a:pt x="3975694" y="461711"/>
                  <a:pt x="3578091" y="509498"/>
                </a:cubicBezTo>
                <a:cubicBezTo>
                  <a:pt x="3180488" y="557285"/>
                  <a:pt x="3350249" y="505376"/>
                  <a:pt x="3220282" y="509498"/>
                </a:cubicBezTo>
                <a:cubicBezTo>
                  <a:pt x="3090315" y="513620"/>
                  <a:pt x="3049514" y="503377"/>
                  <a:pt x="2981743" y="509498"/>
                </a:cubicBezTo>
                <a:cubicBezTo>
                  <a:pt x="2913972" y="515619"/>
                  <a:pt x="2859059" y="490864"/>
                  <a:pt x="2743203" y="509498"/>
                </a:cubicBezTo>
                <a:cubicBezTo>
                  <a:pt x="2627347" y="528132"/>
                  <a:pt x="2439794" y="503009"/>
                  <a:pt x="2266124" y="509498"/>
                </a:cubicBezTo>
                <a:cubicBezTo>
                  <a:pt x="2092454" y="515987"/>
                  <a:pt x="2066080" y="491333"/>
                  <a:pt x="1908315" y="509498"/>
                </a:cubicBezTo>
                <a:cubicBezTo>
                  <a:pt x="1750550" y="527663"/>
                  <a:pt x="1345754" y="503492"/>
                  <a:pt x="1192697" y="509498"/>
                </a:cubicBezTo>
                <a:cubicBezTo>
                  <a:pt x="1039640" y="515504"/>
                  <a:pt x="812141" y="468836"/>
                  <a:pt x="596349" y="509498"/>
                </a:cubicBezTo>
                <a:cubicBezTo>
                  <a:pt x="380557" y="550160"/>
                  <a:pt x="244277" y="478042"/>
                  <a:pt x="0" y="509498"/>
                </a:cubicBezTo>
                <a:cubicBezTo>
                  <a:pt x="-4016" y="402283"/>
                  <a:pt x="4132" y="243706"/>
                  <a:pt x="0" y="0"/>
                </a:cubicBezTo>
                <a:close/>
              </a:path>
              <a:path w="11926971" h="509498" stroke="0" extrusionOk="0">
                <a:moveTo>
                  <a:pt x="0" y="0"/>
                </a:moveTo>
                <a:cubicBezTo>
                  <a:pt x="153462" y="-6647"/>
                  <a:pt x="228170" y="29991"/>
                  <a:pt x="357809" y="0"/>
                </a:cubicBezTo>
                <a:cubicBezTo>
                  <a:pt x="487448" y="-29991"/>
                  <a:pt x="808603" y="7233"/>
                  <a:pt x="954158" y="0"/>
                </a:cubicBezTo>
                <a:cubicBezTo>
                  <a:pt x="1099713" y="-7233"/>
                  <a:pt x="1263226" y="2336"/>
                  <a:pt x="1550506" y="0"/>
                </a:cubicBezTo>
                <a:cubicBezTo>
                  <a:pt x="1837786" y="-2336"/>
                  <a:pt x="2023856" y="42709"/>
                  <a:pt x="2146855" y="0"/>
                </a:cubicBezTo>
                <a:cubicBezTo>
                  <a:pt x="2269854" y="-42709"/>
                  <a:pt x="2323604" y="15149"/>
                  <a:pt x="2385394" y="0"/>
                </a:cubicBezTo>
                <a:cubicBezTo>
                  <a:pt x="2447184" y="-15149"/>
                  <a:pt x="2619626" y="4428"/>
                  <a:pt x="2743203" y="0"/>
                </a:cubicBezTo>
                <a:cubicBezTo>
                  <a:pt x="2866780" y="-4428"/>
                  <a:pt x="3072687" y="24090"/>
                  <a:pt x="3339552" y="0"/>
                </a:cubicBezTo>
                <a:cubicBezTo>
                  <a:pt x="3606417" y="-24090"/>
                  <a:pt x="3480663" y="11439"/>
                  <a:pt x="3578091" y="0"/>
                </a:cubicBezTo>
                <a:cubicBezTo>
                  <a:pt x="3675519" y="-11439"/>
                  <a:pt x="3813696" y="31609"/>
                  <a:pt x="3935900" y="0"/>
                </a:cubicBezTo>
                <a:cubicBezTo>
                  <a:pt x="4058104" y="-31609"/>
                  <a:pt x="4085300" y="696"/>
                  <a:pt x="4174440" y="0"/>
                </a:cubicBezTo>
                <a:cubicBezTo>
                  <a:pt x="4263580" y="-696"/>
                  <a:pt x="4713909" y="63261"/>
                  <a:pt x="4890058" y="0"/>
                </a:cubicBezTo>
                <a:cubicBezTo>
                  <a:pt x="5066207" y="-63261"/>
                  <a:pt x="5127151" y="25839"/>
                  <a:pt x="5247867" y="0"/>
                </a:cubicBezTo>
                <a:cubicBezTo>
                  <a:pt x="5368583" y="-25839"/>
                  <a:pt x="5605530" y="33021"/>
                  <a:pt x="5724946" y="0"/>
                </a:cubicBezTo>
                <a:cubicBezTo>
                  <a:pt x="5844362" y="-33021"/>
                  <a:pt x="5937386" y="42106"/>
                  <a:pt x="6082755" y="0"/>
                </a:cubicBezTo>
                <a:cubicBezTo>
                  <a:pt x="6228124" y="-42106"/>
                  <a:pt x="6611976" y="24481"/>
                  <a:pt x="6798373" y="0"/>
                </a:cubicBezTo>
                <a:cubicBezTo>
                  <a:pt x="6984770" y="-24481"/>
                  <a:pt x="6932893" y="9781"/>
                  <a:pt x="7036913" y="0"/>
                </a:cubicBezTo>
                <a:cubicBezTo>
                  <a:pt x="7140933" y="-9781"/>
                  <a:pt x="7197729" y="20449"/>
                  <a:pt x="7275452" y="0"/>
                </a:cubicBezTo>
                <a:cubicBezTo>
                  <a:pt x="7353175" y="-20449"/>
                  <a:pt x="7424781" y="2163"/>
                  <a:pt x="7513992" y="0"/>
                </a:cubicBezTo>
                <a:cubicBezTo>
                  <a:pt x="7603203" y="-2163"/>
                  <a:pt x="7634564" y="1024"/>
                  <a:pt x="7752531" y="0"/>
                </a:cubicBezTo>
                <a:cubicBezTo>
                  <a:pt x="7870498" y="-1024"/>
                  <a:pt x="8160422" y="22382"/>
                  <a:pt x="8468149" y="0"/>
                </a:cubicBezTo>
                <a:cubicBezTo>
                  <a:pt x="8775876" y="-22382"/>
                  <a:pt x="8968036" y="18261"/>
                  <a:pt x="9183768" y="0"/>
                </a:cubicBezTo>
                <a:cubicBezTo>
                  <a:pt x="9399500" y="-18261"/>
                  <a:pt x="9844050" y="84153"/>
                  <a:pt x="10018656" y="0"/>
                </a:cubicBezTo>
                <a:cubicBezTo>
                  <a:pt x="10193262" y="-84153"/>
                  <a:pt x="10445745" y="51603"/>
                  <a:pt x="10734274" y="0"/>
                </a:cubicBezTo>
                <a:cubicBezTo>
                  <a:pt x="11022803" y="-51603"/>
                  <a:pt x="11204145" y="71326"/>
                  <a:pt x="11330622" y="0"/>
                </a:cubicBezTo>
                <a:cubicBezTo>
                  <a:pt x="11457099" y="-71326"/>
                  <a:pt x="11711930" y="10167"/>
                  <a:pt x="11926971" y="0"/>
                </a:cubicBezTo>
                <a:cubicBezTo>
                  <a:pt x="11974823" y="136447"/>
                  <a:pt x="11897834" y="329747"/>
                  <a:pt x="11926971" y="509498"/>
                </a:cubicBezTo>
                <a:cubicBezTo>
                  <a:pt x="11852021" y="523600"/>
                  <a:pt x="11744133" y="478310"/>
                  <a:pt x="11569162" y="509498"/>
                </a:cubicBezTo>
                <a:cubicBezTo>
                  <a:pt x="11394191" y="540686"/>
                  <a:pt x="11257153" y="456273"/>
                  <a:pt x="10972813" y="509498"/>
                </a:cubicBezTo>
                <a:cubicBezTo>
                  <a:pt x="10688473" y="562723"/>
                  <a:pt x="10692207" y="484032"/>
                  <a:pt x="10615004" y="509498"/>
                </a:cubicBezTo>
                <a:cubicBezTo>
                  <a:pt x="10537801" y="534964"/>
                  <a:pt x="10113749" y="455199"/>
                  <a:pt x="9780116" y="509498"/>
                </a:cubicBezTo>
                <a:cubicBezTo>
                  <a:pt x="9446483" y="563797"/>
                  <a:pt x="9534538" y="490837"/>
                  <a:pt x="9422307" y="509498"/>
                </a:cubicBezTo>
                <a:cubicBezTo>
                  <a:pt x="9310076" y="528159"/>
                  <a:pt x="9056828" y="447847"/>
                  <a:pt x="8825959" y="509498"/>
                </a:cubicBezTo>
                <a:cubicBezTo>
                  <a:pt x="8595090" y="571149"/>
                  <a:pt x="8576501" y="474461"/>
                  <a:pt x="8468149" y="509498"/>
                </a:cubicBezTo>
                <a:cubicBezTo>
                  <a:pt x="8359797" y="544535"/>
                  <a:pt x="8095241" y="469901"/>
                  <a:pt x="7752531" y="509498"/>
                </a:cubicBezTo>
                <a:cubicBezTo>
                  <a:pt x="7409821" y="549095"/>
                  <a:pt x="7523212" y="479568"/>
                  <a:pt x="7394722" y="509498"/>
                </a:cubicBezTo>
                <a:cubicBezTo>
                  <a:pt x="7266232" y="539428"/>
                  <a:pt x="7044264" y="481643"/>
                  <a:pt x="6798373" y="509498"/>
                </a:cubicBezTo>
                <a:cubicBezTo>
                  <a:pt x="6552482" y="537353"/>
                  <a:pt x="6270526" y="444379"/>
                  <a:pt x="6082755" y="509498"/>
                </a:cubicBezTo>
                <a:cubicBezTo>
                  <a:pt x="5894984" y="574617"/>
                  <a:pt x="5641440" y="503764"/>
                  <a:pt x="5486407" y="509498"/>
                </a:cubicBezTo>
                <a:cubicBezTo>
                  <a:pt x="5331374" y="515232"/>
                  <a:pt x="5068618" y="480908"/>
                  <a:pt x="4770788" y="509498"/>
                </a:cubicBezTo>
                <a:cubicBezTo>
                  <a:pt x="4472958" y="538088"/>
                  <a:pt x="4338309" y="446985"/>
                  <a:pt x="4174440" y="509498"/>
                </a:cubicBezTo>
                <a:cubicBezTo>
                  <a:pt x="4010571" y="572011"/>
                  <a:pt x="3833242" y="503708"/>
                  <a:pt x="3578091" y="509498"/>
                </a:cubicBezTo>
                <a:cubicBezTo>
                  <a:pt x="3322940" y="515288"/>
                  <a:pt x="3203813" y="499200"/>
                  <a:pt x="3101012" y="509498"/>
                </a:cubicBezTo>
                <a:cubicBezTo>
                  <a:pt x="2998211" y="519796"/>
                  <a:pt x="2932124" y="483593"/>
                  <a:pt x="2862473" y="509498"/>
                </a:cubicBezTo>
                <a:cubicBezTo>
                  <a:pt x="2792822" y="535403"/>
                  <a:pt x="2414933" y="466782"/>
                  <a:pt x="2266124" y="509498"/>
                </a:cubicBezTo>
                <a:cubicBezTo>
                  <a:pt x="2117315" y="552214"/>
                  <a:pt x="1793422" y="415598"/>
                  <a:pt x="1431237" y="509498"/>
                </a:cubicBezTo>
                <a:cubicBezTo>
                  <a:pt x="1069052" y="603398"/>
                  <a:pt x="1054155" y="507267"/>
                  <a:pt x="954158" y="509498"/>
                </a:cubicBezTo>
                <a:cubicBezTo>
                  <a:pt x="854161" y="511729"/>
                  <a:pt x="466675" y="500805"/>
                  <a:pt x="0" y="509498"/>
                </a:cubicBezTo>
                <a:cubicBezTo>
                  <a:pt x="-58174" y="269624"/>
                  <a:pt x="59916" y="17280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61601567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71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Anexo Nivel 2: Transformación del Aprendizaje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7DC938F-1B75-D777-F77E-0072967697D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09995" y="1061858"/>
            <a:ext cx="2676105" cy="389658"/>
          </a:xfrm>
          <a:custGeom>
            <a:avLst/>
            <a:gdLst>
              <a:gd name="connsiteX0" fmla="*/ 0 w 2676105"/>
              <a:gd name="connsiteY0" fmla="*/ 0 h 389658"/>
              <a:gd name="connsiteX1" fmla="*/ 561982 w 2676105"/>
              <a:gd name="connsiteY1" fmla="*/ 0 h 389658"/>
              <a:gd name="connsiteX2" fmla="*/ 1070442 w 2676105"/>
              <a:gd name="connsiteY2" fmla="*/ 0 h 389658"/>
              <a:gd name="connsiteX3" fmla="*/ 1552141 w 2676105"/>
              <a:gd name="connsiteY3" fmla="*/ 0 h 389658"/>
              <a:gd name="connsiteX4" fmla="*/ 2007079 w 2676105"/>
              <a:gd name="connsiteY4" fmla="*/ 0 h 389658"/>
              <a:gd name="connsiteX5" fmla="*/ 2676105 w 2676105"/>
              <a:gd name="connsiteY5" fmla="*/ 0 h 389658"/>
              <a:gd name="connsiteX6" fmla="*/ 2676105 w 2676105"/>
              <a:gd name="connsiteY6" fmla="*/ 389658 h 389658"/>
              <a:gd name="connsiteX7" fmla="*/ 2221167 w 2676105"/>
              <a:gd name="connsiteY7" fmla="*/ 389658 h 389658"/>
              <a:gd name="connsiteX8" fmla="*/ 1685946 w 2676105"/>
              <a:gd name="connsiteY8" fmla="*/ 389658 h 389658"/>
              <a:gd name="connsiteX9" fmla="*/ 1150725 w 2676105"/>
              <a:gd name="connsiteY9" fmla="*/ 389658 h 389658"/>
              <a:gd name="connsiteX10" fmla="*/ 669026 w 2676105"/>
              <a:gd name="connsiteY10" fmla="*/ 389658 h 389658"/>
              <a:gd name="connsiteX11" fmla="*/ 0 w 2676105"/>
              <a:gd name="connsiteY11" fmla="*/ 389658 h 389658"/>
              <a:gd name="connsiteX12" fmla="*/ 0 w 2676105"/>
              <a:gd name="connsiteY12" fmla="*/ 0 h 38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76105" h="389658" fill="none" extrusionOk="0">
                <a:moveTo>
                  <a:pt x="0" y="0"/>
                </a:moveTo>
                <a:cubicBezTo>
                  <a:pt x="171907" y="-47380"/>
                  <a:pt x="291278" y="57308"/>
                  <a:pt x="561982" y="0"/>
                </a:cubicBezTo>
                <a:cubicBezTo>
                  <a:pt x="832686" y="-57308"/>
                  <a:pt x="827416" y="41069"/>
                  <a:pt x="1070442" y="0"/>
                </a:cubicBezTo>
                <a:cubicBezTo>
                  <a:pt x="1313468" y="-41069"/>
                  <a:pt x="1380997" y="54627"/>
                  <a:pt x="1552141" y="0"/>
                </a:cubicBezTo>
                <a:cubicBezTo>
                  <a:pt x="1723285" y="-54627"/>
                  <a:pt x="1851733" y="8508"/>
                  <a:pt x="2007079" y="0"/>
                </a:cubicBezTo>
                <a:cubicBezTo>
                  <a:pt x="2162425" y="-8508"/>
                  <a:pt x="2383204" y="78126"/>
                  <a:pt x="2676105" y="0"/>
                </a:cubicBezTo>
                <a:cubicBezTo>
                  <a:pt x="2703437" y="119494"/>
                  <a:pt x="2663666" y="222070"/>
                  <a:pt x="2676105" y="389658"/>
                </a:cubicBezTo>
                <a:cubicBezTo>
                  <a:pt x="2485078" y="395305"/>
                  <a:pt x="2388347" y="367672"/>
                  <a:pt x="2221167" y="389658"/>
                </a:cubicBezTo>
                <a:cubicBezTo>
                  <a:pt x="2053987" y="411644"/>
                  <a:pt x="1797476" y="370737"/>
                  <a:pt x="1685946" y="389658"/>
                </a:cubicBezTo>
                <a:cubicBezTo>
                  <a:pt x="1574416" y="408579"/>
                  <a:pt x="1365062" y="361592"/>
                  <a:pt x="1150725" y="389658"/>
                </a:cubicBezTo>
                <a:cubicBezTo>
                  <a:pt x="936388" y="417724"/>
                  <a:pt x="825960" y="344607"/>
                  <a:pt x="669026" y="389658"/>
                </a:cubicBezTo>
                <a:cubicBezTo>
                  <a:pt x="512092" y="434709"/>
                  <a:pt x="139890" y="387841"/>
                  <a:pt x="0" y="389658"/>
                </a:cubicBezTo>
                <a:cubicBezTo>
                  <a:pt x="-16835" y="238479"/>
                  <a:pt x="46550" y="113109"/>
                  <a:pt x="0" y="0"/>
                </a:cubicBezTo>
                <a:close/>
              </a:path>
              <a:path w="2676105" h="389658" stroke="0" extrusionOk="0">
                <a:moveTo>
                  <a:pt x="0" y="0"/>
                </a:moveTo>
                <a:cubicBezTo>
                  <a:pt x="153797" y="-10404"/>
                  <a:pt x="257987" y="24230"/>
                  <a:pt x="454938" y="0"/>
                </a:cubicBezTo>
                <a:cubicBezTo>
                  <a:pt x="651889" y="-24230"/>
                  <a:pt x="746997" y="12823"/>
                  <a:pt x="963398" y="0"/>
                </a:cubicBezTo>
                <a:cubicBezTo>
                  <a:pt x="1179799" y="-12823"/>
                  <a:pt x="1306090" y="32676"/>
                  <a:pt x="1471858" y="0"/>
                </a:cubicBezTo>
                <a:cubicBezTo>
                  <a:pt x="1637626" y="-32676"/>
                  <a:pt x="1746524" y="43954"/>
                  <a:pt x="1980318" y="0"/>
                </a:cubicBezTo>
                <a:cubicBezTo>
                  <a:pt x="2214112" y="-43954"/>
                  <a:pt x="2411242" y="8159"/>
                  <a:pt x="2676105" y="0"/>
                </a:cubicBezTo>
                <a:cubicBezTo>
                  <a:pt x="2679851" y="138220"/>
                  <a:pt x="2665727" y="279587"/>
                  <a:pt x="2676105" y="389658"/>
                </a:cubicBezTo>
                <a:cubicBezTo>
                  <a:pt x="2502737" y="453744"/>
                  <a:pt x="2326320" y="386523"/>
                  <a:pt x="2140884" y="389658"/>
                </a:cubicBezTo>
                <a:cubicBezTo>
                  <a:pt x="1955448" y="392793"/>
                  <a:pt x="1808935" y="386913"/>
                  <a:pt x="1578902" y="389658"/>
                </a:cubicBezTo>
                <a:cubicBezTo>
                  <a:pt x="1348869" y="392403"/>
                  <a:pt x="1221574" y="377668"/>
                  <a:pt x="1097203" y="389658"/>
                </a:cubicBezTo>
                <a:cubicBezTo>
                  <a:pt x="972832" y="401648"/>
                  <a:pt x="792620" y="373037"/>
                  <a:pt x="535221" y="389658"/>
                </a:cubicBezTo>
                <a:cubicBezTo>
                  <a:pt x="277822" y="406279"/>
                  <a:pt x="173253" y="376841"/>
                  <a:pt x="0" y="389658"/>
                </a:cubicBezTo>
                <a:cubicBezTo>
                  <a:pt x="-26930" y="282860"/>
                  <a:pt x="29587" y="159204"/>
                  <a:pt x="0" y="0"/>
                </a:cubicBezTo>
                <a:close/>
              </a:path>
            </a:pathLst>
          </a:custGeom>
          <a:solidFill>
            <a:srgbClr val="FFDE59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780512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93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Mapa de empatía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23BAC23-9FEE-0E03-0DE4-F58EAD4697E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702737" y="2998200"/>
            <a:ext cx="1997602" cy="584775"/>
          </a:xfrm>
          <a:custGeom>
            <a:avLst/>
            <a:gdLst>
              <a:gd name="connsiteX0" fmla="*/ 0 w 1997602"/>
              <a:gd name="connsiteY0" fmla="*/ 0 h 584775"/>
              <a:gd name="connsiteX1" fmla="*/ 499401 w 1997602"/>
              <a:gd name="connsiteY1" fmla="*/ 0 h 584775"/>
              <a:gd name="connsiteX2" fmla="*/ 1018777 w 1997602"/>
              <a:gd name="connsiteY2" fmla="*/ 0 h 584775"/>
              <a:gd name="connsiteX3" fmla="*/ 1458249 w 1997602"/>
              <a:gd name="connsiteY3" fmla="*/ 0 h 584775"/>
              <a:gd name="connsiteX4" fmla="*/ 1997602 w 1997602"/>
              <a:gd name="connsiteY4" fmla="*/ 0 h 584775"/>
              <a:gd name="connsiteX5" fmla="*/ 1997602 w 1997602"/>
              <a:gd name="connsiteY5" fmla="*/ 584775 h 584775"/>
              <a:gd name="connsiteX6" fmla="*/ 1458249 w 1997602"/>
              <a:gd name="connsiteY6" fmla="*/ 584775 h 584775"/>
              <a:gd name="connsiteX7" fmla="*/ 958849 w 1997602"/>
              <a:gd name="connsiteY7" fmla="*/ 584775 h 584775"/>
              <a:gd name="connsiteX8" fmla="*/ 459448 w 1997602"/>
              <a:gd name="connsiteY8" fmla="*/ 584775 h 584775"/>
              <a:gd name="connsiteX9" fmla="*/ 0 w 1997602"/>
              <a:gd name="connsiteY9" fmla="*/ 584775 h 584775"/>
              <a:gd name="connsiteX10" fmla="*/ 0 w 1997602"/>
              <a:gd name="connsiteY1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7602" h="584775" fill="none" extrusionOk="0">
                <a:moveTo>
                  <a:pt x="0" y="0"/>
                </a:moveTo>
                <a:cubicBezTo>
                  <a:pt x="237486" y="-39022"/>
                  <a:pt x="396976" y="8221"/>
                  <a:pt x="499401" y="0"/>
                </a:cubicBezTo>
                <a:cubicBezTo>
                  <a:pt x="601826" y="-8221"/>
                  <a:pt x="867616" y="39500"/>
                  <a:pt x="1018777" y="0"/>
                </a:cubicBezTo>
                <a:cubicBezTo>
                  <a:pt x="1169938" y="-39500"/>
                  <a:pt x="1269028" y="36480"/>
                  <a:pt x="1458249" y="0"/>
                </a:cubicBezTo>
                <a:cubicBezTo>
                  <a:pt x="1647470" y="-36480"/>
                  <a:pt x="1881334" y="63396"/>
                  <a:pt x="1997602" y="0"/>
                </a:cubicBezTo>
                <a:cubicBezTo>
                  <a:pt x="2016479" y="260973"/>
                  <a:pt x="1951451" y="367039"/>
                  <a:pt x="1997602" y="584775"/>
                </a:cubicBezTo>
                <a:cubicBezTo>
                  <a:pt x="1856063" y="593501"/>
                  <a:pt x="1593061" y="527248"/>
                  <a:pt x="1458249" y="584775"/>
                </a:cubicBezTo>
                <a:cubicBezTo>
                  <a:pt x="1323437" y="642302"/>
                  <a:pt x="1174779" y="579473"/>
                  <a:pt x="958849" y="584775"/>
                </a:cubicBezTo>
                <a:cubicBezTo>
                  <a:pt x="742919" y="590077"/>
                  <a:pt x="655858" y="557762"/>
                  <a:pt x="459448" y="584775"/>
                </a:cubicBezTo>
                <a:cubicBezTo>
                  <a:pt x="263038" y="611788"/>
                  <a:pt x="93339" y="541328"/>
                  <a:pt x="0" y="584775"/>
                </a:cubicBezTo>
                <a:cubicBezTo>
                  <a:pt x="-45834" y="385017"/>
                  <a:pt x="2535" y="261679"/>
                  <a:pt x="0" y="0"/>
                </a:cubicBezTo>
                <a:close/>
              </a:path>
              <a:path w="1997602" h="584775" stroke="0" extrusionOk="0">
                <a:moveTo>
                  <a:pt x="0" y="0"/>
                </a:moveTo>
                <a:cubicBezTo>
                  <a:pt x="124690" y="-20516"/>
                  <a:pt x="262386" y="7408"/>
                  <a:pt x="439472" y="0"/>
                </a:cubicBezTo>
                <a:cubicBezTo>
                  <a:pt x="616558" y="-7408"/>
                  <a:pt x="800437" y="20940"/>
                  <a:pt x="918897" y="0"/>
                </a:cubicBezTo>
                <a:cubicBezTo>
                  <a:pt x="1037357" y="-20940"/>
                  <a:pt x="1237671" y="13311"/>
                  <a:pt x="1398321" y="0"/>
                </a:cubicBezTo>
                <a:cubicBezTo>
                  <a:pt x="1558971" y="-13311"/>
                  <a:pt x="1771883" y="45036"/>
                  <a:pt x="1997602" y="0"/>
                </a:cubicBezTo>
                <a:cubicBezTo>
                  <a:pt x="2016599" y="226417"/>
                  <a:pt x="1929523" y="423820"/>
                  <a:pt x="1997602" y="584775"/>
                </a:cubicBezTo>
                <a:cubicBezTo>
                  <a:pt x="1830636" y="605316"/>
                  <a:pt x="1649107" y="541941"/>
                  <a:pt x="1518178" y="584775"/>
                </a:cubicBezTo>
                <a:cubicBezTo>
                  <a:pt x="1387249" y="627609"/>
                  <a:pt x="1155755" y="567545"/>
                  <a:pt x="1018777" y="584775"/>
                </a:cubicBezTo>
                <a:cubicBezTo>
                  <a:pt x="881799" y="602005"/>
                  <a:pt x="747541" y="552729"/>
                  <a:pt x="499401" y="584775"/>
                </a:cubicBezTo>
                <a:cubicBezTo>
                  <a:pt x="251261" y="616821"/>
                  <a:pt x="234034" y="566361"/>
                  <a:pt x="0" y="584775"/>
                </a:cubicBezTo>
                <a:cubicBezTo>
                  <a:pt x="-45046" y="387659"/>
                  <a:pt x="57709" y="230197"/>
                  <a:pt x="0" y="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780512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b="0" i="0" dirty="0">
                <a:solidFill>
                  <a:srgbClr val="000000"/>
                </a:solidFill>
                <a:effectLst/>
              </a:rPr>
              <a:t>¿En qué consiste el Trabajo Colaborativo?</a:t>
            </a:r>
            <a:endParaRPr kumimoji="0" lang="es-CO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E25868E-7CB9-F87F-7BA6-88BF21474D5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595206" y="4941386"/>
            <a:ext cx="2212663" cy="830997"/>
          </a:xfrm>
          <a:custGeom>
            <a:avLst/>
            <a:gdLst>
              <a:gd name="connsiteX0" fmla="*/ 0 w 2212663"/>
              <a:gd name="connsiteY0" fmla="*/ 0 h 830997"/>
              <a:gd name="connsiteX1" fmla="*/ 575292 w 2212663"/>
              <a:gd name="connsiteY1" fmla="*/ 0 h 830997"/>
              <a:gd name="connsiteX2" fmla="*/ 1106332 w 2212663"/>
              <a:gd name="connsiteY2" fmla="*/ 0 h 830997"/>
              <a:gd name="connsiteX3" fmla="*/ 1615244 w 2212663"/>
              <a:gd name="connsiteY3" fmla="*/ 0 h 830997"/>
              <a:gd name="connsiteX4" fmla="*/ 2212663 w 2212663"/>
              <a:gd name="connsiteY4" fmla="*/ 0 h 830997"/>
              <a:gd name="connsiteX5" fmla="*/ 2212663 w 2212663"/>
              <a:gd name="connsiteY5" fmla="*/ 407189 h 830997"/>
              <a:gd name="connsiteX6" fmla="*/ 2212663 w 2212663"/>
              <a:gd name="connsiteY6" fmla="*/ 830997 h 830997"/>
              <a:gd name="connsiteX7" fmla="*/ 1725877 w 2212663"/>
              <a:gd name="connsiteY7" fmla="*/ 830997 h 830997"/>
              <a:gd name="connsiteX8" fmla="*/ 1172711 w 2212663"/>
              <a:gd name="connsiteY8" fmla="*/ 830997 h 830997"/>
              <a:gd name="connsiteX9" fmla="*/ 619546 w 2212663"/>
              <a:gd name="connsiteY9" fmla="*/ 830997 h 830997"/>
              <a:gd name="connsiteX10" fmla="*/ 0 w 2212663"/>
              <a:gd name="connsiteY10" fmla="*/ 830997 h 830997"/>
              <a:gd name="connsiteX11" fmla="*/ 0 w 2212663"/>
              <a:gd name="connsiteY11" fmla="*/ 440428 h 830997"/>
              <a:gd name="connsiteX12" fmla="*/ 0 w 2212663"/>
              <a:gd name="connsiteY12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12663" h="830997" fill="none" extrusionOk="0">
                <a:moveTo>
                  <a:pt x="0" y="0"/>
                </a:moveTo>
                <a:cubicBezTo>
                  <a:pt x="224876" y="-9933"/>
                  <a:pt x="325490" y="11025"/>
                  <a:pt x="575292" y="0"/>
                </a:cubicBezTo>
                <a:cubicBezTo>
                  <a:pt x="825094" y="-11025"/>
                  <a:pt x="951726" y="26686"/>
                  <a:pt x="1106332" y="0"/>
                </a:cubicBezTo>
                <a:cubicBezTo>
                  <a:pt x="1260938" y="-26686"/>
                  <a:pt x="1480141" y="53154"/>
                  <a:pt x="1615244" y="0"/>
                </a:cubicBezTo>
                <a:cubicBezTo>
                  <a:pt x="1750347" y="-53154"/>
                  <a:pt x="1927068" y="28236"/>
                  <a:pt x="2212663" y="0"/>
                </a:cubicBezTo>
                <a:cubicBezTo>
                  <a:pt x="2251665" y="99268"/>
                  <a:pt x="2188633" y="270640"/>
                  <a:pt x="2212663" y="407189"/>
                </a:cubicBezTo>
                <a:cubicBezTo>
                  <a:pt x="2236693" y="543738"/>
                  <a:pt x="2208740" y="743819"/>
                  <a:pt x="2212663" y="830997"/>
                </a:cubicBezTo>
                <a:cubicBezTo>
                  <a:pt x="2009556" y="880106"/>
                  <a:pt x="1949081" y="782798"/>
                  <a:pt x="1725877" y="830997"/>
                </a:cubicBezTo>
                <a:cubicBezTo>
                  <a:pt x="1502673" y="879196"/>
                  <a:pt x="1423058" y="819039"/>
                  <a:pt x="1172711" y="830997"/>
                </a:cubicBezTo>
                <a:cubicBezTo>
                  <a:pt x="922364" y="842955"/>
                  <a:pt x="738734" y="813308"/>
                  <a:pt x="619546" y="830997"/>
                </a:cubicBezTo>
                <a:cubicBezTo>
                  <a:pt x="500359" y="848686"/>
                  <a:pt x="193425" y="822915"/>
                  <a:pt x="0" y="830997"/>
                </a:cubicBezTo>
                <a:cubicBezTo>
                  <a:pt x="-12751" y="658145"/>
                  <a:pt x="2657" y="605878"/>
                  <a:pt x="0" y="440428"/>
                </a:cubicBezTo>
                <a:cubicBezTo>
                  <a:pt x="-2657" y="274978"/>
                  <a:pt x="50714" y="91590"/>
                  <a:pt x="0" y="0"/>
                </a:cubicBezTo>
                <a:close/>
              </a:path>
              <a:path w="2212663" h="830997" stroke="0" extrusionOk="0">
                <a:moveTo>
                  <a:pt x="0" y="0"/>
                </a:moveTo>
                <a:cubicBezTo>
                  <a:pt x="109306" y="-907"/>
                  <a:pt x="275507" y="12953"/>
                  <a:pt x="486786" y="0"/>
                </a:cubicBezTo>
                <a:cubicBezTo>
                  <a:pt x="698065" y="-12953"/>
                  <a:pt x="876531" y="53140"/>
                  <a:pt x="1017825" y="0"/>
                </a:cubicBezTo>
                <a:cubicBezTo>
                  <a:pt x="1159119" y="-53140"/>
                  <a:pt x="1380436" y="35830"/>
                  <a:pt x="1548864" y="0"/>
                </a:cubicBezTo>
                <a:cubicBezTo>
                  <a:pt x="1717292" y="-35830"/>
                  <a:pt x="2071610" y="30933"/>
                  <a:pt x="2212663" y="0"/>
                </a:cubicBezTo>
                <a:cubicBezTo>
                  <a:pt x="2229485" y="195206"/>
                  <a:pt x="2174991" y="312075"/>
                  <a:pt x="2212663" y="432118"/>
                </a:cubicBezTo>
                <a:cubicBezTo>
                  <a:pt x="2250335" y="552161"/>
                  <a:pt x="2187275" y="671679"/>
                  <a:pt x="2212663" y="830997"/>
                </a:cubicBezTo>
                <a:cubicBezTo>
                  <a:pt x="2008436" y="833265"/>
                  <a:pt x="1857050" y="829937"/>
                  <a:pt x="1659497" y="830997"/>
                </a:cubicBezTo>
                <a:cubicBezTo>
                  <a:pt x="1461944" y="832057"/>
                  <a:pt x="1283991" y="788921"/>
                  <a:pt x="1084205" y="830997"/>
                </a:cubicBezTo>
                <a:cubicBezTo>
                  <a:pt x="884419" y="873073"/>
                  <a:pt x="816051" y="793290"/>
                  <a:pt x="575292" y="830997"/>
                </a:cubicBezTo>
                <a:cubicBezTo>
                  <a:pt x="334533" y="868704"/>
                  <a:pt x="184186" y="790600"/>
                  <a:pt x="0" y="830997"/>
                </a:cubicBezTo>
                <a:cubicBezTo>
                  <a:pt x="-1518" y="644508"/>
                  <a:pt x="16821" y="578777"/>
                  <a:pt x="0" y="432118"/>
                </a:cubicBezTo>
                <a:cubicBezTo>
                  <a:pt x="-16821" y="285459"/>
                  <a:pt x="7928" y="95032"/>
                  <a:pt x="0" y="0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780512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b="0" i="0" dirty="0">
                <a:solidFill>
                  <a:srgbClr val="000000"/>
                </a:solidFill>
                <a:effectLst/>
              </a:rPr>
              <a:t>¿Cómo el Trabajo Colaborativo favorece el aprender a aprender?</a:t>
            </a:r>
            <a:endParaRPr kumimoji="0" lang="es-CO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8998243-94A2-379F-5467-07416A48525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039592" y="3727207"/>
            <a:ext cx="1997602" cy="830997"/>
          </a:xfrm>
          <a:custGeom>
            <a:avLst/>
            <a:gdLst>
              <a:gd name="connsiteX0" fmla="*/ 0 w 1997602"/>
              <a:gd name="connsiteY0" fmla="*/ 0 h 830997"/>
              <a:gd name="connsiteX1" fmla="*/ 519377 w 1997602"/>
              <a:gd name="connsiteY1" fmla="*/ 0 h 830997"/>
              <a:gd name="connsiteX2" fmla="*/ 998801 w 1997602"/>
              <a:gd name="connsiteY2" fmla="*/ 0 h 830997"/>
              <a:gd name="connsiteX3" fmla="*/ 1458249 w 1997602"/>
              <a:gd name="connsiteY3" fmla="*/ 0 h 830997"/>
              <a:gd name="connsiteX4" fmla="*/ 1997602 w 1997602"/>
              <a:gd name="connsiteY4" fmla="*/ 0 h 830997"/>
              <a:gd name="connsiteX5" fmla="*/ 1997602 w 1997602"/>
              <a:gd name="connsiteY5" fmla="*/ 407189 h 830997"/>
              <a:gd name="connsiteX6" fmla="*/ 1997602 w 1997602"/>
              <a:gd name="connsiteY6" fmla="*/ 830997 h 830997"/>
              <a:gd name="connsiteX7" fmla="*/ 1558130 w 1997602"/>
              <a:gd name="connsiteY7" fmla="*/ 830997 h 830997"/>
              <a:gd name="connsiteX8" fmla="*/ 1058729 w 1997602"/>
              <a:gd name="connsiteY8" fmla="*/ 830997 h 830997"/>
              <a:gd name="connsiteX9" fmla="*/ 559329 w 1997602"/>
              <a:gd name="connsiteY9" fmla="*/ 830997 h 830997"/>
              <a:gd name="connsiteX10" fmla="*/ 0 w 1997602"/>
              <a:gd name="connsiteY10" fmla="*/ 830997 h 830997"/>
              <a:gd name="connsiteX11" fmla="*/ 0 w 1997602"/>
              <a:gd name="connsiteY11" fmla="*/ 440428 h 830997"/>
              <a:gd name="connsiteX12" fmla="*/ 0 w 1997602"/>
              <a:gd name="connsiteY12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7602" h="830997" fill="none" extrusionOk="0">
                <a:moveTo>
                  <a:pt x="0" y="0"/>
                </a:moveTo>
                <a:cubicBezTo>
                  <a:pt x="220344" y="-8466"/>
                  <a:pt x="338025" y="36072"/>
                  <a:pt x="519377" y="0"/>
                </a:cubicBezTo>
                <a:cubicBezTo>
                  <a:pt x="700729" y="-36072"/>
                  <a:pt x="898272" y="42729"/>
                  <a:pt x="998801" y="0"/>
                </a:cubicBezTo>
                <a:cubicBezTo>
                  <a:pt x="1099330" y="-42729"/>
                  <a:pt x="1270720" y="45125"/>
                  <a:pt x="1458249" y="0"/>
                </a:cubicBezTo>
                <a:cubicBezTo>
                  <a:pt x="1645778" y="-45125"/>
                  <a:pt x="1836865" y="27342"/>
                  <a:pt x="1997602" y="0"/>
                </a:cubicBezTo>
                <a:cubicBezTo>
                  <a:pt x="2036604" y="99268"/>
                  <a:pt x="1973572" y="270640"/>
                  <a:pt x="1997602" y="407189"/>
                </a:cubicBezTo>
                <a:cubicBezTo>
                  <a:pt x="2021632" y="543738"/>
                  <a:pt x="1993679" y="743819"/>
                  <a:pt x="1997602" y="830997"/>
                </a:cubicBezTo>
                <a:cubicBezTo>
                  <a:pt x="1780120" y="841765"/>
                  <a:pt x="1702489" y="792344"/>
                  <a:pt x="1558130" y="830997"/>
                </a:cubicBezTo>
                <a:cubicBezTo>
                  <a:pt x="1413771" y="869650"/>
                  <a:pt x="1272706" y="811541"/>
                  <a:pt x="1058729" y="830997"/>
                </a:cubicBezTo>
                <a:cubicBezTo>
                  <a:pt x="844752" y="850453"/>
                  <a:pt x="708632" y="773061"/>
                  <a:pt x="559329" y="830997"/>
                </a:cubicBezTo>
                <a:cubicBezTo>
                  <a:pt x="410026" y="888933"/>
                  <a:pt x="218786" y="773479"/>
                  <a:pt x="0" y="830997"/>
                </a:cubicBezTo>
                <a:cubicBezTo>
                  <a:pt x="-12751" y="658145"/>
                  <a:pt x="2657" y="605878"/>
                  <a:pt x="0" y="440428"/>
                </a:cubicBezTo>
                <a:cubicBezTo>
                  <a:pt x="-2657" y="274978"/>
                  <a:pt x="50714" y="91590"/>
                  <a:pt x="0" y="0"/>
                </a:cubicBezTo>
                <a:close/>
              </a:path>
              <a:path w="1997602" h="830997" stroke="0" extrusionOk="0">
                <a:moveTo>
                  <a:pt x="0" y="0"/>
                </a:moveTo>
                <a:cubicBezTo>
                  <a:pt x="124690" y="-20516"/>
                  <a:pt x="262386" y="7408"/>
                  <a:pt x="439472" y="0"/>
                </a:cubicBezTo>
                <a:cubicBezTo>
                  <a:pt x="616558" y="-7408"/>
                  <a:pt x="800437" y="20940"/>
                  <a:pt x="918897" y="0"/>
                </a:cubicBezTo>
                <a:cubicBezTo>
                  <a:pt x="1037357" y="-20940"/>
                  <a:pt x="1237671" y="13311"/>
                  <a:pt x="1398321" y="0"/>
                </a:cubicBezTo>
                <a:cubicBezTo>
                  <a:pt x="1558971" y="-13311"/>
                  <a:pt x="1771883" y="45036"/>
                  <a:pt x="1997602" y="0"/>
                </a:cubicBezTo>
                <a:cubicBezTo>
                  <a:pt x="2014424" y="195206"/>
                  <a:pt x="1959930" y="312075"/>
                  <a:pt x="1997602" y="432118"/>
                </a:cubicBezTo>
                <a:cubicBezTo>
                  <a:pt x="2035274" y="552161"/>
                  <a:pt x="1972214" y="671679"/>
                  <a:pt x="1997602" y="830997"/>
                </a:cubicBezTo>
                <a:cubicBezTo>
                  <a:pt x="1753250" y="856338"/>
                  <a:pt x="1632870" y="811039"/>
                  <a:pt x="1498202" y="830997"/>
                </a:cubicBezTo>
                <a:cubicBezTo>
                  <a:pt x="1363534" y="850955"/>
                  <a:pt x="1230189" y="802141"/>
                  <a:pt x="978825" y="830997"/>
                </a:cubicBezTo>
                <a:cubicBezTo>
                  <a:pt x="727461" y="859853"/>
                  <a:pt x="715612" y="820494"/>
                  <a:pt x="519377" y="830997"/>
                </a:cubicBezTo>
                <a:cubicBezTo>
                  <a:pt x="323142" y="841500"/>
                  <a:pt x="257103" y="796898"/>
                  <a:pt x="0" y="830997"/>
                </a:cubicBezTo>
                <a:cubicBezTo>
                  <a:pt x="-1518" y="644508"/>
                  <a:pt x="16821" y="578777"/>
                  <a:pt x="0" y="432118"/>
                </a:cubicBezTo>
                <a:cubicBezTo>
                  <a:pt x="-16821" y="285459"/>
                  <a:pt x="7928" y="95032"/>
                  <a:pt x="0" y="0"/>
                </a:cubicBezTo>
                <a:close/>
              </a:path>
            </a:pathLst>
          </a:custGeom>
          <a:solidFill>
            <a:srgbClr val="FB3A05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780512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b="0" i="0" dirty="0">
                <a:solidFill>
                  <a:srgbClr val="000000"/>
                </a:solidFill>
                <a:effectLst/>
              </a:rPr>
              <a:t>¿Qué aspectos deben mejorar en el trabajo colaborativo?</a:t>
            </a:r>
            <a:endParaRPr kumimoji="0" lang="es-CO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7D5BCFC-211F-7FC9-43AF-F647D07A477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267200" y="3536542"/>
            <a:ext cx="1997602" cy="1077218"/>
          </a:xfrm>
          <a:custGeom>
            <a:avLst/>
            <a:gdLst>
              <a:gd name="connsiteX0" fmla="*/ 0 w 1997602"/>
              <a:gd name="connsiteY0" fmla="*/ 0 h 1077218"/>
              <a:gd name="connsiteX1" fmla="*/ 519377 w 1997602"/>
              <a:gd name="connsiteY1" fmla="*/ 0 h 1077218"/>
              <a:gd name="connsiteX2" fmla="*/ 998801 w 1997602"/>
              <a:gd name="connsiteY2" fmla="*/ 0 h 1077218"/>
              <a:gd name="connsiteX3" fmla="*/ 1458249 w 1997602"/>
              <a:gd name="connsiteY3" fmla="*/ 0 h 1077218"/>
              <a:gd name="connsiteX4" fmla="*/ 1997602 w 1997602"/>
              <a:gd name="connsiteY4" fmla="*/ 0 h 1077218"/>
              <a:gd name="connsiteX5" fmla="*/ 1997602 w 1997602"/>
              <a:gd name="connsiteY5" fmla="*/ 527837 h 1077218"/>
              <a:gd name="connsiteX6" fmla="*/ 1997602 w 1997602"/>
              <a:gd name="connsiteY6" fmla="*/ 1077218 h 1077218"/>
              <a:gd name="connsiteX7" fmla="*/ 1558130 w 1997602"/>
              <a:gd name="connsiteY7" fmla="*/ 1077218 h 1077218"/>
              <a:gd name="connsiteX8" fmla="*/ 1058729 w 1997602"/>
              <a:gd name="connsiteY8" fmla="*/ 1077218 h 1077218"/>
              <a:gd name="connsiteX9" fmla="*/ 559329 w 1997602"/>
              <a:gd name="connsiteY9" fmla="*/ 1077218 h 1077218"/>
              <a:gd name="connsiteX10" fmla="*/ 0 w 1997602"/>
              <a:gd name="connsiteY10" fmla="*/ 1077218 h 1077218"/>
              <a:gd name="connsiteX11" fmla="*/ 0 w 1997602"/>
              <a:gd name="connsiteY11" fmla="*/ 570926 h 1077218"/>
              <a:gd name="connsiteX12" fmla="*/ 0 w 1997602"/>
              <a:gd name="connsiteY12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7602" h="1077218" fill="none" extrusionOk="0">
                <a:moveTo>
                  <a:pt x="0" y="0"/>
                </a:moveTo>
                <a:cubicBezTo>
                  <a:pt x="220344" y="-8466"/>
                  <a:pt x="338025" y="36072"/>
                  <a:pt x="519377" y="0"/>
                </a:cubicBezTo>
                <a:cubicBezTo>
                  <a:pt x="700729" y="-36072"/>
                  <a:pt x="898272" y="42729"/>
                  <a:pt x="998801" y="0"/>
                </a:cubicBezTo>
                <a:cubicBezTo>
                  <a:pt x="1099330" y="-42729"/>
                  <a:pt x="1270720" y="45125"/>
                  <a:pt x="1458249" y="0"/>
                </a:cubicBezTo>
                <a:cubicBezTo>
                  <a:pt x="1645778" y="-45125"/>
                  <a:pt x="1836865" y="27342"/>
                  <a:pt x="1997602" y="0"/>
                </a:cubicBezTo>
                <a:cubicBezTo>
                  <a:pt x="2019043" y="181228"/>
                  <a:pt x="1943896" y="325554"/>
                  <a:pt x="1997602" y="527837"/>
                </a:cubicBezTo>
                <a:cubicBezTo>
                  <a:pt x="2051308" y="730120"/>
                  <a:pt x="1970260" y="842626"/>
                  <a:pt x="1997602" y="1077218"/>
                </a:cubicBezTo>
                <a:cubicBezTo>
                  <a:pt x="1780120" y="1087986"/>
                  <a:pt x="1702489" y="1038565"/>
                  <a:pt x="1558130" y="1077218"/>
                </a:cubicBezTo>
                <a:cubicBezTo>
                  <a:pt x="1413771" y="1115871"/>
                  <a:pt x="1272706" y="1057762"/>
                  <a:pt x="1058729" y="1077218"/>
                </a:cubicBezTo>
                <a:cubicBezTo>
                  <a:pt x="844752" y="1096674"/>
                  <a:pt x="708632" y="1019282"/>
                  <a:pt x="559329" y="1077218"/>
                </a:cubicBezTo>
                <a:cubicBezTo>
                  <a:pt x="410026" y="1135154"/>
                  <a:pt x="218786" y="1019700"/>
                  <a:pt x="0" y="1077218"/>
                </a:cubicBezTo>
                <a:cubicBezTo>
                  <a:pt x="-29112" y="873652"/>
                  <a:pt x="2039" y="817269"/>
                  <a:pt x="0" y="570926"/>
                </a:cubicBezTo>
                <a:cubicBezTo>
                  <a:pt x="-2039" y="324583"/>
                  <a:pt x="8490" y="263224"/>
                  <a:pt x="0" y="0"/>
                </a:cubicBezTo>
                <a:close/>
              </a:path>
              <a:path w="1997602" h="1077218" stroke="0" extrusionOk="0">
                <a:moveTo>
                  <a:pt x="0" y="0"/>
                </a:moveTo>
                <a:cubicBezTo>
                  <a:pt x="124690" y="-20516"/>
                  <a:pt x="262386" y="7408"/>
                  <a:pt x="439472" y="0"/>
                </a:cubicBezTo>
                <a:cubicBezTo>
                  <a:pt x="616558" y="-7408"/>
                  <a:pt x="800437" y="20940"/>
                  <a:pt x="918897" y="0"/>
                </a:cubicBezTo>
                <a:cubicBezTo>
                  <a:pt x="1037357" y="-20940"/>
                  <a:pt x="1237671" y="13311"/>
                  <a:pt x="1398321" y="0"/>
                </a:cubicBezTo>
                <a:cubicBezTo>
                  <a:pt x="1558971" y="-13311"/>
                  <a:pt x="1771883" y="45036"/>
                  <a:pt x="1997602" y="0"/>
                </a:cubicBezTo>
                <a:cubicBezTo>
                  <a:pt x="2035813" y="279157"/>
                  <a:pt x="1969598" y="399375"/>
                  <a:pt x="1997602" y="560153"/>
                </a:cubicBezTo>
                <a:cubicBezTo>
                  <a:pt x="2025606" y="720931"/>
                  <a:pt x="1966837" y="928373"/>
                  <a:pt x="1997602" y="1077218"/>
                </a:cubicBezTo>
                <a:cubicBezTo>
                  <a:pt x="1753250" y="1102559"/>
                  <a:pt x="1632870" y="1057260"/>
                  <a:pt x="1498202" y="1077218"/>
                </a:cubicBezTo>
                <a:cubicBezTo>
                  <a:pt x="1363534" y="1097176"/>
                  <a:pt x="1230189" y="1048362"/>
                  <a:pt x="978825" y="1077218"/>
                </a:cubicBezTo>
                <a:cubicBezTo>
                  <a:pt x="727461" y="1106074"/>
                  <a:pt x="715612" y="1066715"/>
                  <a:pt x="519377" y="1077218"/>
                </a:cubicBezTo>
                <a:cubicBezTo>
                  <a:pt x="323142" y="1087721"/>
                  <a:pt x="257103" y="1043119"/>
                  <a:pt x="0" y="1077218"/>
                </a:cubicBezTo>
                <a:cubicBezTo>
                  <a:pt x="-25147" y="835765"/>
                  <a:pt x="17223" y="688668"/>
                  <a:pt x="0" y="560153"/>
                </a:cubicBezTo>
                <a:cubicBezTo>
                  <a:pt x="-17223" y="431638"/>
                  <a:pt x="30828" y="239974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780512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b="0" i="0" dirty="0">
                <a:solidFill>
                  <a:srgbClr val="000000"/>
                </a:solidFill>
                <a:effectLst/>
              </a:rPr>
              <a:t>¿Por qué el Trabajo Colaborativo es una habilidad importante en la actualidad?</a:t>
            </a:r>
            <a:endParaRPr kumimoji="0" lang="es-CO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B2BDAC-629C-C928-24C8-79D03210F14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906043" y="7291280"/>
            <a:ext cx="4648200" cy="338554"/>
          </a:xfrm>
          <a:custGeom>
            <a:avLst/>
            <a:gdLst>
              <a:gd name="connsiteX0" fmla="*/ 0 w 4648200"/>
              <a:gd name="connsiteY0" fmla="*/ 0 h 338554"/>
              <a:gd name="connsiteX1" fmla="*/ 581025 w 4648200"/>
              <a:gd name="connsiteY1" fmla="*/ 0 h 338554"/>
              <a:gd name="connsiteX2" fmla="*/ 1115568 w 4648200"/>
              <a:gd name="connsiteY2" fmla="*/ 0 h 338554"/>
              <a:gd name="connsiteX3" fmla="*/ 1603629 w 4648200"/>
              <a:gd name="connsiteY3" fmla="*/ 0 h 338554"/>
              <a:gd name="connsiteX4" fmla="*/ 2045208 w 4648200"/>
              <a:gd name="connsiteY4" fmla="*/ 0 h 338554"/>
              <a:gd name="connsiteX5" fmla="*/ 2486787 w 4648200"/>
              <a:gd name="connsiteY5" fmla="*/ 0 h 338554"/>
              <a:gd name="connsiteX6" fmla="*/ 3160776 w 4648200"/>
              <a:gd name="connsiteY6" fmla="*/ 0 h 338554"/>
              <a:gd name="connsiteX7" fmla="*/ 3648837 w 4648200"/>
              <a:gd name="connsiteY7" fmla="*/ 0 h 338554"/>
              <a:gd name="connsiteX8" fmla="*/ 4648200 w 4648200"/>
              <a:gd name="connsiteY8" fmla="*/ 0 h 338554"/>
              <a:gd name="connsiteX9" fmla="*/ 4648200 w 4648200"/>
              <a:gd name="connsiteY9" fmla="*/ 338554 h 338554"/>
              <a:gd name="connsiteX10" fmla="*/ 4160139 w 4648200"/>
              <a:gd name="connsiteY10" fmla="*/ 338554 h 338554"/>
              <a:gd name="connsiteX11" fmla="*/ 3718560 w 4648200"/>
              <a:gd name="connsiteY11" fmla="*/ 338554 h 338554"/>
              <a:gd name="connsiteX12" fmla="*/ 3091053 w 4648200"/>
              <a:gd name="connsiteY12" fmla="*/ 338554 h 338554"/>
              <a:gd name="connsiteX13" fmla="*/ 2510028 w 4648200"/>
              <a:gd name="connsiteY13" fmla="*/ 338554 h 338554"/>
              <a:gd name="connsiteX14" fmla="*/ 1882521 w 4648200"/>
              <a:gd name="connsiteY14" fmla="*/ 338554 h 338554"/>
              <a:gd name="connsiteX15" fmla="*/ 1255014 w 4648200"/>
              <a:gd name="connsiteY15" fmla="*/ 338554 h 338554"/>
              <a:gd name="connsiteX16" fmla="*/ 766953 w 4648200"/>
              <a:gd name="connsiteY16" fmla="*/ 338554 h 338554"/>
              <a:gd name="connsiteX17" fmla="*/ 0 w 4648200"/>
              <a:gd name="connsiteY17" fmla="*/ 338554 h 338554"/>
              <a:gd name="connsiteX18" fmla="*/ 0 w 4648200"/>
              <a:gd name="connsiteY18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648200" h="338554" fill="none" extrusionOk="0">
                <a:moveTo>
                  <a:pt x="0" y="0"/>
                </a:moveTo>
                <a:cubicBezTo>
                  <a:pt x="265555" y="-9716"/>
                  <a:pt x="359755" y="33300"/>
                  <a:pt x="581025" y="0"/>
                </a:cubicBezTo>
                <a:cubicBezTo>
                  <a:pt x="802295" y="-33300"/>
                  <a:pt x="967714" y="14749"/>
                  <a:pt x="1115568" y="0"/>
                </a:cubicBezTo>
                <a:cubicBezTo>
                  <a:pt x="1263422" y="-14749"/>
                  <a:pt x="1377886" y="42769"/>
                  <a:pt x="1603629" y="0"/>
                </a:cubicBezTo>
                <a:cubicBezTo>
                  <a:pt x="1829372" y="-42769"/>
                  <a:pt x="1832025" y="28409"/>
                  <a:pt x="2045208" y="0"/>
                </a:cubicBezTo>
                <a:cubicBezTo>
                  <a:pt x="2258391" y="-28409"/>
                  <a:pt x="2370682" y="19792"/>
                  <a:pt x="2486787" y="0"/>
                </a:cubicBezTo>
                <a:cubicBezTo>
                  <a:pt x="2602892" y="-19792"/>
                  <a:pt x="2832920" y="69190"/>
                  <a:pt x="3160776" y="0"/>
                </a:cubicBezTo>
                <a:cubicBezTo>
                  <a:pt x="3488632" y="-69190"/>
                  <a:pt x="3450187" y="13865"/>
                  <a:pt x="3648837" y="0"/>
                </a:cubicBezTo>
                <a:cubicBezTo>
                  <a:pt x="3847487" y="-13865"/>
                  <a:pt x="4401000" y="24058"/>
                  <a:pt x="4648200" y="0"/>
                </a:cubicBezTo>
                <a:cubicBezTo>
                  <a:pt x="4659134" y="113209"/>
                  <a:pt x="4643792" y="176966"/>
                  <a:pt x="4648200" y="338554"/>
                </a:cubicBezTo>
                <a:cubicBezTo>
                  <a:pt x="4474744" y="353691"/>
                  <a:pt x="4280461" y="320332"/>
                  <a:pt x="4160139" y="338554"/>
                </a:cubicBezTo>
                <a:cubicBezTo>
                  <a:pt x="4039817" y="356776"/>
                  <a:pt x="3836700" y="296032"/>
                  <a:pt x="3718560" y="338554"/>
                </a:cubicBezTo>
                <a:cubicBezTo>
                  <a:pt x="3600420" y="381076"/>
                  <a:pt x="3260891" y="312066"/>
                  <a:pt x="3091053" y="338554"/>
                </a:cubicBezTo>
                <a:cubicBezTo>
                  <a:pt x="2921215" y="365042"/>
                  <a:pt x="2681836" y="304447"/>
                  <a:pt x="2510028" y="338554"/>
                </a:cubicBezTo>
                <a:cubicBezTo>
                  <a:pt x="2338220" y="372661"/>
                  <a:pt x="2047295" y="337258"/>
                  <a:pt x="1882521" y="338554"/>
                </a:cubicBezTo>
                <a:cubicBezTo>
                  <a:pt x="1717747" y="339850"/>
                  <a:pt x="1514727" y="307630"/>
                  <a:pt x="1255014" y="338554"/>
                </a:cubicBezTo>
                <a:cubicBezTo>
                  <a:pt x="995301" y="369478"/>
                  <a:pt x="866909" y="322176"/>
                  <a:pt x="766953" y="338554"/>
                </a:cubicBezTo>
                <a:cubicBezTo>
                  <a:pt x="666997" y="354932"/>
                  <a:pt x="327988" y="259019"/>
                  <a:pt x="0" y="338554"/>
                </a:cubicBezTo>
                <a:cubicBezTo>
                  <a:pt x="-8749" y="264155"/>
                  <a:pt x="6289" y="144260"/>
                  <a:pt x="0" y="0"/>
                </a:cubicBezTo>
                <a:close/>
              </a:path>
              <a:path w="4648200" h="338554" stroke="0" extrusionOk="0">
                <a:moveTo>
                  <a:pt x="0" y="0"/>
                </a:moveTo>
                <a:cubicBezTo>
                  <a:pt x="135246" y="-1071"/>
                  <a:pt x="291536" y="37252"/>
                  <a:pt x="441579" y="0"/>
                </a:cubicBezTo>
                <a:cubicBezTo>
                  <a:pt x="591622" y="-37252"/>
                  <a:pt x="825514" y="5136"/>
                  <a:pt x="976122" y="0"/>
                </a:cubicBezTo>
                <a:cubicBezTo>
                  <a:pt x="1126730" y="-5136"/>
                  <a:pt x="1383092" y="22951"/>
                  <a:pt x="1510665" y="0"/>
                </a:cubicBezTo>
                <a:cubicBezTo>
                  <a:pt x="1638238" y="-22951"/>
                  <a:pt x="1805825" y="37797"/>
                  <a:pt x="2045208" y="0"/>
                </a:cubicBezTo>
                <a:cubicBezTo>
                  <a:pt x="2284591" y="-37797"/>
                  <a:pt x="2428889" y="25330"/>
                  <a:pt x="2719197" y="0"/>
                </a:cubicBezTo>
                <a:cubicBezTo>
                  <a:pt x="3009505" y="-25330"/>
                  <a:pt x="3019544" y="55749"/>
                  <a:pt x="3207258" y="0"/>
                </a:cubicBezTo>
                <a:cubicBezTo>
                  <a:pt x="3394972" y="-55749"/>
                  <a:pt x="3530307" y="13533"/>
                  <a:pt x="3788283" y="0"/>
                </a:cubicBezTo>
                <a:cubicBezTo>
                  <a:pt x="4046260" y="-13533"/>
                  <a:pt x="4222198" y="82013"/>
                  <a:pt x="4648200" y="0"/>
                </a:cubicBezTo>
                <a:cubicBezTo>
                  <a:pt x="4688622" y="69455"/>
                  <a:pt x="4628385" y="186579"/>
                  <a:pt x="4648200" y="338554"/>
                </a:cubicBezTo>
                <a:cubicBezTo>
                  <a:pt x="4411839" y="352674"/>
                  <a:pt x="4317728" y="295544"/>
                  <a:pt x="4067175" y="338554"/>
                </a:cubicBezTo>
                <a:cubicBezTo>
                  <a:pt x="3816623" y="381564"/>
                  <a:pt x="3791578" y="281966"/>
                  <a:pt x="3579114" y="338554"/>
                </a:cubicBezTo>
                <a:cubicBezTo>
                  <a:pt x="3366650" y="395142"/>
                  <a:pt x="3218377" y="297108"/>
                  <a:pt x="2998089" y="338554"/>
                </a:cubicBezTo>
                <a:cubicBezTo>
                  <a:pt x="2777801" y="380000"/>
                  <a:pt x="2529358" y="276420"/>
                  <a:pt x="2324100" y="338554"/>
                </a:cubicBezTo>
                <a:cubicBezTo>
                  <a:pt x="2118842" y="400688"/>
                  <a:pt x="1960823" y="301429"/>
                  <a:pt x="1836039" y="338554"/>
                </a:cubicBezTo>
                <a:cubicBezTo>
                  <a:pt x="1711255" y="375679"/>
                  <a:pt x="1423633" y="305163"/>
                  <a:pt x="1255014" y="338554"/>
                </a:cubicBezTo>
                <a:cubicBezTo>
                  <a:pt x="1086395" y="371945"/>
                  <a:pt x="896336" y="309147"/>
                  <a:pt x="581025" y="338554"/>
                </a:cubicBezTo>
                <a:cubicBezTo>
                  <a:pt x="265714" y="367961"/>
                  <a:pt x="222058" y="304967"/>
                  <a:pt x="0" y="338554"/>
                </a:cubicBezTo>
                <a:cubicBezTo>
                  <a:pt x="-11701" y="243534"/>
                  <a:pt x="32227" y="164554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780512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b="0" i="0" dirty="0">
                <a:solidFill>
                  <a:srgbClr val="000000"/>
                </a:solidFill>
                <a:effectLst/>
              </a:rPr>
              <a:t>¿Qué Habilidades requiere el Trabajo Colaborativo?</a:t>
            </a:r>
            <a:endParaRPr kumimoji="0" lang="es-CO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F516F0B-B7BE-D022-1540-1B1AF4EA19E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782469" y="7270021"/>
            <a:ext cx="4648200" cy="338554"/>
          </a:xfrm>
          <a:custGeom>
            <a:avLst/>
            <a:gdLst>
              <a:gd name="connsiteX0" fmla="*/ 0 w 4648200"/>
              <a:gd name="connsiteY0" fmla="*/ 0 h 338554"/>
              <a:gd name="connsiteX1" fmla="*/ 581025 w 4648200"/>
              <a:gd name="connsiteY1" fmla="*/ 0 h 338554"/>
              <a:gd name="connsiteX2" fmla="*/ 1115568 w 4648200"/>
              <a:gd name="connsiteY2" fmla="*/ 0 h 338554"/>
              <a:gd name="connsiteX3" fmla="*/ 1603629 w 4648200"/>
              <a:gd name="connsiteY3" fmla="*/ 0 h 338554"/>
              <a:gd name="connsiteX4" fmla="*/ 2045208 w 4648200"/>
              <a:gd name="connsiteY4" fmla="*/ 0 h 338554"/>
              <a:gd name="connsiteX5" fmla="*/ 2486787 w 4648200"/>
              <a:gd name="connsiteY5" fmla="*/ 0 h 338554"/>
              <a:gd name="connsiteX6" fmla="*/ 3160776 w 4648200"/>
              <a:gd name="connsiteY6" fmla="*/ 0 h 338554"/>
              <a:gd name="connsiteX7" fmla="*/ 3648837 w 4648200"/>
              <a:gd name="connsiteY7" fmla="*/ 0 h 338554"/>
              <a:gd name="connsiteX8" fmla="*/ 4648200 w 4648200"/>
              <a:gd name="connsiteY8" fmla="*/ 0 h 338554"/>
              <a:gd name="connsiteX9" fmla="*/ 4648200 w 4648200"/>
              <a:gd name="connsiteY9" fmla="*/ 338554 h 338554"/>
              <a:gd name="connsiteX10" fmla="*/ 4160139 w 4648200"/>
              <a:gd name="connsiteY10" fmla="*/ 338554 h 338554"/>
              <a:gd name="connsiteX11" fmla="*/ 3718560 w 4648200"/>
              <a:gd name="connsiteY11" fmla="*/ 338554 h 338554"/>
              <a:gd name="connsiteX12" fmla="*/ 3091053 w 4648200"/>
              <a:gd name="connsiteY12" fmla="*/ 338554 h 338554"/>
              <a:gd name="connsiteX13" fmla="*/ 2510028 w 4648200"/>
              <a:gd name="connsiteY13" fmla="*/ 338554 h 338554"/>
              <a:gd name="connsiteX14" fmla="*/ 1882521 w 4648200"/>
              <a:gd name="connsiteY14" fmla="*/ 338554 h 338554"/>
              <a:gd name="connsiteX15" fmla="*/ 1255014 w 4648200"/>
              <a:gd name="connsiteY15" fmla="*/ 338554 h 338554"/>
              <a:gd name="connsiteX16" fmla="*/ 766953 w 4648200"/>
              <a:gd name="connsiteY16" fmla="*/ 338554 h 338554"/>
              <a:gd name="connsiteX17" fmla="*/ 0 w 4648200"/>
              <a:gd name="connsiteY17" fmla="*/ 338554 h 338554"/>
              <a:gd name="connsiteX18" fmla="*/ 0 w 4648200"/>
              <a:gd name="connsiteY18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648200" h="338554" fill="none" extrusionOk="0">
                <a:moveTo>
                  <a:pt x="0" y="0"/>
                </a:moveTo>
                <a:cubicBezTo>
                  <a:pt x="265555" y="-9716"/>
                  <a:pt x="359755" y="33300"/>
                  <a:pt x="581025" y="0"/>
                </a:cubicBezTo>
                <a:cubicBezTo>
                  <a:pt x="802295" y="-33300"/>
                  <a:pt x="967714" y="14749"/>
                  <a:pt x="1115568" y="0"/>
                </a:cubicBezTo>
                <a:cubicBezTo>
                  <a:pt x="1263422" y="-14749"/>
                  <a:pt x="1377886" y="42769"/>
                  <a:pt x="1603629" y="0"/>
                </a:cubicBezTo>
                <a:cubicBezTo>
                  <a:pt x="1829372" y="-42769"/>
                  <a:pt x="1832025" y="28409"/>
                  <a:pt x="2045208" y="0"/>
                </a:cubicBezTo>
                <a:cubicBezTo>
                  <a:pt x="2258391" y="-28409"/>
                  <a:pt x="2370682" y="19792"/>
                  <a:pt x="2486787" y="0"/>
                </a:cubicBezTo>
                <a:cubicBezTo>
                  <a:pt x="2602892" y="-19792"/>
                  <a:pt x="2832920" y="69190"/>
                  <a:pt x="3160776" y="0"/>
                </a:cubicBezTo>
                <a:cubicBezTo>
                  <a:pt x="3488632" y="-69190"/>
                  <a:pt x="3450187" y="13865"/>
                  <a:pt x="3648837" y="0"/>
                </a:cubicBezTo>
                <a:cubicBezTo>
                  <a:pt x="3847487" y="-13865"/>
                  <a:pt x="4401000" y="24058"/>
                  <a:pt x="4648200" y="0"/>
                </a:cubicBezTo>
                <a:cubicBezTo>
                  <a:pt x="4659134" y="113209"/>
                  <a:pt x="4643792" y="176966"/>
                  <a:pt x="4648200" y="338554"/>
                </a:cubicBezTo>
                <a:cubicBezTo>
                  <a:pt x="4474744" y="353691"/>
                  <a:pt x="4280461" y="320332"/>
                  <a:pt x="4160139" y="338554"/>
                </a:cubicBezTo>
                <a:cubicBezTo>
                  <a:pt x="4039817" y="356776"/>
                  <a:pt x="3836700" y="296032"/>
                  <a:pt x="3718560" y="338554"/>
                </a:cubicBezTo>
                <a:cubicBezTo>
                  <a:pt x="3600420" y="381076"/>
                  <a:pt x="3260891" y="312066"/>
                  <a:pt x="3091053" y="338554"/>
                </a:cubicBezTo>
                <a:cubicBezTo>
                  <a:pt x="2921215" y="365042"/>
                  <a:pt x="2681836" y="304447"/>
                  <a:pt x="2510028" y="338554"/>
                </a:cubicBezTo>
                <a:cubicBezTo>
                  <a:pt x="2338220" y="372661"/>
                  <a:pt x="2047295" y="337258"/>
                  <a:pt x="1882521" y="338554"/>
                </a:cubicBezTo>
                <a:cubicBezTo>
                  <a:pt x="1717747" y="339850"/>
                  <a:pt x="1514727" y="307630"/>
                  <a:pt x="1255014" y="338554"/>
                </a:cubicBezTo>
                <a:cubicBezTo>
                  <a:pt x="995301" y="369478"/>
                  <a:pt x="866909" y="322176"/>
                  <a:pt x="766953" y="338554"/>
                </a:cubicBezTo>
                <a:cubicBezTo>
                  <a:pt x="666997" y="354932"/>
                  <a:pt x="327988" y="259019"/>
                  <a:pt x="0" y="338554"/>
                </a:cubicBezTo>
                <a:cubicBezTo>
                  <a:pt x="-8749" y="264155"/>
                  <a:pt x="6289" y="144260"/>
                  <a:pt x="0" y="0"/>
                </a:cubicBezTo>
                <a:close/>
              </a:path>
              <a:path w="4648200" h="338554" stroke="0" extrusionOk="0">
                <a:moveTo>
                  <a:pt x="0" y="0"/>
                </a:moveTo>
                <a:cubicBezTo>
                  <a:pt x="135246" y="-1071"/>
                  <a:pt x="291536" y="37252"/>
                  <a:pt x="441579" y="0"/>
                </a:cubicBezTo>
                <a:cubicBezTo>
                  <a:pt x="591622" y="-37252"/>
                  <a:pt x="825514" y="5136"/>
                  <a:pt x="976122" y="0"/>
                </a:cubicBezTo>
                <a:cubicBezTo>
                  <a:pt x="1126730" y="-5136"/>
                  <a:pt x="1383092" y="22951"/>
                  <a:pt x="1510665" y="0"/>
                </a:cubicBezTo>
                <a:cubicBezTo>
                  <a:pt x="1638238" y="-22951"/>
                  <a:pt x="1805825" y="37797"/>
                  <a:pt x="2045208" y="0"/>
                </a:cubicBezTo>
                <a:cubicBezTo>
                  <a:pt x="2284591" y="-37797"/>
                  <a:pt x="2428889" y="25330"/>
                  <a:pt x="2719197" y="0"/>
                </a:cubicBezTo>
                <a:cubicBezTo>
                  <a:pt x="3009505" y="-25330"/>
                  <a:pt x="3019544" y="55749"/>
                  <a:pt x="3207258" y="0"/>
                </a:cubicBezTo>
                <a:cubicBezTo>
                  <a:pt x="3394972" y="-55749"/>
                  <a:pt x="3530307" y="13533"/>
                  <a:pt x="3788283" y="0"/>
                </a:cubicBezTo>
                <a:cubicBezTo>
                  <a:pt x="4046260" y="-13533"/>
                  <a:pt x="4222198" y="82013"/>
                  <a:pt x="4648200" y="0"/>
                </a:cubicBezTo>
                <a:cubicBezTo>
                  <a:pt x="4688622" y="69455"/>
                  <a:pt x="4628385" y="186579"/>
                  <a:pt x="4648200" y="338554"/>
                </a:cubicBezTo>
                <a:cubicBezTo>
                  <a:pt x="4411839" y="352674"/>
                  <a:pt x="4317728" y="295544"/>
                  <a:pt x="4067175" y="338554"/>
                </a:cubicBezTo>
                <a:cubicBezTo>
                  <a:pt x="3816623" y="381564"/>
                  <a:pt x="3791578" y="281966"/>
                  <a:pt x="3579114" y="338554"/>
                </a:cubicBezTo>
                <a:cubicBezTo>
                  <a:pt x="3366650" y="395142"/>
                  <a:pt x="3218377" y="297108"/>
                  <a:pt x="2998089" y="338554"/>
                </a:cubicBezTo>
                <a:cubicBezTo>
                  <a:pt x="2777801" y="380000"/>
                  <a:pt x="2529358" y="276420"/>
                  <a:pt x="2324100" y="338554"/>
                </a:cubicBezTo>
                <a:cubicBezTo>
                  <a:pt x="2118842" y="400688"/>
                  <a:pt x="1960823" y="301429"/>
                  <a:pt x="1836039" y="338554"/>
                </a:cubicBezTo>
                <a:cubicBezTo>
                  <a:pt x="1711255" y="375679"/>
                  <a:pt x="1423633" y="305163"/>
                  <a:pt x="1255014" y="338554"/>
                </a:cubicBezTo>
                <a:cubicBezTo>
                  <a:pt x="1086395" y="371945"/>
                  <a:pt x="896336" y="309147"/>
                  <a:pt x="581025" y="338554"/>
                </a:cubicBezTo>
                <a:cubicBezTo>
                  <a:pt x="265714" y="367961"/>
                  <a:pt x="222058" y="304967"/>
                  <a:pt x="0" y="338554"/>
                </a:cubicBezTo>
                <a:cubicBezTo>
                  <a:pt x="-11701" y="243534"/>
                  <a:pt x="32227" y="164554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780512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b="0" i="0" dirty="0">
                <a:solidFill>
                  <a:srgbClr val="000000"/>
                </a:solidFill>
                <a:effectLst/>
              </a:rPr>
              <a:t>¿Qué ventajas tiene el Trabajo Colaborativo?</a:t>
            </a:r>
            <a:endParaRPr kumimoji="0" lang="es-CO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064601E-4297-910E-D25C-B039B5CAD589}"/>
              </a:ext>
            </a:extLst>
          </p:cNvPr>
          <p:cNvSpPr txBox="1"/>
          <p:nvPr/>
        </p:nvSpPr>
        <p:spPr>
          <a:xfrm>
            <a:off x="3023384" y="1279448"/>
            <a:ext cx="9356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r>
              <a:rPr lang="es-CO" dirty="0"/>
              <a:t>Utiliza este espacio para responder</a:t>
            </a:r>
          </a:p>
          <a:p>
            <a:pPr algn="ctr"/>
            <a:endParaRPr lang="es-CO" dirty="0"/>
          </a:p>
          <a:p>
            <a:pPr algn="ctr"/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31248DE-49BB-C6E1-9027-A9A4249AEDB2}"/>
              </a:ext>
            </a:extLst>
          </p:cNvPr>
          <p:cNvSpPr txBox="1"/>
          <p:nvPr/>
        </p:nvSpPr>
        <p:spPr>
          <a:xfrm>
            <a:off x="11475129" y="2883270"/>
            <a:ext cx="34267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r>
              <a:rPr lang="es-CO" dirty="0"/>
              <a:t>Utiliza este espacio para responder</a:t>
            </a:r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5FD62D3-2E3A-1603-9449-26A9217FB5FD}"/>
              </a:ext>
            </a:extLst>
          </p:cNvPr>
          <p:cNvSpPr txBox="1"/>
          <p:nvPr/>
        </p:nvSpPr>
        <p:spPr>
          <a:xfrm>
            <a:off x="696628" y="2919208"/>
            <a:ext cx="34267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r>
              <a:rPr lang="es-CO" dirty="0"/>
              <a:t>Utiliza este espacio para responder</a:t>
            </a:r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7C63B5F-5A14-898C-D2E9-C7B519CE0281}"/>
              </a:ext>
            </a:extLst>
          </p:cNvPr>
          <p:cNvSpPr txBox="1"/>
          <p:nvPr/>
        </p:nvSpPr>
        <p:spPr>
          <a:xfrm>
            <a:off x="2974949" y="5918253"/>
            <a:ext cx="9356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El Trabajo Colaborativo favorece el aprender a aprender al fomentar la interacción entre los participantes, lo que les permite compartir conocimientos, experiencias y puntos de vista. Al trabajar juntos en equipo, los individuos pueden aprender de las habilidades y perspectivas de los demás, lo que enriquece su propio proceso de aprendizaje</a:t>
            </a:r>
            <a:endParaRPr lang="es-CO" dirty="0"/>
          </a:p>
          <a:p>
            <a:pPr algn="ctr"/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AAF2F37-1038-6AAC-7F6B-D2E48E8D7791}"/>
              </a:ext>
            </a:extLst>
          </p:cNvPr>
          <p:cNvSpPr txBox="1"/>
          <p:nvPr/>
        </p:nvSpPr>
        <p:spPr>
          <a:xfrm>
            <a:off x="923386" y="7770357"/>
            <a:ext cx="6400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Utiliza este espacio para responder</a:t>
            </a:r>
          </a:p>
          <a:p>
            <a:pPr algn="ctr"/>
            <a:endParaRPr lang="es-CO" dirty="0"/>
          </a:p>
          <a:p>
            <a:pPr algn="ctr"/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91890DB-D230-C681-0A25-96D2684AC168}"/>
              </a:ext>
            </a:extLst>
          </p:cNvPr>
          <p:cNvSpPr txBox="1"/>
          <p:nvPr/>
        </p:nvSpPr>
        <p:spPr>
          <a:xfrm>
            <a:off x="7850078" y="7729055"/>
            <a:ext cx="68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Utiliza este espacio para responder</a:t>
            </a:r>
          </a:p>
          <a:p>
            <a:pPr algn="ctr"/>
            <a:endParaRPr lang="es-CO" dirty="0"/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108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ángulo 43">
            <a:extLst>
              <a:ext uri="{FF2B5EF4-FFF2-40B4-BE49-F238E27FC236}">
                <a16:creationId xmlns:a16="http://schemas.microsoft.com/office/drawing/2014/main" id="{F2E0EAA0-BCB7-CF44-3A58-6D83A211FF15}"/>
              </a:ext>
            </a:extLst>
          </p:cNvPr>
          <p:cNvSpPr/>
          <p:nvPr/>
        </p:nvSpPr>
        <p:spPr>
          <a:xfrm>
            <a:off x="-19800" y="0"/>
            <a:ext cx="15499513" cy="8999538"/>
          </a:xfrm>
          <a:custGeom>
            <a:avLst/>
            <a:gdLst>
              <a:gd name="connsiteX0" fmla="*/ 0 w 15499513"/>
              <a:gd name="connsiteY0" fmla="*/ 0 h 8999538"/>
              <a:gd name="connsiteX1" fmla="*/ 673892 w 15499513"/>
              <a:gd name="connsiteY1" fmla="*/ 0 h 8999538"/>
              <a:gd name="connsiteX2" fmla="*/ 882798 w 15499513"/>
              <a:gd name="connsiteY2" fmla="*/ 0 h 8999538"/>
              <a:gd name="connsiteX3" fmla="*/ 1246700 w 15499513"/>
              <a:gd name="connsiteY3" fmla="*/ 0 h 8999538"/>
              <a:gd name="connsiteX4" fmla="*/ 1455606 w 15499513"/>
              <a:gd name="connsiteY4" fmla="*/ 0 h 8999538"/>
              <a:gd name="connsiteX5" fmla="*/ 2439489 w 15499513"/>
              <a:gd name="connsiteY5" fmla="*/ 0 h 8999538"/>
              <a:gd name="connsiteX6" fmla="*/ 3423371 w 15499513"/>
              <a:gd name="connsiteY6" fmla="*/ 0 h 8999538"/>
              <a:gd name="connsiteX7" fmla="*/ 4097263 w 15499513"/>
              <a:gd name="connsiteY7" fmla="*/ 0 h 8999538"/>
              <a:gd name="connsiteX8" fmla="*/ 4306169 w 15499513"/>
              <a:gd name="connsiteY8" fmla="*/ 0 h 8999538"/>
              <a:gd name="connsiteX9" fmla="*/ 5135056 w 15499513"/>
              <a:gd name="connsiteY9" fmla="*/ 0 h 8999538"/>
              <a:gd name="connsiteX10" fmla="*/ 5653953 w 15499513"/>
              <a:gd name="connsiteY10" fmla="*/ 0 h 8999538"/>
              <a:gd name="connsiteX11" fmla="*/ 5862859 w 15499513"/>
              <a:gd name="connsiteY11" fmla="*/ 0 h 8999538"/>
              <a:gd name="connsiteX12" fmla="*/ 6536751 w 15499513"/>
              <a:gd name="connsiteY12" fmla="*/ 0 h 8999538"/>
              <a:gd name="connsiteX13" fmla="*/ 7365638 w 15499513"/>
              <a:gd name="connsiteY13" fmla="*/ 0 h 8999538"/>
              <a:gd name="connsiteX14" fmla="*/ 7729540 w 15499513"/>
              <a:gd name="connsiteY14" fmla="*/ 0 h 8999538"/>
              <a:gd name="connsiteX15" fmla="*/ 8558427 w 15499513"/>
              <a:gd name="connsiteY15" fmla="*/ 0 h 8999538"/>
              <a:gd name="connsiteX16" fmla="*/ 9232319 w 15499513"/>
              <a:gd name="connsiteY16" fmla="*/ 0 h 8999538"/>
              <a:gd name="connsiteX17" fmla="*/ 9596220 w 15499513"/>
              <a:gd name="connsiteY17" fmla="*/ 0 h 8999538"/>
              <a:gd name="connsiteX18" fmla="*/ 9805127 w 15499513"/>
              <a:gd name="connsiteY18" fmla="*/ 0 h 8999538"/>
              <a:gd name="connsiteX19" fmla="*/ 10789009 w 15499513"/>
              <a:gd name="connsiteY19" fmla="*/ 0 h 8999538"/>
              <a:gd name="connsiteX20" fmla="*/ 11462901 w 15499513"/>
              <a:gd name="connsiteY20" fmla="*/ 0 h 8999538"/>
              <a:gd name="connsiteX21" fmla="*/ 11826802 w 15499513"/>
              <a:gd name="connsiteY21" fmla="*/ 0 h 8999538"/>
              <a:gd name="connsiteX22" fmla="*/ 12500694 w 15499513"/>
              <a:gd name="connsiteY22" fmla="*/ 0 h 8999538"/>
              <a:gd name="connsiteX23" fmla="*/ 13484576 w 15499513"/>
              <a:gd name="connsiteY23" fmla="*/ 0 h 8999538"/>
              <a:gd name="connsiteX24" fmla="*/ 14158468 w 15499513"/>
              <a:gd name="connsiteY24" fmla="*/ 0 h 8999538"/>
              <a:gd name="connsiteX25" fmla="*/ 14832360 w 15499513"/>
              <a:gd name="connsiteY25" fmla="*/ 0 h 8999538"/>
              <a:gd name="connsiteX26" fmla="*/ 15499513 w 15499513"/>
              <a:gd name="connsiteY26" fmla="*/ 0 h 8999538"/>
              <a:gd name="connsiteX27" fmla="*/ 15499513 w 15499513"/>
              <a:gd name="connsiteY27" fmla="*/ 422286 h 8999538"/>
              <a:gd name="connsiteX28" fmla="*/ 15499513 w 15499513"/>
              <a:gd name="connsiteY28" fmla="*/ 1204554 h 8999538"/>
              <a:gd name="connsiteX29" fmla="*/ 15499513 w 15499513"/>
              <a:gd name="connsiteY29" fmla="*/ 1716835 h 8999538"/>
              <a:gd name="connsiteX30" fmla="*/ 15499513 w 15499513"/>
              <a:gd name="connsiteY30" fmla="*/ 2229116 h 8999538"/>
              <a:gd name="connsiteX31" fmla="*/ 15499513 w 15499513"/>
              <a:gd name="connsiteY31" fmla="*/ 3011384 h 8999538"/>
              <a:gd name="connsiteX32" fmla="*/ 15499513 w 15499513"/>
              <a:gd name="connsiteY32" fmla="*/ 3523665 h 8999538"/>
              <a:gd name="connsiteX33" fmla="*/ 15499513 w 15499513"/>
              <a:gd name="connsiteY33" fmla="*/ 4305933 h 8999538"/>
              <a:gd name="connsiteX34" fmla="*/ 15499513 w 15499513"/>
              <a:gd name="connsiteY34" fmla="*/ 4728219 h 8999538"/>
              <a:gd name="connsiteX35" fmla="*/ 15499513 w 15499513"/>
              <a:gd name="connsiteY35" fmla="*/ 5330496 h 8999538"/>
              <a:gd name="connsiteX36" fmla="*/ 15499513 w 15499513"/>
              <a:gd name="connsiteY36" fmla="*/ 6112763 h 8999538"/>
              <a:gd name="connsiteX37" fmla="*/ 15499513 w 15499513"/>
              <a:gd name="connsiteY37" fmla="*/ 6625045 h 8999538"/>
              <a:gd name="connsiteX38" fmla="*/ 15499513 w 15499513"/>
              <a:gd name="connsiteY38" fmla="*/ 7227321 h 8999538"/>
              <a:gd name="connsiteX39" fmla="*/ 15499513 w 15499513"/>
              <a:gd name="connsiteY39" fmla="*/ 7829598 h 8999538"/>
              <a:gd name="connsiteX40" fmla="*/ 15499513 w 15499513"/>
              <a:gd name="connsiteY40" fmla="*/ 8251884 h 8999538"/>
              <a:gd name="connsiteX41" fmla="*/ 15499513 w 15499513"/>
              <a:gd name="connsiteY41" fmla="*/ 8999538 h 8999538"/>
              <a:gd name="connsiteX42" fmla="*/ 14515631 w 15499513"/>
              <a:gd name="connsiteY42" fmla="*/ 8999538 h 8999538"/>
              <a:gd name="connsiteX43" fmla="*/ 13996734 w 15499513"/>
              <a:gd name="connsiteY43" fmla="*/ 8999538 h 8999538"/>
              <a:gd name="connsiteX44" fmla="*/ 13322842 w 15499513"/>
              <a:gd name="connsiteY44" fmla="*/ 8999538 h 8999538"/>
              <a:gd name="connsiteX45" fmla="*/ 13113936 w 15499513"/>
              <a:gd name="connsiteY45" fmla="*/ 8999538 h 8999538"/>
              <a:gd name="connsiteX46" fmla="*/ 12595039 w 15499513"/>
              <a:gd name="connsiteY46" fmla="*/ 8999538 h 8999538"/>
              <a:gd name="connsiteX47" fmla="*/ 12231137 w 15499513"/>
              <a:gd name="connsiteY47" fmla="*/ 8999538 h 8999538"/>
              <a:gd name="connsiteX48" fmla="*/ 11712241 w 15499513"/>
              <a:gd name="connsiteY48" fmla="*/ 8999538 h 8999538"/>
              <a:gd name="connsiteX49" fmla="*/ 10728359 w 15499513"/>
              <a:gd name="connsiteY49" fmla="*/ 8999538 h 8999538"/>
              <a:gd name="connsiteX50" fmla="*/ 10209462 w 15499513"/>
              <a:gd name="connsiteY50" fmla="*/ 8999538 h 8999538"/>
              <a:gd name="connsiteX51" fmla="*/ 9845560 w 15499513"/>
              <a:gd name="connsiteY51" fmla="*/ 8999538 h 8999538"/>
              <a:gd name="connsiteX52" fmla="*/ 9636654 w 15499513"/>
              <a:gd name="connsiteY52" fmla="*/ 8999538 h 8999538"/>
              <a:gd name="connsiteX53" fmla="*/ 8652772 w 15499513"/>
              <a:gd name="connsiteY53" fmla="*/ 8999538 h 8999538"/>
              <a:gd name="connsiteX54" fmla="*/ 7668889 w 15499513"/>
              <a:gd name="connsiteY54" fmla="*/ 8999538 h 8999538"/>
              <a:gd name="connsiteX55" fmla="*/ 7149993 w 15499513"/>
              <a:gd name="connsiteY55" fmla="*/ 8999538 h 8999538"/>
              <a:gd name="connsiteX56" fmla="*/ 6941086 w 15499513"/>
              <a:gd name="connsiteY56" fmla="*/ 8999538 h 8999538"/>
              <a:gd name="connsiteX57" fmla="*/ 6422190 w 15499513"/>
              <a:gd name="connsiteY57" fmla="*/ 8999538 h 8999538"/>
              <a:gd name="connsiteX58" fmla="*/ 5438307 w 15499513"/>
              <a:gd name="connsiteY58" fmla="*/ 8999538 h 8999538"/>
              <a:gd name="connsiteX59" fmla="*/ 4764416 w 15499513"/>
              <a:gd name="connsiteY59" fmla="*/ 8999538 h 8999538"/>
              <a:gd name="connsiteX60" fmla="*/ 4555509 w 15499513"/>
              <a:gd name="connsiteY60" fmla="*/ 8999538 h 8999538"/>
              <a:gd name="connsiteX61" fmla="*/ 4036612 w 15499513"/>
              <a:gd name="connsiteY61" fmla="*/ 8999538 h 8999538"/>
              <a:gd name="connsiteX62" fmla="*/ 3052730 w 15499513"/>
              <a:gd name="connsiteY62" fmla="*/ 8999538 h 8999538"/>
              <a:gd name="connsiteX63" fmla="*/ 2378838 w 15499513"/>
              <a:gd name="connsiteY63" fmla="*/ 8999538 h 8999538"/>
              <a:gd name="connsiteX64" fmla="*/ 2014937 w 15499513"/>
              <a:gd name="connsiteY64" fmla="*/ 8999538 h 8999538"/>
              <a:gd name="connsiteX65" fmla="*/ 1806030 w 15499513"/>
              <a:gd name="connsiteY65" fmla="*/ 8999538 h 8999538"/>
              <a:gd name="connsiteX66" fmla="*/ 822148 w 15499513"/>
              <a:gd name="connsiteY66" fmla="*/ 8999538 h 8999538"/>
              <a:gd name="connsiteX67" fmla="*/ 0 w 15499513"/>
              <a:gd name="connsiteY67" fmla="*/ 8999538 h 8999538"/>
              <a:gd name="connsiteX68" fmla="*/ 0 w 15499513"/>
              <a:gd name="connsiteY68" fmla="*/ 8217270 h 8999538"/>
              <a:gd name="connsiteX69" fmla="*/ 0 w 15499513"/>
              <a:gd name="connsiteY69" fmla="*/ 7524998 h 8999538"/>
              <a:gd name="connsiteX70" fmla="*/ 0 w 15499513"/>
              <a:gd name="connsiteY70" fmla="*/ 6652735 h 8999538"/>
              <a:gd name="connsiteX71" fmla="*/ 0 w 15499513"/>
              <a:gd name="connsiteY71" fmla="*/ 6050459 h 8999538"/>
              <a:gd name="connsiteX72" fmla="*/ 0 w 15499513"/>
              <a:gd name="connsiteY72" fmla="*/ 5268191 h 8999538"/>
              <a:gd name="connsiteX73" fmla="*/ 0 w 15499513"/>
              <a:gd name="connsiteY73" fmla="*/ 4575919 h 8999538"/>
              <a:gd name="connsiteX74" fmla="*/ 0 w 15499513"/>
              <a:gd name="connsiteY74" fmla="*/ 4153633 h 8999538"/>
              <a:gd name="connsiteX75" fmla="*/ 0 w 15499513"/>
              <a:gd name="connsiteY75" fmla="*/ 3281370 h 8999538"/>
              <a:gd name="connsiteX76" fmla="*/ 0 w 15499513"/>
              <a:gd name="connsiteY76" fmla="*/ 2769089 h 8999538"/>
              <a:gd name="connsiteX77" fmla="*/ 0 w 15499513"/>
              <a:gd name="connsiteY77" fmla="*/ 2166812 h 8999538"/>
              <a:gd name="connsiteX78" fmla="*/ 0 w 15499513"/>
              <a:gd name="connsiteY78" fmla="*/ 1294549 h 8999538"/>
              <a:gd name="connsiteX79" fmla="*/ 0 w 15499513"/>
              <a:gd name="connsiteY79" fmla="*/ 0 h 899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5499513" h="8999538" fill="none" extrusionOk="0">
                <a:moveTo>
                  <a:pt x="0" y="0"/>
                </a:moveTo>
                <a:cubicBezTo>
                  <a:pt x="278966" y="-18113"/>
                  <a:pt x="412424" y="-8539"/>
                  <a:pt x="673892" y="0"/>
                </a:cubicBezTo>
                <a:cubicBezTo>
                  <a:pt x="935360" y="8539"/>
                  <a:pt x="804633" y="-7298"/>
                  <a:pt x="882798" y="0"/>
                </a:cubicBezTo>
                <a:cubicBezTo>
                  <a:pt x="960963" y="7298"/>
                  <a:pt x="1072998" y="-3481"/>
                  <a:pt x="1246700" y="0"/>
                </a:cubicBezTo>
                <a:cubicBezTo>
                  <a:pt x="1420402" y="3481"/>
                  <a:pt x="1411360" y="4395"/>
                  <a:pt x="1455606" y="0"/>
                </a:cubicBezTo>
                <a:cubicBezTo>
                  <a:pt x="1499852" y="-4395"/>
                  <a:pt x="2175634" y="44660"/>
                  <a:pt x="2439489" y="0"/>
                </a:cubicBezTo>
                <a:cubicBezTo>
                  <a:pt x="2703344" y="-44660"/>
                  <a:pt x="3166237" y="-28873"/>
                  <a:pt x="3423371" y="0"/>
                </a:cubicBezTo>
                <a:cubicBezTo>
                  <a:pt x="3680505" y="28873"/>
                  <a:pt x="3776335" y="26515"/>
                  <a:pt x="4097263" y="0"/>
                </a:cubicBezTo>
                <a:cubicBezTo>
                  <a:pt x="4418191" y="-26515"/>
                  <a:pt x="4233821" y="3564"/>
                  <a:pt x="4306169" y="0"/>
                </a:cubicBezTo>
                <a:cubicBezTo>
                  <a:pt x="4378517" y="-3564"/>
                  <a:pt x="4773386" y="-32196"/>
                  <a:pt x="5135056" y="0"/>
                </a:cubicBezTo>
                <a:cubicBezTo>
                  <a:pt x="5496726" y="32196"/>
                  <a:pt x="5483993" y="-12789"/>
                  <a:pt x="5653953" y="0"/>
                </a:cubicBezTo>
                <a:cubicBezTo>
                  <a:pt x="5823913" y="12789"/>
                  <a:pt x="5785382" y="-4752"/>
                  <a:pt x="5862859" y="0"/>
                </a:cubicBezTo>
                <a:cubicBezTo>
                  <a:pt x="5940336" y="4752"/>
                  <a:pt x="6365545" y="-1944"/>
                  <a:pt x="6536751" y="0"/>
                </a:cubicBezTo>
                <a:cubicBezTo>
                  <a:pt x="6707957" y="1944"/>
                  <a:pt x="6960655" y="40950"/>
                  <a:pt x="7365638" y="0"/>
                </a:cubicBezTo>
                <a:cubicBezTo>
                  <a:pt x="7770621" y="-40950"/>
                  <a:pt x="7629579" y="-17826"/>
                  <a:pt x="7729540" y="0"/>
                </a:cubicBezTo>
                <a:cubicBezTo>
                  <a:pt x="7829501" y="17826"/>
                  <a:pt x="8383177" y="15818"/>
                  <a:pt x="8558427" y="0"/>
                </a:cubicBezTo>
                <a:cubicBezTo>
                  <a:pt x="8733677" y="-15818"/>
                  <a:pt x="9084574" y="10469"/>
                  <a:pt x="9232319" y="0"/>
                </a:cubicBezTo>
                <a:cubicBezTo>
                  <a:pt x="9380064" y="-10469"/>
                  <a:pt x="9517088" y="-5222"/>
                  <a:pt x="9596220" y="0"/>
                </a:cubicBezTo>
                <a:cubicBezTo>
                  <a:pt x="9675352" y="5222"/>
                  <a:pt x="9721849" y="3728"/>
                  <a:pt x="9805127" y="0"/>
                </a:cubicBezTo>
                <a:cubicBezTo>
                  <a:pt x="9888405" y="-3728"/>
                  <a:pt x="10563464" y="-37106"/>
                  <a:pt x="10789009" y="0"/>
                </a:cubicBezTo>
                <a:cubicBezTo>
                  <a:pt x="11014554" y="37106"/>
                  <a:pt x="11220941" y="18200"/>
                  <a:pt x="11462901" y="0"/>
                </a:cubicBezTo>
                <a:cubicBezTo>
                  <a:pt x="11704861" y="-18200"/>
                  <a:pt x="11653556" y="-11095"/>
                  <a:pt x="11826802" y="0"/>
                </a:cubicBezTo>
                <a:cubicBezTo>
                  <a:pt x="12000048" y="11095"/>
                  <a:pt x="12261478" y="27513"/>
                  <a:pt x="12500694" y="0"/>
                </a:cubicBezTo>
                <a:cubicBezTo>
                  <a:pt x="12739910" y="-27513"/>
                  <a:pt x="13149987" y="36953"/>
                  <a:pt x="13484576" y="0"/>
                </a:cubicBezTo>
                <a:cubicBezTo>
                  <a:pt x="13819165" y="-36953"/>
                  <a:pt x="13984581" y="28025"/>
                  <a:pt x="14158468" y="0"/>
                </a:cubicBezTo>
                <a:cubicBezTo>
                  <a:pt x="14332355" y="-28025"/>
                  <a:pt x="14499600" y="-30334"/>
                  <a:pt x="14832360" y="0"/>
                </a:cubicBezTo>
                <a:cubicBezTo>
                  <a:pt x="15165120" y="30334"/>
                  <a:pt x="15248629" y="-25396"/>
                  <a:pt x="15499513" y="0"/>
                </a:cubicBezTo>
                <a:cubicBezTo>
                  <a:pt x="15498376" y="107045"/>
                  <a:pt x="15517723" y="223684"/>
                  <a:pt x="15499513" y="422286"/>
                </a:cubicBezTo>
                <a:cubicBezTo>
                  <a:pt x="15481303" y="620888"/>
                  <a:pt x="15478496" y="869455"/>
                  <a:pt x="15499513" y="1204554"/>
                </a:cubicBezTo>
                <a:cubicBezTo>
                  <a:pt x="15520530" y="1539653"/>
                  <a:pt x="15510740" y="1598917"/>
                  <a:pt x="15499513" y="1716835"/>
                </a:cubicBezTo>
                <a:cubicBezTo>
                  <a:pt x="15488286" y="1834753"/>
                  <a:pt x="15483833" y="2021251"/>
                  <a:pt x="15499513" y="2229116"/>
                </a:cubicBezTo>
                <a:cubicBezTo>
                  <a:pt x="15515193" y="2436981"/>
                  <a:pt x="15486950" y="2798785"/>
                  <a:pt x="15499513" y="3011384"/>
                </a:cubicBezTo>
                <a:cubicBezTo>
                  <a:pt x="15512076" y="3223983"/>
                  <a:pt x="15509591" y="3278191"/>
                  <a:pt x="15499513" y="3523665"/>
                </a:cubicBezTo>
                <a:cubicBezTo>
                  <a:pt x="15489435" y="3769139"/>
                  <a:pt x="15520112" y="4056341"/>
                  <a:pt x="15499513" y="4305933"/>
                </a:cubicBezTo>
                <a:cubicBezTo>
                  <a:pt x="15478914" y="4555525"/>
                  <a:pt x="15514759" y="4519393"/>
                  <a:pt x="15499513" y="4728219"/>
                </a:cubicBezTo>
                <a:cubicBezTo>
                  <a:pt x="15484267" y="4937045"/>
                  <a:pt x="15492224" y="5060164"/>
                  <a:pt x="15499513" y="5330496"/>
                </a:cubicBezTo>
                <a:cubicBezTo>
                  <a:pt x="15506802" y="5600828"/>
                  <a:pt x="15515623" y="5954893"/>
                  <a:pt x="15499513" y="6112763"/>
                </a:cubicBezTo>
                <a:cubicBezTo>
                  <a:pt x="15483403" y="6270633"/>
                  <a:pt x="15522678" y="6455499"/>
                  <a:pt x="15499513" y="6625045"/>
                </a:cubicBezTo>
                <a:cubicBezTo>
                  <a:pt x="15476348" y="6794591"/>
                  <a:pt x="15510587" y="7054093"/>
                  <a:pt x="15499513" y="7227321"/>
                </a:cubicBezTo>
                <a:cubicBezTo>
                  <a:pt x="15488439" y="7400549"/>
                  <a:pt x="15514478" y="7609434"/>
                  <a:pt x="15499513" y="7829598"/>
                </a:cubicBezTo>
                <a:cubicBezTo>
                  <a:pt x="15484548" y="8049762"/>
                  <a:pt x="15506589" y="8073759"/>
                  <a:pt x="15499513" y="8251884"/>
                </a:cubicBezTo>
                <a:cubicBezTo>
                  <a:pt x="15492437" y="8430009"/>
                  <a:pt x="15464340" y="8670122"/>
                  <a:pt x="15499513" y="8999538"/>
                </a:cubicBezTo>
                <a:cubicBezTo>
                  <a:pt x="15259442" y="9030808"/>
                  <a:pt x="14968929" y="9041789"/>
                  <a:pt x="14515631" y="8999538"/>
                </a:cubicBezTo>
                <a:cubicBezTo>
                  <a:pt x="14062333" y="8957287"/>
                  <a:pt x="14164035" y="9024375"/>
                  <a:pt x="13996734" y="8999538"/>
                </a:cubicBezTo>
                <a:cubicBezTo>
                  <a:pt x="13829433" y="8974701"/>
                  <a:pt x="13592917" y="9022861"/>
                  <a:pt x="13322842" y="8999538"/>
                </a:cubicBezTo>
                <a:cubicBezTo>
                  <a:pt x="13052767" y="8976215"/>
                  <a:pt x="13199264" y="9007941"/>
                  <a:pt x="13113936" y="8999538"/>
                </a:cubicBezTo>
                <a:cubicBezTo>
                  <a:pt x="13028608" y="8991135"/>
                  <a:pt x="12721160" y="8980468"/>
                  <a:pt x="12595039" y="8999538"/>
                </a:cubicBezTo>
                <a:cubicBezTo>
                  <a:pt x="12468918" y="9018608"/>
                  <a:pt x="12396350" y="8999295"/>
                  <a:pt x="12231137" y="8999538"/>
                </a:cubicBezTo>
                <a:cubicBezTo>
                  <a:pt x="12065924" y="8999781"/>
                  <a:pt x="11938602" y="9016149"/>
                  <a:pt x="11712241" y="8999538"/>
                </a:cubicBezTo>
                <a:cubicBezTo>
                  <a:pt x="11485880" y="8982927"/>
                  <a:pt x="11118043" y="9019035"/>
                  <a:pt x="10728359" y="8999538"/>
                </a:cubicBezTo>
                <a:cubicBezTo>
                  <a:pt x="10338675" y="8980041"/>
                  <a:pt x="10374073" y="9004441"/>
                  <a:pt x="10209462" y="8999538"/>
                </a:cubicBezTo>
                <a:cubicBezTo>
                  <a:pt x="10044851" y="8994635"/>
                  <a:pt x="9970851" y="9001092"/>
                  <a:pt x="9845560" y="8999538"/>
                </a:cubicBezTo>
                <a:cubicBezTo>
                  <a:pt x="9720269" y="8997984"/>
                  <a:pt x="9705468" y="9006725"/>
                  <a:pt x="9636654" y="8999538"/>
                </a:cubicBezTo>
                <a:cubicBezTo>
                  <a:pt x="9567840" y="8992351"/>
                  <a:pt x="8962516" y="9019384"/>
                  <a:pt x="8652772" y="8999538"/>
                </a:cubicBezTo>
                <a:cubicBezTo>
                  <a:pt x="8343028" y="8979692"/>
                  <a:pt x="8096105" y="9029289"/>
                  <a:pt x="7668889" y="8999538"/>
                </a:cubicBezTo>
                <a:cubicBezTo>
                  <a:pt x="7241673" y="8969787"/>
                  <a:pt x="7296897" y="9004802"/>
                  <a:pt x="7149993" y="8999538"/>
                </a:cubicBezTo>
                <a:cubicBezTo>
                  <a:pt x="7003089" y="8994274"/>
                  <a:pt x="6986906" y="8998555"/>
                  <a:pt x="6941086" y="8999538"/>
                </a:cubicBezTo>
                <a:cubicBezTo>
                  <a:pt x="6895266" y="9000521"/>
                  <a:pt x="6586295" y="9021235"/>
                  <a:pt x="6422190" y="8999538"/>
                </a:cubicBezTo>
                <a:cubicBezTo>
                  <a:pt x="6258085" y="8977841"/>
                  <a:pt x="5739897" y="9033886"/>
                  <a:pt x="5438307" y="8999538"/>
                </a:cubicBezTo>
                <a:cubicBezTo>
                  <a:pt x="5136717" y="8965190"/>
                  <a:pt x="5025051" y="8972180"/>
                  <a:pt x="4764416" y="8999538"/>
                </a:cubicBezTo>
                <a:cubicBezTo>
                  <a:pt x="4503781" y="9026896"/>
                  <a:pt x="4650277" y="8999066"/>
                  <a:pt x="4555509" y="8999538"/>
                </a:cubicBezTo>
                <a:cubicBezTo>
                  <a:pt x="4460741" y="9000010"/>
                  <a:pt x="4216305" y="8986165"/>
                  <a:pt x="4036612" y="8999538"/>
                </a:cubicBezTo>
                <a:cubicBezTo>
                  <a:pt x="3856919" y="9012911"/>
                  <a:pt x="3499512" y="8988008"/>
                  <a:pt x="3052730" y="8999538"/>
                </a:cubicBezTo>
                <a:cubicBezTo>
                  <a:pt x="2605948" y="9011068"/>
                  <a:pt x="2687149" y="9012008"/>
                  <a:pt x="2378838" y="8999538"/>
                </a:cubicBezTo>
                <a:cubicBezTo>
                  <a:pt x="2070527" y="8987068"/>
                  <a:pt x="2116201" y="8985446"/>
                  <a:pt x="2014937" y="8999538"/>
                </a:cubicBezTo>
                <a:cubicBezTo>
                  <a:pt x="1913673" y="9013630"/>
                  <a:pt x="1901239" y="8999067"/>
                  <a:pt x="1806030" y="8999538"/>
                </a:cubicBezTo>
                <a:cubicBezTo>
                  <a:pt x="1710821" y="9000009"/>
                  <a:pt x="1258880" y="9034364"/>
                  <a:pt x="822148" y="8999538"/>
                </a:cubicBezTo>
                <a:cubicBezTo>
                  <a:pt x="385416" y="8964712"/>
                  <a:pt x="167228" y="9007576"/>
                  <a:pt x="0" y="8999538"/>
                </a:cubicBezTo>
                <a:cubicBezTo>
                  <a:pt x="-5881" y="8818564"/>
                  <a:pt x="17909" y="8549722"/>
                  <a:pt x="0" y="8217270"/>
                </a:cubicBezTo>
                <a:cubicBezTo>
                  <a:pt x="-17909" y="7884818"/>
                  <a:pt x="-12500" y="7867511"/>
                  <a:pt x="0" y="7524998"/>
                </a:cubicBezTo>
                <a:cubicBezTo>
                  <a:pt x="12500" y="7182485"/>
                  <a:pt x="-11066" y="7058944"/>
                  <a:pt x="0" y="6652735"/>
                </a:cubicBezTo>
                <a:cubicBezTo>
                  <a:pt x="11066" y="6246526"/>
                  <a:pt x="28935" y="6339816"/>
                  <a:pt x="0" y="6050459"/>
                </a:cubicBezTo>
                <a:cubicBezTo>
                  <a:pt x="-28935" y="5761102"/>
                  <a:pt x="-38455" y="5565457"/>
                  <a:pt x="0" y="5268191"/>
                </a:cubicBezTo>
                <a:cubicBezTo>
                  <a:pt x="38455" y="4970925"/>
                  <a:pt x="15860" y="4799656"/>
                  <a:pt x="0" y="4575919"/>
                </a:cubicBezTo>
                <a:cubicBezTo>
                  <a:pt x="-15860" y="4352182"/>
                  <a:pt x="8815" y="4358596"/>
                  <a:pt x="0" y="4153633"/>
                </a:cubicBezTo>
                <a:cubicBezTo>
                  <a:pt x="-8815" y="3948670"/>
                  <a:pt x="11818" y="3672685"/>
                  <a:pt x="0" y="3281370"/>
                </a:cubicBezTo>
                <a:cubicBezTo>
                  <a:pt x="-11818" y="2890055"/>
                  <a:pt x="4398" y="3015058"/>
                  <a:pt x="0" y="2769089"/>
                </a:cubicBezTo>
                <a:cubicBezTo>
                  <a:pt x="-4398" y="2523120"/>
                  <a:pt x="-9029" y="2417926"/>
                  <a:pt x="0" y="2166812"/>
                </a:cubicBezTo>
                <a:cubicBezTo>
                  <a:pt x="9029" y="1915698"/>
                  <a:pt x="-5749" y="1714449"/>
                  <a:pt x="0" y="1294549"/>
                </a:cubicBezTo>
                <a:cubicBezTo>
                  <a:pt x="5749" y="874649"/>
                  <a:pt x="48259" y="346019"/>
                  <a:pt x="0" y="0"/>
                </a:cubicBezTo>
                <a:close/>
              </a:path>
              <a:path w="15499513" h="8999538" stroke="0" extrusionOk="0">
                <a:moveTo>
                  <a:pt x="0" y="0"/>
                </a:moveTo>
                <a:cubicBezTo>
                  <a:pt x="254996" y="2518"/>
                  <a:pt x="376142" y="-11848"/>
                  <a:pt x="518897" y="0"/>
                </a:cubicBezTo>
                <a:cubicBezTo>
                  <a:pt x="661652" y="11848"/>
                  <a:pt x="805039" y="-23060"/>
                  <a:pt x="1037793" y="0"/>
                </a:cubicBezTo>
                <a:cubicBezTo>
                  <a:pt x="1270547" y="23060"/>
                  <a:pt x="1750512" y="6035"/>
                  <a:pt x="2021676" y="0"/>
                </a:cubicBezTo>
                <a:cubicBezTo>
                  <a:pt x="2292840" y="-6035"/>
                  <a:pt x="2494007" y="26005"/>
                  <a:pt x="2850563" y="0"/>
                </a:cubicBezTo>
                <a:cubicBezTo>
                  <a:pt x="3207119" y="-26005"/>
                  <a:pt x="3387884" y="1343"/>
                  <a:pt x="3679450" y="0"/>
                </a:cubicBezTo>
                <a:cubicBezTo>
                  <a:pt x="3971016" y="-1343"/>
                  <a:pt x="4063124" y="22272"/>
                  <a:pt x="4198346" y="0"/>
                </a:cubicBezTo>
                <a:cubicBezTo>
                  <a:pt x="4333568" y="-22272"/>
                  <a:pt x="4557356" y="835"/>
                  <a:pt x="4872238" y="0"/>
                </a:cubicBezTo>
                <a:cubicBezTo>
                  <a:pt x="5187120" y="-835"/>
                  <a:pt x="5222395" y="-15580"/>
                  <a:pt x="5546130" y="0"/>
                </a:cubicBezTo>
                <a:cubicBezTo>
                  <a:pt x="5869865" y="15580"/>
                  <a:pt x="5681310" y="715"/>
                  <a:pt x="5755037" y="0"/>
                </a:cubicBezTo>
                <a:cubicBezTo>
                  <a:pt x="5828764" y="-715"/>
                  <a:pt x="6285338" y="9590"/>
                  <a:pt x="6738919" y="0"/>
                </a:cubicBezTo>
                <a:cubicBezTo>
                  <a:pt x="7192500" y="-9590"/>
                  <a:pt x="7012067" y="-4417"/>
                  <a:pt x="7102820" y="0"/>
                </a:cubicBezTo>
                <a:cubicBezTo>
                  <a:pt x="7193573" y="4417"/>
                  <a:pt x="7398447" y="15876"/>
                  <a:pt x="7621717" y="0"/>
                </a:cubicBezTo>
                <a:cubicBezTo>
                  <a:pt x="7844987" y="-15876"/>
                  <a:pt x="8071964" y="-24849"/>
                  <a:pt x="8295609" y="0"/>
                </a:cubicBezTo>
                <a:cubicBezTo>
                  <a:pt x="8519254" y="24849"/>
                  <a:pt x="8676063" y="10746"/>
                  <a:pt x="8814506" y="0"/>
                </a:cubicBezTo>
                <a:cubicBezTo>
                  <a:pt x="8952949" y="-10746"/>
                  <a:pt x="9190924" y="4879"/>
                  <a:pt x="9333402" y="0"/>
                </a:cubicBezTo>
                <a:cubicBezTo>
                  <a:pt x="9475880" y="-4879"/>
                  <a:pt x="9860560" y="-43584"/>
                  <a:pt x="10317285" y="0"/>
                </a:cubicBezTo>
                <a:cubicBezTo>
                  <a:pt x="10774010" y="43584"/>
                  <a:pt x="10474054" y="5965"/>
                  <a:pt x="10526191" y="0"/>
                </a:cubicBezTo>
                <a:cubicBezTo>
                  <a:pt x="10578328" y="-5965"/>
                  <a:pt x="11024775" y="33463"/>
                  <a:pt x="11200083" y="0"/>
                </a:cubicBezTo>
                <a:cubicBezTo>
                  <a:pt x="11375391" y="-33463"/>
                  <a:pt x="11631842" y="9299"/>
                  <a:pt x="12028970" y="0"/>
                </a:cubicBezTo>
                <a:cubicBezTo>
                  <a:pt x="12426098" y="-9299"/>
                  <a:pt x="12811648" y="-14251"/>
                  <a:pt x="13012852" y="0"/>
                </a:cubicBezTo>
                <a:cubicBezTo>
                  <a:pt x="13214056" y="14251"/>
                  <a:pt x="13769635" y="10985"/>
                  <a:pt x="13996734" y="0"/>
                </a:cubicBezTo>
                <a:cubicBezTo>
                  <a:pt x="14223833" y="-10985"/>
                  <a:pt x="14187140" y="13307"/>
                  <a:pt x="14360636" y="0"/>
                </a:cubicBezTo>
                <a:cubicBezTo>
                  <a:pt x="14534132" y="-13307"/>
                  <a:pt x="15151352" y="-10665"/>
                  <a:pt x="15499513" y="0"/>
                </a:cubicBezTo>
                <a:cubicBezTo>
                  <a:pt x="15516182" y="192301"/>
                  <a:pt x="15458284" y="634511"/>
                  <a:pt x="15499513" y="872263"/>
                </a:cubicBezTo>
                <a:cubicBezTo>
                  <a:pt x="15540742" y="1110015"/>
                  <a:pt x="15497418" y="1108537"/>
                  <a:pt x="15499513" y="1294549"/>
                </a:cubicBezTo>
                <a:cubicBezTo>
                  <a:pt x="15501608" y="1480561"/>
                  <a:pt x="15485853" y="1743807"/>
                  <a:pt x="15499513" y="1896826"/>
                </a:cubicBezTo>
                <a:cubicBezTo>
                  <a:pt x="15513173" y="2049845"/>
                  <a:pt x="15527303" y="2417449"/>
                  <a:pt x="15499513" y="2589098"/>
                </a:cubicBezTo>
                <a:cubicBezTo>
                  <a:pt x="15471723" y="2760747"/>
                  <a:pt x="15476859" y="3130350"/>
                  <a:pt x="15499513" y="3461361"/>
                </a:cubicBezTo>
                <a:cubicBezTo>
                  <a:pt x="15522167" y="3792372"/>
                  <a:pt x="15494393" y="3936337"/>
                  <a:pt x="15499513" y="4153633"/>
                </a:cubicBezTo>
                <a:cubicBezTo>
                  <a:pt x="15504633" y="4370929"/>
                  <a:pt x="15536131" y="4804160"/>
                  <a:pt x="15499513" y="5025896"/>
                </a:cubicBezTo>
                <a:cubicBezTo>
                  <a:pt x="15462895" y="5247632"/>
                  <a:pt x="15475090" y="5343157"/>
                  <a:pt x="15499513" y="5538177"/>
                </a:cubicBezTo>
                <a:cubicBezTo>
                  <a:pt x="15523936" y="5733197"/>
                  <a:pt x="15475214" y="5804192"/>
                  <a:pt x="15499513" y="6050459"/>
                </a:cubicBezTo>
                <a:cubicBezTo>
                  <a:pt x="15523812" y="6296726"/>
                  <a:pt x="15530012" y="6607463"/>
                  <a:pt x="15499513" y="6832726"/>
                </a:cubicBezTo>
                <a:cubicBezTo>
                  <a:pt x="15469014" y="7057989"/>
                  <a:pt x="15515448" y="7147026"/>
                  <a:pt x="15499513" y="7255012"/>
                </a:cubicBezTo>
                <a:cubicBezTo>
                  <a:pt x="15483578" y="7362998"/>
                  <a:pt x="15525859" y="7850919"/>
                  <a:pt x="15499513" y="8127275"/>
                </a:cubicBezTo>
                <a:cubicBezTo>
                  <a:pt x="15473167" y="8403631"/>
                  <a:pt x="15464776" y="8783251"/>
                  <a:pt x="15499513" y="8999538"/>
                </a:cubicBezTo>
                <a:cubicBezTo>
                  <a:pt x="15448543" y="9008300"/>
                  <a:pt x="15355380" y="8996231"/>
                  <a:pt x="15290607" y="8999538"/>
                </a:cubicBezTo>
                <a:cubicBezTo>
                  <a:pt x="15225834" y="9002845"/>
                  <a:pt x="14838388" y="8977458"/>
                  <a:pt x="14461720" y="8999538"/>
                </a:cubicBezTo>
                <a:cubicBezTo>
                  <a:pt x="14085052" y="9021618"/>
                  <a:pt x="14248106" y="9016979"/>
                  <a:pt x="14097818" y="8999538"/>
                </a:cubicBezTo>
                <a:cubicBezTo>
                  <a:pt x="13947530" y="8982097"/>
                  <a:pt x="13775941" y="9015645"/>
                  <a:pt x="13578921" y="8999538"/>
                </a:cubicBezTo>
                <a:cubicBezTo>
                  <a:pt x="13381901" y="8983431"/>
                  <a:pt x="13437513" y="9000889"/>
                  <a:pt x="13370015" y="8999538"/>
                </a:cubicBezTo>
                <a:cubicBezTo>
                  <a:pt x="13302517" y="8998187"/>
                  <a:pt x="13041980" y="8976469"/>
                  <a:pt x="12851118" y="8999538"/>
                </a:cubicBezTo>
                <a:cubicBezTo>
                  <a:pt x="12660256" y="9022607"/>
                  <a:pt x="12281666" y="8963085"/>
                  <a:pt x="11867236" y="8999538"/>
                </a:cubicBezTo>
                <a:cubicBezTo>
                  <a:pt x="11452806" y="9035991"/>
                  <a:pt x="11291473" y="9028224"/>
                  <a:pt x="11038349" y="8999538"/>
                </a:cubicBezTo>
                <a:cubicBezTo>
                  <a:pt x="10785225" y="8970852"/>
                  <a:pt x="10515364" y="9028079"/>
                  <a:pt x="10364457" y="8999538"/>
                </a:cubicBezTo>
                <a:cubicBezTo>
                  <a:pt x="10213550" y="8970997"/>
                  <a:pt x="10197990" y="9003613"/>
                  <a:pt x="10155550" y="8999538"/>
                </a:cubicBezTo>
                <a:cubicBezTo>
                  <a:pt x="10113110" y="8995463"/>
                  <a:pt x="9783035" y="9019164"/>
                  <a:pt x="9481659" y="8999538"/>
                </a:cubicBezTo>
                <a:cubicBezTo>
                  <a:pt x="9180283" y="8979912"/>
                  <a:pt x="8963307" y="8971678"/>
                  <a:pt x="8807767" y="8999538"/>
                </a:cubicBezTo>
                <a:cubicBezTo>
                  <a:pt x="8652227" y="9027398"/>
                  <a:pt x="8673253" y="8995436"/>
                  <a:pt x="8598860" y="8999538"/>
                </a:cubicBezTo>
                <a:cubicBezTo>
                  <a:pt x="8524467" y="9003640"/>
                  <a:pt x="8392156" y="9003978"/>
                  <a:pt x="8234959" y="8999538"/>
                </a:cubicBezTo>
                <a:cubicBezTo>
                  <a:pt x="8077762" y="8995098"/>
                  <a:pt x="7890020" y="8969041"/>
                  <a:pt x="7561067" y="8999538"/>
                </a:cubicBezTo>
                <a:cubicBezTo>
                  <a:pt x="7232114" y="9030035"/>
                  <a:pt x="7178221" y="9027255"/>
                  <a:pt x="6887175" y="8999538"/>
                </a:cubicBezTo>
                <a:cubicBezTo>
                  <a:pt x="6596129" y="8971821"/>
                  <a:pt x="6298629" y="9020881"/>
                  <a:pt x="6058288" y="8999538"/>
                </a:cubicBezTo>
                <a:cubicBezTo>
                  <a:pt x="5817947" y="8978195"/>
                  <a:pt x="5335466" y="9033058"/>
                  <a:pt x="5074406" y="8999538"/>
                </a:cubicBezTo>
                <a:cubicBezTo>
                  <a:pt x="4813346" y="8966018"/>
                  <a:pt x="4638610" y="8991870"/>
                  <a:pt x="4400514" y="8999538"/>
                </a:cubicBezTo>
                <a:cubicBezTo>
                  <a:pt x="4162418" y="9007206"/>
                  <a:pt x="4272495" y="9003360"/>
                  <a:pt x="4191607" y="8999538"/>
                </a:cubicBezTo>
                <a:cubicBezTo>
                  <a:pt x="4110719" y="8995716"/>
                  <a:pt x="4032102" y="9008497"/>
                  <a:pt x="3982701" y="8999538"/>
                </a:cubicBezTo>
                <a:cubicBezTo>
                  <a:pt x="3933300" y="8990579"/>
                  <a:pt x="3665081" y="9008089"/>
                  <a:pt x="3463804" y="8999538"/>
                </a:cubicBezTo>
                <a:cubicBezTo>
                  <a:pt x="3262527" y="8990987"/>
                  <a:pt x="3119239" y="8969429"/>
                  <a:pt x="2789912" y="8999538"/>
                </a:cubicBezTo>
                <a:cubicBezTo>
                  <a:pt x="2460585" y="9029647"/>
                  <a:pt x="2221741" y="9038211"/>
                  <a:pt x="1961025" y="8999538"/>
                </a:cubicBezTo>
                <a:cubicBezTo>
                  <a:pt x="1700309" y="8960865"/>
                  <a:pt x="1229372" y="8962575"/>
                  <a:pt x="977143" y="8999538"/>
                </a:cubicBezTo>
                <a:cubicBezTo>
                  <a:pt x="724914" y="9036501"/>
                  <a:pt x="260408" y="9003213"/>
                  <a:pt x="0" y="8999538"/>
                </a:cubicBezTo>
                <a:cubicBezTo>
                  <a:pt x="17605" y="8854537"/>
                  <a:pt x="-772" y="8612717"/>
                  <a:pt x="0" y="8397261"/>
                </a:cubicBezTo>
                <a:cubicBezTo>
                  <a:pt x="772" y="8181805"/>
                  <a:pt x="-25906" y="8020135"/>
                  <a:pt x="0" y="7794984"/>
                </a:cubicBezTo>
                <a:cubicBezTo>
                  <a:pt x="25906" y="7569833"/>
                  <a:pt x="8998" y="7317472"/>
                  <a:pt x="0" y="7192708"/>
                </a:cubicBezTo>
                <a:cubicBezTo>
                  <a:pt x="-8998" y="7067944"/>
                  <a:pt x="22053" y="6653059"/>
                  <a:pt x="0" y="6500436"/>
                </a:cubicBezTo>
                <a:cubicBezTo>
                  <a:pt x="-22053" y="6347813"/>
                  <a:pt x="-10741" y="6081657"/>
                  <a:pt x="0" y="5718168"/>
                </a:cubicBezTo>
                <a:cubicBezTo>
                  <a:pt x="10741" y="5354679"/>
                  <a:pt x="-18163" y="5433279"/>
                  <a:pt x="0" y="5205887"/>
                </a:cubicBezTo>
                <a:cubicBezTo>
                  <a:pt x="18163" y="4978495"/>
                  <a:pt x="15853" y="4676391"/>
                  <a:pt x="0" y="4513614"/>
                </a:cubicBezTo>
                <a:cubicBezTo>
                  <a:pt x="-15853" y="4350837"/>
                  <a:pt x="16277" y="4107845"/>
                  <a:pt x="0" y="4001333"/>
                </a:cubicBezTo>
                <a:cubicBezTo>
                  <a:pt x="-16277" y="3894821"/>
                  <a:pt x="-16659" y="3512163"/>
                  <a:pt x="0" y="3309061"/>
                </a:cubicBezTo>
                <a:cubicBezTo>
                  <a:pt x="16659" y="3105959"/>
                  <a:pt x="-3181" y="3043250"/>
                  <a:pt x="0" y="2796780"/>
                </a:cubicBezTo>
                <a:cubicBezTo>
                  <a:pt x="3181" y="2550310"/>
                  <a:pt x="27274" y="2249977"/>
                  <a:pt x="0" y="2014512"/>
                </a:cubicBezTo>
                <a:cubicBezTo>
                  <a:pt x="-27274" y="1779047"/>
                  <a:pt x="-21612" y="1516990"/>
                  <a:pt x="0" y="1322240"/>
                </a:cubicBezTo>
                <a:cubicBezTo>
                  <a:pt x="21612" y="1127490"/>
                  <a:pt x="33391" y="39067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266538886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271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5AD90C9-FD3A-EDFF-DAD8-6A0B9C8B3C6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91442"/>
            <a:ext cx="15301481" cy="8798856"/>
          </a:xfrm>
          <a:prstGeom prst="rect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271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: una sola esquina cortada 1">
            <a:extLst>
              <a:ext uri="{FF2B5EF4-FFF2-40B4-BE49-F238E27FC236}">
                <a16:creationId xmlns:a16="http://schemas.microsoft.com/office/drawing/2014/main" id="{0BF76ABC-8175-8F5F-484D-58D3AA59A64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649902" y="1123924"/>
            <a:ext cx="14132898" cy="7537476"/>
          </a:xfrm>
          <a:prstGeom prst="snip1Rect">
            <a:avLst/>
          </a:prstGeom>
          <a:solidFill>
            <a:schemeClr val="bg1">
              <a:alpha val="68000"/>
            </a:schemeClr>
          </a:solidFill>
          <a:effectLst>
            <a:outerShdw blurRad="101600" dist="50800" dir="2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271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3E71387-252A-3018-8321-21A3064D437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49901" y="1004499"/>
            <a:ext cx="5248091" cy="389658"/>
          </a:xfrm>
          <a:custGeom>
            <a:avLst/>
            <a:gdLst>
              <a:gd name="connsiteX0" fmla="*/ 0 w 5248091"/>
              <a:gd name="connsiteY0" fmla="*/ 0 h 389658"/>
              <a:gd name="connsiteX1" fmla="*/ 583121 w 5248091"/>
              <a:gd name="connsiteY1" fmla="*/ 0 h 389658"/>
              <a:gd name="connsiteX2" fmla="*/ 1061281 w 5248091"/>
              <a:gd name="connsiteY2" fmla="*/ 0 h 389658"/>
              <a:gd name="connsiteX3" fmla="*/ 1486959 w 5248091"/>
              <a:gd name="connsiteY3" fmla="*/ 0 h 389658"/>
              <a:gd name="connsiteX4" fmla="*/ 1912638 w 5248091"/>
              <a:gd name="connsiteY4" fmla="*/ 0 h 389658"/>
              <a:gd name="connsiteX5" fmla="*/ 2600721 w 5248091"/>
              <a:gd name="connsiteY5" fmla="*/ 0 h 389658"/>
              <a:gd name="connsiteX6" fmla="*/ 3078880 w 5248091"/>
              <a:gd name="connsiteY6" fmla="*/ 0 h 389658"/>
              <a:gd name="connsiteX7" fmla="*/ 3662001 w 5248091"/>
              <a:gd name="connsiteY7" fmla="*/ 0 h 389658"/>
              <a:gd name="connsiteX8" fmla="*/ 4087680 w 5248091"/>
              <a:gd name="connsiteY8" fmla="*/ 0 h 389658"/>
              <a:gd name="connsiteX9" fmla="*/ 5248091 w 5248091"/>
              <a:gd name="connsiteY9" fmla="*/ 0 h 389658"/>
              <a:gd name="connsiteX10" fmla="*/ 5248091 w 5248091"/>
              <a:gd name="connsiteY10" fmla="*/ 389658 h 389658"/>
              <a:gd name="connsiteX11" fmla="*/ 4664970 w 5248091"/>
              <a:gd name="connsiteY11" fmla="*/ 389658 h 389658"/>
              <a:gd name="connsiteX12" fmla="*/ 4081849 w 5248091"/>
              <a:gd name="connsiteY12" fmla="*/ 389658 h 389658"/>
              <a:gd name="connsiteX13" fmla="*/ 3446246 w 5248091"/>
              <a:gd name="connsiteY13" fmla="*/ 389658 h 389658"/>
              <a:gd name="connsiteX14" fmla="*/ 2810644 w 5248091"/>
              <a:gd name="connsiteY14" fmla="*/ 389658 h 389658"/>
              <a:gd name="connsiteX15" fmla="*/ 2332485 w 5248091"/>
              <a:gd name="connsiteY15" fmla="*/ 389658 h 389658"/>
              <a:gd name="connsiteX16" fmla="*/ 1644402 w 5248091"/>
              <a:gd name="connsiteY16" fmla="*/ 389658 h 389658"/>
              <a:gd name="connsiteX17" fmla="*/ 956319 w 5248091"/>
              <a:gd name="connsiteY17" fmla="*/ 389658 h 389658"/>
              <a:gd name="connsiteX18" fmla="*/ 530640 w 5248091"/>
              <a:gd name="connsiteY18" fmla="*/ 389658 h 389658"/>
              <a:gd name="connsiteX19" fmla="*/ 0 w 5248091"/>
              <a:gd name="connsiteY19" fmla="*/ 389658 h 389658"/>
              <a:gd name="connsiteX20" fmla="*/ 0 w 5248091"/>
              <a:gd name="connsiteY20" fmla="*/ 0 h 38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48091" h="389658" fill="none" extrusionOk="0">
                <a:moveTo>
                  <a:pt x="0" y="0"/>
                </a:moveTo>
                <a:cubicBezTo>
                  <a:pt x="193383" y="-18878"/>
                  <a:pt x="419294" y="39191"/>
                  <a:pt x="583121" y="0"/>
                </a:cubicBezTo>
                <a:cubicBezTo>
                  <a:pt x="746948" y="-39191"/>
                  <a:pt x="868964" y="34741"/>
                  <a:pt x="1061281" y="0"/>
                </a:cubicBezTo>
                <a:cubicBezTo>
                  <a:pt x="1253598" y="-34741"/>
                  <a:pt x="1401599" y="30532"/>
                  <a:pt x="1486959" y="0"/>
                </a:cubicBezTo>
                <a:cubicBezTo>
                  <a:pt x="1572319" y="-30532"/>
                  <a:pt x="1798814" y="36677"/>
                  <a:pt x="1912638" y="0"/>
                </a:cubicBezTo>
                <a:cubicBezTo>
                  <a:pt x="2026462" y="-36677"/>
                  <a:pt x="2393938" y="26000"/>
                  <a:pt x="2600721" y="0"/>
                </a:cubicBezTo>
                <a:cubicBezTo>
                  <a:pt x="2807504" y="-26000"/>
                  <a:pt x="2854773" y="34885"/>
                  <a:pt x="3078880" y="0"/>
                </a:cubicBezTo>
                <a:cubicBezTo>
                  <a:pt x="3302987" y="-34885"/>
                  <a:pt x="3511898" y="10128"/>
                  <a:pt x="3662001" y="0"/>
                </a:cubicBezTo>
                <a:cubicBezTo>
                  <a:pt x="3812104" y="-10128"/>
                  <a:pt x="3977104" y="21014"/>
                  <a:pt x="4087680" y="0"/>
                </a:cubicBezTo>
                <a:cubicBezTo>
                  <a:pt x="4198256" y="-21014"/>
                  <a:pt x="4849616" y="84569"/>
                  <a:pt x="5248091" y="0"/>
                </a:cubicBezTo>
                <a:cubicBezTo>
                  <a:pt x="5284627" y="140326"/>
                  <a:pt x="5216355" y="253356"/>
                  <a:pt x="5248091" y="389658"/>
                </a:cubicBezTo>
                <a:cubicBezTo>
                  <a:pt x="5055201" y="454053"/>
                  <a:pt x="4869519" y="372860"/>
                  <a:pt x="4664970" y="389658"/>
                </a:cubicBezTo>
                <a:cubicBezTo>
                  <a:pt x="4460421" y="406456"/>
                  <a:pt x="4258798" y="350363"/>
                  <a:pt x="4081849" y="389658"/>
                </a:cubicBezTo>
                <a:cubicBezTo>
                  <a:pt x="3904900" y="428953"/>
                  <a:pt x="3635685" y="333690"/>
                  <a:pt x="3446246" y="389658"/>
                </a:cubicBezTo>
                <a:cubicBezTo>
                  <a:pt x="3256807" y="445626"/>
                  <a:pt x="2957544" y="334658"/>
                  <a:pt x="2810644" y="389658"/>
                </a:cubicBezTo>
                <a:cubicBezTo>
                  <a:pt x="2663744" y="444658"/>
                  <a:pt x="2474935" y="332593"/>
                  <a:pt x="2332485" y="389658"/>
                </a:cubicBezTo>
                <a:cubicBezTo>
                  <a:pt x="2190035" y="446723"/>
                  <a:pt x="1823174" y="345561"/>
                  <a:pt x="1644402" y="389658"/>
                </a:cubicBezTo>
                <a:cubicBezTo>
                  <a:pt x="1465630" y="433755"/>
                  <a:pt x="1237627" y="370962"/>
                  <a:pt x="956319" y="389658"/>
                </a:cubicBezTo>
                <a:cubicBezTo>
                  <a:pt x="675011" y="408354"/>
                  <a:pt x="667846" y="365419"/>
                  <a:pt x="530640" y="389658"/>
                </a:cubicBezTo>
                <a:cubicBezTo>
                  <a:pt x="393434" y="413897"/>
                  <a:pt x="168814" y="375720"/>
                  <a:pt x="0" y="389658"/>
                </a:cubicBezTo>
                <a:cubicBezTo>
                  <a:pt x="-41168" y="273249"/>
                  <a:pt x="23846" y="169686"/>
                  <a:pt x="0" y="0"/>
                </a:cubicBezTo>
                <a:close/>
              </a:path>
              <a:path w="5248091" h="389658" stroke="0" extrusionOk="0">
                <a:moveTo>
                  <a:pt x="0" y="0"/>
                </a:moveTo>
                <a:cubicBezTo>
                  <a:pt x="142132" y="-8406"/>
                  <a:pt x="316878" y="17194"/>
                  <a:pt x="425678" y="0"/>
                </a:cubicBezTo>
                <a:cubicBezTo>
                  <a:pt x="534478" y="-17194"/>
                  <a:pt x="759684" y="26553"/>
                  <a:pt x="956319" y="0"/>
                </a:cubicBezTo>
                <a:cubicBezTo>
                  <a:pt x="1152954" y="-26553"/>
                  <a:pt x="1337292" y="56966"/>
                  <a:pt x="1486959" y="0"/>
                </a:cubicBezTo>
                <a:cubicBezTo>
                  <a:pt x="1636626" y="-56966"/>
                  <a:pt x="1802464" y="22232"/>
                  <a:pt x="2017599" y="0"/>
                </a:cubicBezTo>
                <a:cubicBezTo>
                  <a:pt x="2232734" y="-22232"/>
                  <a:pt x="2395659" y="24881"/>
                  <a:pt x="2705682" y="0"/>
                </a:cubicBezTo>
                <a:cubicBezTo>
                  <a:pt x="3015705" y="-24881"/>
                  <a:pt x="3029245" y="40237"/>
                  <a:pt x="3183842" y="0"/>
                </a:cubicBezTo>
                <a:cubicBezTo>
                  <a:pt x="3338439" y="-40237"/>
                  <a:pt x="3561020" y="25746"/>
                  <a:pt x="3766963" y="0"/>
                </a:cubicBezTo>
                <a:cubicBezTo>
                  <a:pt x="3972906" y="-25746"/>
                  <a:pt x="4025139" y="2824"/>
                  <a:pt x="4245122" y="0"/>
                </a:cubicBezTo>
                <a:cubicBezTo>
                  <a:pt x="4465105" y="-2824"/>
                  <a:pt x="4984818" y="25533"/>
                  <a:pt x="5248091" y="0"/>
                </a:cubicBezTo>
                <a:cubicBezTo>
                  <a:pt x="5248687" y="135904"/>
                  <a:pt x="5216283" y="225067"/>
                  <a:pt x="5248091" y="389658"/>
                </a:cubicBezTo>
                <a:cubicBezTo>
                  <a:pt x="5072755" y="393206"/>
                  <a:pt x="4887273" y="381746"/>
                  <a:pt x="4664970" y="389658"/>
                </a:cubicBezTo>
                <a:cubicBezTo>
                  <a:pt x="4442667" y="397570"/>
                  <a:pt x="4236460" y="348791"/>
                  <a:pt x="4081849" y="389658"/>
                </a:cubicBezTo>
                <a:cubicBezTo>
                  <a:pt x="3927238" y="430525"/>
                  <a:pt x="3720426" y="335219"/>
                  <a:pt x="3393766" y="389658"/>
                </a:cubicBezTo>
                <a:cubicBezTo>
                  <a:pt x="3067106" y="444097"/>
                  <a:pt x="3101945" y="337647"/>
                  <a:pt x="2915606" y="389658"/>
                </a:cubicBezTo>
                <a:cubicBezTo>
                  <a:pt x="2729267" y="441669"/>
                  <a:pt x="2490658" y="349984"/>
                  <a:pt x="2332485" y="389658"/>
                </a:cubicBezTo>
                <a:cubicBezTo>
                  <a:pt x="2174312" y="429332"/>
                  <a:pt x="1832524" y="319013"/>
                  <a:pt x="1644402" y="389658"/>
                </a:cubicBezTo>
                <a:cubicBezTo>
                  <a:pt x="1456280" y="460303"/>
                  <a:pt x="1344539" y="342476"/>
                  <a:pt x="1113762" y="389658"/>
                </a:cubicBezTo>
                <a:cubicBezTo>
                  <a:pt x="882985" y="436840"/>
                  <a:pt x="482957" y="387258"/>
                  <a:pt x="0" y="389658"/>
                </a:cubicBezTo>
                <a:cubicBezTo>
                  <a:pt x="-18889" y="290388"/>
                  <a:pt x="11734" y="9512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780512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93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Herramienta Nivel 2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F8FA555-93F2-A208-2DBC-0C5B5F1D48E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739900" y="7292688"/>
            <a:ext cx="12839700" cy="887669"/>
          </a:xfrm>
          <a:prstGeom prst="rect">
            <a:avLst/>
          </a:prstGeom>
          <a:solidFill>
            <a:schemeClr val="bg1"/>
          </a:solidFill>
          <a:effectLst>
            <a:outerShdw blurRad="50800" dist="50800" dir="8040000" sx="102000" sy="102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Ubica aquí el enlace del video de sustentación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9D046F-733D-5239-30C3-51764369653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739900" y="1704474"/>
            <a:ext cx="12839700" cy="5158472"/>
          </a:xfrm>
          <a:prstGeom prst="rect">
            <a:avLst/>
          </a:prstGeom>
          <a:solidFill>
            <a:schemeClr val="bg1"/>
          </a:solidFill>
          <a:effectLst>
            <a:outerShdw blurRad="50800" dist="50800" dir="8040000" sx="102000" sy="102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100" b="1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600" b="1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600" b="1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600" b="1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Ubica aquí una captura de pantalla del video de sustentación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A177DFB-267D-DE19-04CB-5FA966A29EC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991100" y="1706850"/>
            <a:ext cx="5829300" cy="389658"/>
          </a:xfrm>
          <a:custGeom>
            <a:avLst/>
            <a:gdLst>
              <a:gd name="connsiteX0" fmla="*/ 0 w 5829300"/>
              <a:gd name="connsiteY0" fmla="*/ 0 h 389658"/>
              <a:gd name="connsiteX1" fmla="*/ 582930 w 5829300"/>
              <a:gd name="connsiteY1" fmla="*/ 0 h 389658"/>
              <a:gd name="connsiteX2" fmla="*/ 1282446 w 5829300"/>
              <a:gd name="connsiteY2" fmla="*/ 0 h 389658"/>
              <a:gd name="connsiteX3" fmla="*/ 1748790 w 5829300"/>
              <a:gd name="connsiteY3" fmla="*/ 0 h 389658"/>
              <a:gd name="connsiteX4" fmla="*/ 2331720 w 5829300"/>
              <a:gd name="connsiteY4" fmla="*/ 0 h 389658"/>
              <a:gd name="connsiteX5" fmla="*/ 2739771 w 5829300"/>
              <a:gd name="connsiteY5" fmla="*/ 0 h 389658"/>
              <a:gd name="connsiteX6" fmla="*/ 3439287 w 5829300"/>
              <a:gd name="connsiteY6" fmla="*/ 0 h 389658"/>
              <a:gd name="connsiteX7" fmla="*/ 4022217 w 5829300"/>
              <a:gd name="connsiteY7" fmla="*/ 0 h 389658"/>
              <a:gd name="connsiteX8" fmla="*/ 4721733 w 5829300"/>
              <a:gd name="connsiteY8" fmla="*/ 0 h 389658"/>
              <a:gd name="connsiteX9" fmla="*/ 5829300 w 5829300"/>
              <a:gd name="connsiteY9" fmla="*/ 0 h 389658"/>
              <a:gd name="connsiteX10" fmla="*/ 5829300 w 5829300"/>
              <a:gd name="connsiteY10" fmla="*/ 389658 h 389658"/>
              <a:gd name="connsiteX11" fmla="*/ 5362956 w 5829300"/>
              <a:gd name="connsiteY11" fmla="*/ 389658 h 389658"/>
              <a:gd name="connsiteX12" fmla="*/ 4896612 w 5829300"/>
              <a:gd name="connsiteY12" fmla="*/ 389658 h 389658"/>
              <a:gd name="connsiteX13" fmla="*/ 4197096 w 5829300"/>
              <a:gd name="connsiteY13" fmla="*/ 389658 h 389658"/>
              <a:gd name="connsiteX14" fmla="*/ 3497580 w 5829300"/>
              <a:gd name="connsiteY14" fmla="*/ 389658 h 389658"/>
              <a:gd name="connsiteX15" fmla="*/ 3089529 w 5829300"/>
              <a:gd name="connsiteY15" fmla="*/ 389658 h 389658"/>
              <a:gd name="connsiteX16" fmla="*/ 2448306 w 5829300"/>
              <a:gd name="connsiteY16" fmla="*/ 389658 h 389658"/>
              <a:gd name="connsiteX17" fmla="*/ 1807083 w 5829300"/>
              <a:gd name="connsiteY17" fmla="*/ 389658 h 389658"/>
              <a:gd name="connsiteX18" fmla="*/ 1340739 w 5829300"/>
              <a:gd name="connsiteY18" fmla="*/ 389658 h 389658"/>
              <a:gd name="connsiteX19" fmla="*/ 757809 w 5829300"/>
              <a:gd name="connsiteY19" fmla="*/ 389658 h 389658"/>
              <a:gd name="connsiteX20" fmla="*/ 0 w 5829300"/>
              <a:gd name="connsiteY20" fmla="*/ 389658 h 389658"/>
              <a:gd name="connsiteX21" fmla="*/ 0 w 5829300"/>
              <a:gd name="connsiteY21" fmla="*/ 0 h 38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829300" h="389658" fill="none" extrusionOk="0">
                <a:moveTo>
                  <a:pt x="0" y="0"/>
                </a:moveTo>
                <a:cubicBezTo>
                  <a:pt x="250594" y="-61530"/>
                  <a:pt x="402286" y="1184"/>
                  <a:pt x="582930" y="0"/>
                </a:cubicBezTo>
                <a:cubicBezTo>
                  <a:pt x="763574" y="-1184"/>
                  <a:pt x="1094593" y="70379"/>
                  <a:pt x="1282446" y="0"/>
                </a:cubicBezTo>
                <a:cubicBezTo>
                  <a:pt x="1470299" y="-70379"/>
                  <a:pt x="1651641" y="19900"/>
                  <a:pt x="1748790" y="0"/>
                </a:cubicBezTo>
                <a:cubicBezTo>
                  <a:pt x="1845939" y="-19900"/>
                  <a:pt x="2162342" y="56702"/>
                  <a:pt x="2331720" y="0"/>
                </a:cubicBezTo>
                <a:cubicBezTo>
                  <a:pt x="2501098" y="-56702"/>
                  <a:pt x="2627893" y="29656"/>
                  <a:pt x="2739771" y="0"/>
                </a:cubicBezTo>
                <a:cubicBezTo>
                  <a:pt x="2851649" y="-29656"/>
                  <a:pt x="3147124" y="78612"/>
                  <a:pt x="3439287" y="0"/>
                </a:cubicBezTo>
                <a:cubicBezTo>
                  <a:pt x="3731450" y="-78612"/>
                  <a:pt x="3893265" y="16250"/>
                  <a:pt x="4022217" y="0"/>
                </a:cubicBezTo>
                <a:cubicBezTo>
                  <a:pt x="4151169" y="-16250"/>
                  <a:pt x="4571231" y="13081"/>
                  <a:pt x="4721733" y="0"/>
                </a:cubicBezTo>
                <a:cubicBezTo>
                  <a:pt x="4872235" y="-13081"/>
                  <a:pt x="5591195" y="63101"/>
                  <a:pt x="5829300" y="0"/>
                </a:cubicBezTo>
                <a:cubicBezTo>
                  <a:pt x="5865250" y="83687"/>
                  <a:pt x="5819567" y="276945"/>
                  <a:pt x="5829300" y="389658"/>
                </a:cubicBezTo>
                <a:cubicBezTo>
                  <a:pt x="5723930" y="412259"/>
                  <a:pt x="5475898" y="338160"/>
                  <a:pt x="5362956" y="389658"/>
                </a:cubicBezTo>
                <a:cubicBezTo>
                  <a:pt x="5250014" y="441156"/>
                  <a:pt x="5082644" y="382881"/>
                  <a:pt x="4896612" y="389658"/>
                </a:cubicBezTo>
                <a:cubicBezTo>
                  <a:pt x="4710580" y="396435"/>
                  <a:pt x="4525719" y="338515"/>
                  <a:pt x="4197096" y="389658"/>
                </a:cubicBezTo>
                <a:cubicBezTo>
                  <a:pt x="3868473" y="440801"/>
                  <a:pt x="3815379" y="346139"/>
                  <a:pt x="3497580" y="389658"/>
                </a:cubicBezTo>
                <a:cubicBezTo>
                  <a:pt x="3179781" y="433177"/>
                  <a:pt x="3196237" y="385183"/>
                  <a:pt x="3089529" y="389658"/>
                </a:cubicBezTo>
                <a:cubicBezTo>
                  <a:pt x="2982821" y="394133"/>
                  <a:pt x="2707690" y="363935"/>
                  <a:pt x="2448306" y="389658"/>
                </a:cubicBezTo>
                <a:cubicBezTo>
                  <a:pt x="2188922" y="415381"/>
                  <a:pt x="2044194" y="362517"/>
                  <a:pt x="1807083" y="389658"/>
                </a:cubicBezTo>
                <a:cubicBezTo>
                  <a:pt x="1569972" y="416799"/>
                  <a:pt x="1498562" y="361749"/>
                  <a:pt x="1340739" y="389658"/>
                </a:cubicBezTo>
                <a:cubicBezTo>
                  <a:pt x="1182916" y="417567"/>
                  <a:pt x="1019168" y="353802"/>
                  <a:pt x="757809" y="389658"/>
                </a:cubicBezTo>
                <a:cubicBezTo>
                  <a:pt x="496450" y="425514"/>
                  <a:pt x="302074" y="364330"/>
                  <a:pt x="0" y="389658"/>
                </a:cubicBezTo>
                <a:cubicBezTo>
                  <a:pt x="-30185" y="250468"/>
                  <a:pt x="3946" y="88631"/>
                  <a:pt x="0" y="0"/>
                </a:cubicBezTo>
                <a:close/>
              </a:path>
              <a:path w="5829300" h="389658" stroke="0" extrusionOk="0">
                <a:moveTo>
                  <a:pt x="0" y="0"/>
                </a:moveTo>
                <a:cubicBezTo>
                  <a:pt x="145064" y="-7426"/>
                  <a:pt x="309507" y="8632"/>
                  <a:pt x="408051" y="0"/>
                </a:cubicBezTo>
                <a:cubicBezTo>
                  <a:pt x="506595" y="-8632"/>
                  <a:pt x="694883" y="46970"/>
                  <a:pt x="932688" y="0"/>
                </a:cubicBezTo>
                <a:cubicBezTo>
                  <a:pt x="1170493" y="-46970"/>
                  <a:pt x="1311131" y="20665"/>
                  <a:pt x="1457325" y="0"/>
                </a:cubicBezTo>
                <a:cubicBezTo>
                  <a:pt x="1603519" y="-20665"/>
                  <a:pt x="1735985" y="14068"/>
                  <a:pt x="1981962" y="0"/>
                </a:cubicBezTo>
                <a:cubicBezTo>
                  <a:pt x="2227939" y="-14068"/>
                  <a:pt x="2370993" y="19067"/>
                  <a:pt x="2681478" y="0"/>
                </a:cubicBezTo>
                <a:cubicBezTo>
                  <a:pt x="2991963" y="-19067"/>
                  <a:pt x="3047802" y="27220"/>
                  <a:pt x="3147822" y="0"/>
                </a:cubicBezTo>
                <a:cubicBezTo>
                  <a:pt x="3247842" y="-27220"/>
                  <a:pt x="3551835" y="4389"/>
                  <a:pt x="3730752" y="0"/>
                </a:cubicBezTo>
                <a:cubicBezTo>
                  <a:pt x="3909669" y="-4389"/>
                  <a:pt x="4074808" y="19148"/>
                  <a:pt x="4197096" y="0"/>
                </a:cubicBezTo>
                <a:cubicBezTo>
                  <a:pt x="4319384" y="-19148"/>
                  <a:pt x="4519155" y="27066"/>
                  <a:pt x="4721733" y="0"/>
                </a:cubicBezTo>
                <a:cubicBezTo>
                  <a:pt x="4924311" y="-27066"/>
                  <a:pt x="5284693" y="20084"/>
                  <a:pt x="5829300" y="0"/>
                </a:cubicBezTo>
                <a:cubicBezTo>
                  <a:pt x="5859873" y="86359"/>
                  <a:pt x="5788609" y="263177"/>
                  <a:pt x="5829300" y="389658"/>
                </a:cubicBezTo>
                <a:cubicBezTo>
                  <a:pt x="5685421" y="393959"/>
                  <a:pt x="5518186" y="384194"/>
                  <a:pt x="5362956" y="389658"/>
                </a:cubicBezTo>
                <a:cubicBezTo>
                  <a:pt x="5207726" y="395122"/>
                  <a:pt x="4894891" y="328667"/>
                  <a:pt x="4663440" y="389658"/>
                </a:cubicBezTo>
                <a:cubicBezTo>
                  <a:pt x="4431989" y="450649"/>
                  <a:pt x="4427917" y="379005"/>
                  <a:pt x="4197096" y="389658"/>
                </a:cubicBezTo>
                <a:cubicBezTo>
                  <a:pt x="3966275" y="400311"/>
                  <a:pt x="3853957" y="332493"/>
                  <a:pt x="3614166" y="389658"/>
                </a:cubicBezTo>
                <a:cubicBezTo>
                  <a:pt x="3374375" y="446823"/>
                  <a:pt x="3078601" y="317182"/>
                  <a:pt x="2914650" y="389658"/>
                </a:cubicBezTo>
                <a:cubicBezTo>
                  <a:pt x="2750699" y="462134"/>
                  <a:pt x="2552345" y="370290"/>
                  <a:pt x="2390013" y="389658"/>
                </a:cubicBezTo>
                <a:cubicBezTo>
                  <a:pt x="2227681" y="409026"/>
                  <a:pt x="2017579" y="360099"/>
                  <a:pt x="1690497" y="389658"/>
                </a:cubicBezTo>
                <a:cubicBezTo>
                  <a:pt x="1363415" y="419217"/>
                  <a:pt x="1336275" y="329143"/>
                  <a:pt x="1049274" y="389658"/>
                </a:cubicBezTo>
                <a:cubicBezTo>
                  <a:pt x="762273" y="450173"/>
                  <a:pt x="798439" y="385871"/>
                  <a:pt x="582930" y="389658"/>
                </a:cubicBezTo>
                <a:cubicBezTo>
                  <a:pt x="367421" y="393445"/>
                  <a:pt x="223389" y="370628"/>
                  <a:pt x="0" y="389658"/>
                </a:cubicBezTo>
                <a:cubicBezTo>
                  <a:pt x="-9780" y="272119"/>
                  <a:pt x="35787" y="172782"/>
                  <a:pt x="0" y="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780512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93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Captura de pantalla del Video de sustentación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ABDF3C8-0C26-CC8C-2261-2E7A618529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897992" y="7097859"/>
            <a:ext cx="4813300" cy="389658"/>
          </a:xfrm>
          <a:custGeom>
            <a:avLst/>
            <a:gdLst>
              <a:gd name="connsiteX0" fmla="*/ 0 w 4813300"/>
              <a:gd name="connsiteY0" fmla="*/ 0 h 389658"/>
              <a:gd name="connsiteX1" fmla="*/ 534811 w 4813300"/>
              <a:gd name="connsiteY1" fmla="*/ 0 h 389658"/>
              <a:gd name="connsiteX2" fmla="*/ 973356 w 4813300"/>
              <a:gd name="connsiteY2" fmla="*/ 0 h 389658"/>
              <a:gd name="connsiteX3" fmla="*/ 1363768 w 4813300"/>
              <a:gd name="connsiteY3" fmla="*/ 0 h 389658"/>
              <a:gd name="connsiteX4" fmla="*/ 1754180 w 4813300"/>
              <a:gd name="connsiteY4" fmla="*/ 0 h 389658"/>
              <a:gd name="connsiteX5" fmla="*/ 2385258 w 4813300"/>
              <a:gd name="connsiteY5" fmla="*/ 0 h 389658"/>
              <a:gd name="connsiteX6" fmla="*/ 2823803 w 4813300"/>
              <a:gd name="connsiteY6" fmla="*/ 0 h 389658"/>
              <a:gd name="connsiteX7" fmla="*/ 3358614 w 4813300"/>
              <a:gd name="connsiteY7" fmla="*/ 0 h 389658"/>
              <a:gd name="connsiteX8" fmla="*/ 3749026 w 4813300"/>
              <a:gd name="connsiteY8" fmla="*/ 0 h 389658"/>
              <a:gd name="connsiteX9" fmla="*/ 4813300 w 4813300"/>
              <a:gd name="connsiteY9" fmla="*/ 0 h 389658"/>
              <a:gd name="connsiteX10" fmla="*/ 4813300 w 4813300"/>
              <a:gd name="connsiteY10" fmla="*/ 389658 h 389658"/>
              <a:gd name="connsiteX11" fmla="*/ 4278489 w 4813300"/>
              <a:gd name="connsiteY11" fmla="*/ 389658 h 389658"/>
              <a:gd name="connsiteX12" fmla="*/ 3743678 w 4813300"/>
              <a:gd name="connsiteY12" fmla="*/ 389658 h 389658"/>
              <a:gd name="connsiteX13" fmla="*/ 3160734 w 4813300"/>
              <a:gd name="connsiteY13" fmla="*/ 389658 h 389658"/>
              <a:gd name="connsiteX14" fmla="*/ 2577790 w 4813300"/>
              <a:gd name="connsiteY14" fmla="*/ 389658 h 389658"/>
              <a:gd name="connsiteX15" fmla="*/ 2139244 w 4813300"/>
              <a:gd name="connsiteY15" fmla="*/ 389658 h 389658"/>
              <a:gd name="connsiteX16" fmla="*/ 1508167 w 4813300"/>
              <a:gd name="connsiteY16" fmla="*/ 389658 h 389658"/>
              <a:gd name="connsiteX17" fmla="*/ 877090 w 4813300"/>
              <a:gd name="connsiteY17" fmla="*/ 389658 h 389658"/>
              <a:gd name="connsiteX18" fmla="*/ 486678 w 4813300"/>
              <a:gd name="connsiteY18" fmla="*/ 389658 h 389658"/>
              <a:gd name="connsiteX19" fmla="*/ 0 w 4813300"/>
              <a:gd name="connsiteY19" fmla="*/ 389658 h 389658"/>
              <a:gd name="connsiteX20" fmla="*/ 0 w 4813300"/>
              <a:gd name="connsiteY20" fmla="*/ 0 h 38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3300" h="389658" fill="none" extrusionOk="0">
                <a:moveTo>
                  <a:pt x="0" y="0"/>
                </a:moveTo>
                <a:cubicBezTo>
                  <a:pt x="148819" y="-55903"/>
                  <a:pt x="300223" y="42042"/>
                  <a:pt x="534811" y="0"/>
                </a:cubicBezTo>
                <a:cubicBezTo>
                  <a:pt x="769399" y="-42042"/>
                  <a:pt x="868090" y="51504"/>
                  <a:pt x="973356" y="0"/>
                </a:cubicBezTo>
                <a:cubicBezTo>
                  <a:pt x="1078623" y="-51504"/>
                  <a:pt x="1168844" y="25099"/>
                  <a:pt x="1363768" y="0"/>
                </a:cubicBezTo>
                <a:cubicBezTo>
                  <a:pt x="1558692" y="-25099"/>
                  <a:pt x="1626408" y="32886"/>
                  <a:pt x="1754180" y="0"/>
                </a:cubicBezTo>
                <a:cubicBezTo>
                  <a:pt x="1881952" y="-32886"/>
                  <a:pt x="2189563" y="23308"/>
                  <a:pt x="2385258" y="0"/>
                </a:cubicBezTo>
                <a:cubicBezTo>
                  <a:pt x="2580953" y="-23308"/>
                  <a:pt x="2719313" y="50701"/>
                  <a:pt x="2823803" y="0"/>
                </a:cubicBezTo>
                <a:cubicBezTo>
                  <a:pt x="2928294" y="-50701"/>
                  <a:pt x="3228768" y="50109"/>
                  <a:pt x="3358614" y="0"/>
                </a:cubicBezTo>
                <a:cubicBezTo>
                  <a:pt x="3488460" y="-50109"/>
                  <a:pt x="3601988" y="25536"/>
                  <a:pt x="3749026" y="0"/>
                </a:cubicBezTo>
                <a:cubicBezTo>
                  <a:pt x="3896064" y="-25536"/>
                  <a:pt x="4598553" y="2261"/>
                  <a:pt x="4813300" y="0"/>
                </a:cubicBezTo>
                <a:cubicBezTo>
                  <a:pt x="4849836" y="140326"/>
                  <a:pt x="4781564" y="253356"/>
                  <a:pt x="4813300" y="389658"/>
                </a:cubicBezTo>
                <a:cubicBezTo>
                  <a:pt x="4571805" y="398653"/>
                  <a:pt x="4443989" y="347220"/>
                  <a:pt x="4278489" y="389658"/>
                </a:cubicBezTo>
                <a:cubicBezTo>
                  <a:pt x="4112989" y="432096"/>
                  <a:pt x="3895228" y="352332"/>
                  <a:pt x="3743678" y="389658"/>
                </a:cubicBezTo>
                <a:cubicBezTo>
                  <a:pt x="3592128" y="426984"/>
                  <a:pt x="3317722" y="322889"/>
                  <a:pt x="3160734" y="389658"/>
                </a:cubicBezTo>
                <a:cubicBezTo>
                  <a:pt x="3003746" y="456427"/>
                  <a:pt x="2833293" y="344363"/>
                  <a:pt x="2577790" y="389658"/>
                </a:cubicBezTo>
                <a:cubicBezTo>
                  <a:pt x="2322287" y="434953"/>
                  <a:pt x="2243629" y="386722"/>
                  <a:pt x="2139244" y="389658"/>
                </a:cubicBezTo>
                <a:cubicBezTo>
                  <a:pt x="2034859" y="392594"/>
                  <a:pt x="1643702" y="346071"/>
                  <a:pt x="1508167" y="389658"/>
                </a:cubicBezTo>
                <a:cubicBezTo>
                  <a:pt x="1372632" y="433245"/>
                  <a:pt x="1011613" y="339110"/>
                  <a:pt x="877090" y="389658"/>
                </a:cubicBezTo>
                <a:cubicBezTo>
                  <a:pt x="742567" y="440206"/>
                  <a:pt x="573144" y="347813"/>
                  <a:pt x="486678" y="389658"/>
                </a:cubicBezTo>
                <a:cubicBezTo>
                  <a:pt x="400212" y="431503"/>
                  <a:pt x="100989" y="361531"/>
                  <a:pt x="0" y="389658"/>
                </a:cubicBezTo>
                <a:cubicBezTo>
                  <a:pt x="-41168" y="273249"/>
                  <a:pt x="23846" y="169686"/>
                  <a:pt x="0" y="0"/>
                </a:cubicBezTo>
                <a:close/>
              </a:path>
              <a:path w="4813300" h="389658" stroke="0" extrusionOk="0">
                <a:moveTo>
                  <a:pt x="0" y="0"/>
                </a:moveTo>
                <a:cubicBezTo>
                  <a:pt x="98874" y="-33003"/>
                  <a:pt x="277482" y="21564"/>
                  <a:pt x="390412" y="0"/>
                </a:cubicBezTo>
                <a:cubicBezTo>
                  <a:pt x="503342" y="-21564"/>
                  <a:pt x="688472" y="26292"/>
                  <a:pt x="877090" y="0"/>
                </a:cubicBezTo>
                <a:cubicBezTo>
                  <a:pt x="1065708" y="-26292"/>
                  <a:pt x="1123748" y="11263"/>
                  <a:pt x="1363768" y="0"/>
                </a:cubicBezTo>
                <a:cubicBezTo>
                  <a:pt x="1603788" y="-11263"/>
                  <a:pt x="1670652" y="18759"/>
                  <a:pt x="1850446" y="0"/>
                </a:cubicBezTo>
                <a:cubicBezTo>
                  <a:pt x="2030240" y="-18759"/>
                  <a:pt x="2342809" y="18099"/>
                  <a:pt x="2481524" y="0"/>
                </a:cubicBezTo>
                <a:cubicBezTo>
                  <a:pt x="2620239" y="-18099"/>
                  <a:pt x="2747329" y="43656"/>
                  <a:pt x="2920069" y="0"/>
                </a:cubicBezTo>
                <a:cubicBezTo>
                  <a:pt x="3092809" y="-43656"/>
                  <a:pt x="3346141" y="20882"/>
                  <a:pt x="3454880" y="0"/>
                </a:cubicBezTo>
                <a:cubicBezTo>
                  <a:pt x="3563619" y="-20882"/>
                  <a:pt x="3732658" y="46198"/>
                  <a:pt x="3893425" y="0"/>
                </a:cubicBezTo>
                <a:cubicBezTo>
                  <a:pt x="4054193" y="-46198"/>
                  <a:pt x="4382383" y="2007"/>
                  <a:pt x="4813300" y="0"/>
                </a:cubicBezTo>
                <a:cubicBezTo>
                  <a:pt x="4813896" y="135904"/>
                  <a:pt x="4781492" y="225067"/>
                  <a:pt x="4813300" y="389658"/>
                </a:cubicBezTo>
                <a:cubicBezTo>
                  <a:pt x="4683780" y="435574"/>
                  <a:pt x="4523422" y="387584"/>
                  <a:pt x="4278489" y="389658"/>
                </a:cubicBezTo>
                <a:cubicBezTo>
                  <a:pt x="4033556" y="391732"/>
                  <a:pt x="3881302" y="338824"/>
                  <a:pt x="3743678" y="389658"/>
                </a:cubicBezTo>
                <a:cubicBezTo>
                  <a:pt x="3606054" y="440492"/>
                  <a:pt x="3398904" y="326196"/>
                  <a:pt x="3112601" y="389658"/>
                </a:cubicBezTo>
                <a:cubicBezTo>
                  <a:pt x="2826298" y="453120"/>
                  <a:pt x="2799760" y="364335"/>
                  <a:pt x="2674056" y="389658"/>
                </a:cubicBezTo>
                <a:cubicBezTo>
                  <a:pt x="2548353" y="414981"/>
                  <a:pt x="2329524" y="358733"/>
                  <a:pt x="2139244" y="389658"/>
                </a:cubicBezTo>
                <a:cubicBezTo>
                  <a:pt x="1948964" y="420583"/>
                  <a:pt x="1743137" y="316581"/>
                  <a:pt x="1508167" y="389658"/>
                </a:cubicBezTo>
                <a:cubicBezTo>
                  <a:pt x="1273197" y="462735"/>
                  <a:pt x="1132107" y="366881"/>
                  <a:pt x="1021489" y="389658"/>
                </a:cubicBezTo>
                <a:cubicBezTo>
                  <a:pt x="910871" y="412435"/>
                  <a:pt x="460049" y="277556"/>
                  <a:pt x="0" y="389658"/>
                </a:cubicBezTo>
                <a:cubicBezTo>
                  <a:pt x="-18889" y="290388"/>
                  <a:pt x="11734" y="95124"/>
                  <a:pt x="0" y="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780512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932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Enlace del Video de sustentación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149E77D-8B94-A0FF-338B-558543C6F20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196264" y="194531"/>
            <a:ext cx="11926971" cy="509498"/>
          </a:xfrm>
          <a:custGeom>
            <a:avLst/>
            <a:gdLst>
              <a:gd name="connsiteX0" fmla="*/ 0 w 11926971"/>
              <a:gd name="connsiteY0" fmla="*/ 0 h 509498"/>
              <a:gd name="connsiteX1" fmla="*/ 596349 w 11926971"/>
              <a:gd name="connsiteY1" fmla="*/ 0 h 509498"/>
              <a:gd name="connsiteX2" fmla="*/ 1311967 w 11926971"/>
              <a:gd name="connsiteY2" fmla="*/ 0 h 509498"/>
              <a:gd name="connsiteX3" fmla="*/ 2146855 w 11926971"/>
              <a:gd name="connsiteY3" fmla="*/ 0 h 509498"/>
              <a:gd name="connsiteX4" fmla="*/ 2981743 w 11926971"/>
              <a:gd name="connsiteY4" fmla="*/ 0 h 509498"/>
              <a:gd name="connsiteX5" fmla="*/ 3578091 w 11926971"/>
              <a:gd name="connsiteY5" fmla="*/ 0 h 509498"/>
              <a:gd name="connsiteX6" fmla="*/ 3816631 w 11926971"/>
              <a:gd name="connsiteY6" fmla="*/ 0 h 509498"/>
              <a:gd name="connsiteX7" fmla="*/ 4651519 w 11926971"/>
              <a:gd name="connsiteY7" fmla="*/ 0 h 509498"/>
              <a:gd name="connsiteX8" fmla="*/ 5128598 w 11926971"/>
              <a:gd name="connsiteY8" fmla="*/ 0 h 509498"/>
              <a:gd name="connsiteX9" fmla="*/ 5844216 w 11926971"/>
              <a:gd name="connsiteY9" fmla="*/ 0 h 509498"/>
              <a:gd name="connsiteX10" fmla="*/ 6679104 w 11926971"/>
              <a:gd name="connsiteY10" fmla="*/ 0 h 509498"/>
              <a:gd name="connsiteX11" fmla="*/ 7156183 w 11926971"/>
              <a:gd name="connsiteY11" fmla="*/ 0 h 509498"/>
              <a:gd name="connsiteX12" fmla="*/ 7871801 w 11926971"/>
              <a:gd name="connsiteY12" fmla="*/ 0 h 509498"/>
              <a:gd name="connsiteX13" fmla="*/ 8110340 w 11926971"/>
              <a:gd name="connsiteY13" fmla="*/ 0 h 509498"/>
              <a:gd name="connsiteX14" fmla="*/ 8468149 w 11926971"/>
              <a:gd name="connsiteY14" fmla="*/ 0 h 509498"/>
              <a:gd name="connsiteX15" fmla="*/ 8825959 w 11926971"/>
              <a:gd name="connsiteY15" fmla="*/ 0 h 509498"/>
              <a:gd name="connsiteX16" fmla="*/ 9064498 w 11926971"/>
              <a:gd name="connsiteY16" fmla="*/ 0 h 509498"/>
              <a:gd name="connsiteX17" fmla="*/ 9422307 w 11926971"/>
              <a:gd name="connsiteY17" fmla="*/ 0 h 509498"/>
              <a:gd name="connsiteX18" fmla="*/ 9899386 w 11926971"/>
              <a:gd name="connsiteY18" fmla="*/ 0 h 509498"/>
              <a:gd name="connsiteX19" fmla="*/ 10495734 w 11926971"/>
              <a:gd name="connsiteY19" fmla="*/ 0 h 509498"/>
              <a:gd name="connsiteX20" fmla="*/ 11211353 w 11926971"/>
              <a:gd name="connsiteY20" fmla="*/ 0 h 509498"/>
              <a:gd name="connsiteX21" fmla="*/ 11926971 w 11926971"/>
              <a:gd name="connsiteY21" fmla="*/ 0 h 509498"/>
              <a:gd name="connsiteX22" fmla="*/ 11926971 w 11926971"/>
              <a:gd name="connsiteY22" fmla="*/ 509498 h 509498"/>
              <a:gd name="connsiteX23" fmla="*/ 11330622 w 11926971"/>
              <a:gd name="connsiteY23" fmla="*/ 509498 h 509498"/>
              <a:gd name="connsiteX24" fmla="*/ 10734274 w 11926971"/>
              <a:gd name="connsiteY24" fmla="*/ 509498 h 509498"/>
              <a:gd name="connsiteX25" fmla="*/ 10257195 w 11926971"/>
              <a:gd name="connsiteY25" fmla="*/ 509498 h 509498"/>
              <a:gd name="connsiteX26" fmla="*/ 9660847 w 11926971"/>
              <a:gd name="connsiteY26" fmla="*/ 509498 h 509498"/>
              <a:gd name="connsiteX27" fmla="*/ 9303037 w 11926971"/>
              <a:gd name="connsiteY27" fmla="*/ 509498 h 509498"/>
              <a:gd name="connsiteX28" fmla="*/ 9064498 w 11926971"/>
              <a:gd name="connsiteY28" fmla="*/ 509498 h 509498"/>
              <a:gd name="connsiteX29" fmla="*/ 8229610 w 11926971"/>
              <a:gd name="connsiteY29" fmla="*/ 509498 h 509498"/>
              <a:gd name="connsiteX30" fmla="*/ 7394722 w 11926971"/>
              <a:gd name="connsiteY30" fmla="*/ 509498 h 509498"/>
              <a:gd name="connsiteX31" fmla="*/ 6917643 w 11926971"/>
              <a:gd name="connsiteY31" fmla="*/ 509498 h 509498"/>
              <a:gd name="connsiteX32" fmla="*/ 6202025 w 11926971"/>
              <a:gd name="connsiteY32" fmla="*/ 509498 h 509498"/>
              <a:gd name="connsiteX33" fmla="*/ 5724946 w 11926971"/>
              <a:gd name="connsiteY33" fmla="*/ 509498 h 509498"/>
              <a:gd name="connsiteX34" fmla="*/ 4890058 w 11926971"/>
              <a:gd name="connsiteY34" fmla="*/ 509498 h 509498"/>
              <a:gd name="connsiteX35" fmla="*/ 4412979 w 11926971"/>
              <a:gd name="connsiteY35" fmla="*/ 509498 h 509498"/>
              <a:gd name="connsiteX36" fmla="*/ 3578091 w 11926971"/>
              <a:gd name="connsiteY36" fmla="*/ 509498 h 509498"/>
              <a:gd name="connsiteX37" fmla="*/ 3220282 w 11926971"/>
              <a:gd name="connsiteY37" fmla="*/ 509498 h 509498"/>
              <a:gd name="connsiteX38" fmla="*/ 2981743 w 11926971"/>
              <a:gd name="connsiteY38" fmla="*/ 509498 h 509498"/>
              <a:gd name="connsiteX39" fmla="*/ 2743203 w 11926971"/>
              <a:gd name="connsiteY39" fmla="*/ 509498 h 509498"/>
              <a:gd name="connsiteX40" fmla="*/ 2266124 w 11926971"/>
              <a:gd name="connsiteY40" fmla="*/ 509498 h 509498"/>
              <a:gd name="connsiteX41" fmla="*/ 1908315 w 11926971"/>
              <a:gd name="connsiteY41" fmla="*/ 509498 h 509498"/>
              <a:gd name="connsiteX42" fmla="*/ 1192697 w 11926971"/>
              <a:gd name="connsiteY42" fmla="*/ 509498 h 509498"/>
              <a:gd name="connsiteX43" fmla="*/ 596349 w 11926971"/>
              <a:gd name="connsiteY43" fmla="*/ 509498 h 509498"/>
              <a:gd name="connsiteX44" fmla="*/ 0 w 11926971"/>
              <a:gd name="connsiteY44" fmla="*/ 509498 h 509498"/>
              <a:gd name="connsiteX45" fmla="*/ 0 w 11926971"/>
              <a:gd name="connsiteY45" fmla="*/ 0 h 509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926971" h="509498" fill="none" extrusionOk="0">
                <a:moveTo>
                  <a:pt x="0" y="0"/>
                </a:moveTo>
                <a:cubicBezTo>
                  <a:pt x="286797" y="-14097"/>
                  <a:pt x="416180" y="64390"/>
                  <a:pt x="596349" y="0"/>
                </a:cubicBezTo>
                <a:cubicBezTo>
                  <a:pt x="776518" y="-64390"/>
                  <a:pt x="1037328" y="44000"/>
                  <a:pt x="1311967" y="0"/>
                </a:cubicBezTo>
                <a:cubicBezTo>
                  <a:pt x="1586606" y="-44000"/>
                  <a:pt x="1811917" y="79723"/>
                  <a:pt x="2146855" y="0"/>
                </a:cubicBezTo>
                <a:cubicBezTo>
                  <a:pt x="2481793" y="-79723"/>
                  <a:pt x="2603817" y="82903"/>
                  <a:pt x="2981743" y="0"/>
                </a:cubicBezTo>
                <a:cubicBezTo>
                  <a:pt x="3359669" y="-82903"/>
                  <a:pt x="3432234" y="40113"/>
                  <a:pt x="3578091" y="0"/>
                </a:cubicBezTo>
                <a:cubicBezTo>
                  <a:pt x="3723948" y="-40113"/>
                  <a:pt x="3751766" y="3972"/>
                  <a:pt x="3816631" y="0"/>
                </a:cubicBezTo>
                <a:cubicBezTo>
                  <a:pt x="3881496" y="-3972"/>
                  <a:pt x="4285877" y="18873"/>
                  <a:pt x="4651519" y="0"/>
                </a:cubicBezTo>
                <a:cubicBezTo>
                  <a:pt x="5017161" y="-18873"/>
                  <a:pt x="4997373" y="48631"/>
                  <a:pt x="5128598" y="0"/>
                </a:cubicBezTo>
                <a:cubicBezTo>
                  <a:pt x="5259823" y="-48631"/>
                  <a:pt x="5599332" y="38782"/>
                  <a:pt x="5844216" y="0"/>
                </a:cubicBezTo>
                <a:cubicBezTo>
                  <a:pt x="6089100" y="-38782"/>
                  <a:pt x="6392270" y="44743"/>
                  <a:pt x="6679104" y="0"/>
                </a:cubicBezTo>
                <a:cubicBezTo>
                  <a:pt x="6965938" y="-44743"/>
                  <a:pt x="6934434" y="20177"/>
                  <a:pt x="7156183" y="0"/>
                </a:cubicBezTo>
                <a:cubicBezTo>
                  <a:pt x="7377932" y="-20177"/>
                  <a:pt x="7642902" y="6225"/>
                  <a:pt x="7871801" y="0"/>
                </a:cubicBezTo>
                <a:cubicBezTo>
                  <a:pt x="8100700" y="-6225"/>
                  <a:pt x="8045332" y="22894"/>
                  <a:pt x="8110340" y="0"/>
                </a:cubicBezTo>
                <a:cubicBezTo>
                  <a:pt x="8175348" y="-22894"/>
                  <a:pt x="8292267" y="14398"/>
                  <a:pt x="8468149" y="0"/>
                </a:cubicBezTo>
                <a:cubicBezTo>
                  <a:pt x="8644031" y="-14398"/>
                  <a:pt x="8688412" y="3900"/>
                  <a:pt x="8825959" y="0"/>
                </a:cubicBezTo>
                <a:cubicBezTo>
                  <a:pt x="8963506" y="-3900"/>
                  <a:pt x="8988664" y="1852"/>
                  <a:pt x="9064498" y="0"/>
                </a:cubicBezTo>
                <a:cubicBezTo>
                  <a:pt x="9140332" y="-1852"/>
                  <a:pt x="9289487" y="32852"/>
                  <a:pt x="9422307" y="0"/>
                </a:cubicBezTo>
                <a:cubicBezTo>
                  <a:pt x="9555127" y="-32852"/>
                  <a:pt x="9726729" y="33151"/>
                  <a:pt x="9899386" y="0"/>
                </a:cubicBezTo>
                <a:cubicBezTo>
                  <a:pt x="10072043" y="-33151"/>
                  <a:pt x="10223580" y="6483"/>
                  <a:pt x="10495734" y="0"/>
                </a:cubicBezTo>
                <a:cubicBezTo>
                  <a:pt x="10767888" y="-6483"/>
                  <a:pt x="10979835" y="83312"/>
                  <a:pt x="11211353" y="0"/>
                </a:cubicBezTo>
                <a:cubicBezTo>
                  <a:pt x="11442871" y="-83312"/>
                  <a:pt x="11783828" y="32700"/>
                  <a:pt x="11926971" y="0"/>
                </a:cubicBezTo>
                <a:cubicBezTo>
                  <a:pt x="11932398" y="107580"/>
                  <a:pt x="11886740" y="317712"/>
                  <a:pt x="11926971" y="509498"/>
                </a:cubicBezTo>
                <a:cubicBezTo>
                  <a:pt x="11660522" y="553919"/>
                  <a:pt x="11488795" y="495602"/>
                  <a:pt x="11330622" y="509498"/>
                </a:cubicBezTo>
                <a:cubicBezTo>
                  <a:pt x="11172449" y="523394"/>
                  <a:pt x="10885903" y="493663"/>
                  <a:pt x="10734274" y="509498"/>
                </a:cubicBezTo>
                <a:cubicBezTo>
                  <a:pt x="10582645" y="525333"/>
                  <a:pt x="10385781" y="468857"/>
                  <a:pt x="10257195" y="509498"/>
                </a:cubicBezTo>
                <a:cubicBezTo>
                  <a:pt x="10128609" y="550139"/>
                  <a:pt x="9863079" y="487430"/>
                  <a:pt x="9660847" y="509498"/>
                </a:cubicBezTo>
                <a:cubicBezTo>
                  <a:pt x="9458615" y="531566"/>
                  <a:pt x="9388665" y="496335"/>
                  <a:pt x="9303037" y="509498"/>
                </a:cubicBezTo>
                <a:cubicBezTo>
                  <a:pt x="9217409" y="522661"/>
                  <a:pt x="9149183" y="484977"/>
                  <a:pt x="9064498" y="509498"/>
                </a:cubicBezTo>
                <a:cubicBezTo>
                  <a:pt x="8979813" y="534019"/>
                  <a:pt x="8430036" y="500179"/>
                  <a:pt x="8229610" y="509498"/>
                </a:cubicBezTo>
                <a:cubicBezTo>
                  <a:pt x="8029184" y="518817"/>
                  <a:pt x="7781517" y="419092"/>
                  <a:pt x="7394722" y="509498"/>
                </a:cubicBezTo>
                <a:cubicBezTo>
                  <a:pt x="7007927" y="599904"/>
                  <a:pt x="7058341" y="484783"/>
                  <a:pt x="6917643" y="509498"/>
                </a:cubicBezTo>
                <a:cubicBezTo>
                  <a:pt x="6776945" y="534213"/>
                  <a:pt x="6434524" y="502066"/>
                  <a:pt x="6202025" y="509498"/>
                </a:cubicBezTo>
                <a:cubicBezTo>
                  <a:pt x="5969526" y="516930"/>
                  <a:pt x="5917349" y="499764"/>
                  <a:pt x="5724946" y="509498"/>
                </a:cubicBezTo>
                <a:cubicBezTo>
                  <a:pt x="5532543" y="519232"/>
                  <a:pt x="5270788" y="415155"/>
                  <a:pt x="4890058" y="509498"/>
                </a:cubicBezTo>
                <a:cubicBezTo>
                  <a:pt x="4509328" y="603841"/>
                  <a:pt x="4648148" y="487871"/>
                  <a:pt x="4412979" y="509498"/>
                </a:cubicBezTo>
                <a:cubicBezTo>
                  <a:pt x="4177810" y="531125"/>
                  <a:pt x="3975694" y="461711"/>
                  <a:pt x="3578091" y="509498"/>
                </a:cubicBezTo>
                <a:cubicBezTo>
                  <a:pt x="3180488" y="557285"/>
                  <a:pt x="3350249" y="505376"/>
                  <a:pt x="3220282" y="509498"/>
                </a:cubicBezTo>
                <a:cubicBezTo>
                  <a:pt x="3090315" y="513620"/>
                  <a:pt x="3049514" y="503377"/>
                  <a:pt x="2981743" y="509498"/>
                </a:cubicBezTo>
                <a:cubicBezTo>
                  <a:pt x="2913972" y="515619"/>
                  <a:pt x="2859059" y="490864"/>
                  <a:pt x="2743203" y="509498"/>
                </a:cubicBezTo>
                <a:cubicBezTo>
                  <a:pt x="2627347" y="528132"/>
                  <a:pt x="2439794" y="503009"/>
                  <a:pt x="2266124" y="509498"/>
                </a:cubicBezTo>
                <a:cubicBezTo>
                  <a:pt x="2092454" y="515987"/>
                  <a:pt x="2066080" y="491333"/>
                  <a:pt x="1908315" y="509498"/>
                </a:cubicBezTo>
                <a:cubicBezTo>
                  <a:pt x="1750550" y="527663"/>
                  <a:pt x="1345754" y="503492"/>
                  <a:pt x="1192697" y="509498"/>
                </a:cubicBezTo>
                <a:cubicBezTo>
                  <a:pt x="1039640" y="515504"/>
                  <a:pt x="812141" y="468836"/>
                  <a:pt x="596349" y="509498"/>
                </a:cubicBezTo>
                <a:cubicBezTo>
                  <a:pt x="380557" y="550160"/>
                  <a:pt x="244277" y="478042"/>
                  <a:pt x="0" y="509498"/>
                </a:cubicBezTo>
                <a:cubicBezTo>
                  <a:pt x="-4016" y="402283"/>
                  <a:pt x="4132" y="243706"/>
                  <a:pt x="0" y="0"/>
                </a:cubicBezTo>
                <a:close/>
              </a:path>
              <a:path w="11926971" h="509498" stroke="0" extrusionOk="0">
                <a:moveTo>
                  <a:pt x="0" y="0"/>
                </a:moveTo>
                <a:cubicBezTo>
                  <a:pt x="153462" y="-6647"/>
                  <a:pt x="228170" y="29991"/>
                  <a:pt x="357809" y="0"/>
                </a:cubicBezTo>
                <a:cubicBezTo>
                  <a:pt x="487448" y="-29991"/>
                  <a:pt x="808603" y="7233"/>
                  <a:pt x="954158" y="0"/>
                </a:cubicBezTo>
                <a:cubicBezTo>
                  <a:pt x="1099713" y="-7233"/>
                  <a:pt x="1263226" y="2336"/>
                  <a:pt x="1550506" y="0"/>
                </a:cubicBezTo>
                <a:cubicBezTo>
                  <a:pt x="1837786" y="-2336"/>
                  <a:pt x="2023856" y="42709"/>
                  <a:pt x="2146855" y="0"/>
                </a:cubicBezTo>
                <a:cubicBezTo>
                  <a:pt x="2269854" y="-42709"/>
                  <a:pt x="2323604" y="15149"/>
                  <a:pt x="2385394" y="0"/>
                </a:cubicBezTo>
                <a:cubicBezTo>
                  <a:pt x="2447184" y="-15149"/>
                  <a:pt x="2619626" y="4428"/>
                  <a:pt x="2743203" y="0"/>
                </a:cubicBezTo>
                <a:cubicBezTo>
                  <a:pt x="2866780" y="-4428"/>
                  <a:pt x="3072687" y="24090"/>
                  <a:pt x="3339552" y="0"/>
                </a:cubicBezTo>
                <a:cubicBezTo>
                  <a:pt x="3606417" y="-24090"/>
                  <a:pt x="3480663" y="11439"/>
                  <a:pt x="3578091" y="0"/>
                </a:cubicBezTo>
                <a:cubicBezTo>
                  <a:pt x="3675519" y="-11439"/>
                  <a:pt x="3813696" y="31609"/>
                  <a:pt x="3935900" y="0"/>
                </a:cubicBezTo>
                <a:cubicBezTo>
                  <a:pt x="4058104" y="-31609"/>
                  <a:pt x="4085300" y="696"/>
                  <a:pt x="4174440" y="0"/>
                </a:cubicBezTo>
                <a:cubicBezTo>
                  <a:pt x="4263580" y="-696"/>
                  <a:pt x="4713909" y="63261"/>
                  <a:pt x="4890058" y="0"/>
                </a:cubicBezTo>
                <a:cubicBezTo>
                  <a:pt x="5066207" y="-63261"/>
                  <a:pt x="5127151" y="25839"/>
                  <a:pt x="5247867" y="0"/>
                </a:cubicBezTo>
                <a:cubicBezTo>
                  <a:pt x="5368583" y="-25839"/>
                  <a:pt x="5605530" y="33021"/>
                  <a:pt x="5724946" y="0"/>
                </a:cubicBezTo>
                <a:cubicBezTo>
                  <a:pt x="5844362" y="-33021"/>
                  <a:pt x="5937386" y="42106"/>
                  <a:pt x="6082755" y="0"/>
                </a:cubicBezTo>
                <a:cubicBezTo>
                  <a:pt x="6228124" y="-42106"/>
                  <a:pt x="6611976" y="24481"/>
                  <a:pt x="6798373" y="0"/>
                </a:cubicBezTo>
                <a:cubicBezTo>
                  <a:pt x="6984770" y="-24481"/>
                  <a:pt x="6932893" y="9781"/>
                  <a:pt x="7036913" y="0"/>
                </a:cubicBezTo>
                <a:cubicBezTo>
                  <a:pt x="7140933" y="-9781"/>
                  <a:pt x="7197729" y="20449"/>
                  <a:pt x="7275452" y="0"/>
                </a:cubicBezTo>
                <a:cubicBezTo>
                  <a:pt x="7353175" y="-20449"/>
                  <a:pt x="7424781" y="2163"/>
                  <a:pt x="7513992" y="0"/>
                </a:cubicBezTo>
                <a:cubicBezTo>
                  <a:pt x="7603203" y="-2163"/>
                  <a:pt x="7634564" y="1024"/>
                  <a:pt x="7752531" y="0"/>
                </a:cubicBezTo>
                <a:cubicBezTo>
                  <a:pt x="7870498" y="-1024"/>
                  <a:pt x="8160422" y="22382"/>
                  <a:pt x="8468149" y="0"/>
                </a:cubicBezTo>
                <a:cubicBezTo>
                  <a:pt x="8775876" y="-22382"/>
                  <a:pt x="8968036" y="18261"/>
                  <a:pt x="9183768" y="0"/>
                </a:cubicBezTo>
                <a:cubicBezTo>
                  <a:pt x="9399500" y="-18261"/>
                  <a:pt x="9844050" y="84153"/>
                  <a:pt x="10018656" y="0"/>
                </a:cubicBezTo>
                <a:cubicBezTo>
                  <a:pt x="10193262" y="-84153"/>
                  <a:pt x="10445745" y="51603"/>
                  <a:pt x="10734274" y="0"/>
                </a:cubicBezTo>
                <a:cubicBezTo>
                  <a:pt x="11022803" y="-51603"/>
                  <a:pt x="11204145" y="71326"/>
                  <a:pt x="11330622" y="0"/>
                </a:cubicBezTo>
                <a:cubicBezTo>
                  <a:pt x="11457099" y="-71326"/>
                  <a:pt x="11711930" y="10167"/>
                  <a:pt x="11926971" y="0"/>
                </a:cubicBezTo>
                <a:cubicBezTo>
                  <a:pt x="11974823" y="136447"/>
                  <a:pt x="11897834" y="329747"/>
                  <a:pt x="11926971" y="509498"/>
                </a:cubicBezTo>
                <a:cubicBezTo>
                  <a:pt x="11852021" y="523600"/>
                  <a:pt x="11744133" y="478310"/>
                  <a:pt x="11569162" y="509498"/>
                </a:cubicBezTo>
                <a:cubicBezTo>
                  <a:pt x="11394191" y="540686"/>
                  <a:pt x="11257153" y="456273"/>
                  <a:pt x="10972813" y="509498"/>
                </a:cubicBezTo>
                <a:cubicBezTo>
                  <a:pt x="10688473" y="562723"/>
                  <a:pt x="10692207" y="484032"/>
                  <a:pt x="10615004" y="509498"/>
                </a:cubicBezTo>
                <a:cubicBezTo>
                  <a:pt x="10537801" y="534964"/>
                  <a:pt x="10113749" y="455199"/>
                  <a:pt x="9780116" y="509498"/>
                </a:cubicBezTo>
                <a:cubicBezTo>
                  <a:pt x="9446483" y="563797"/>
                  <a:pt x="9534538" y="490837"/>
                  <a:pt x="9422307" y="509498"/>
                </a:cubicBezTo>
                <a:cubicBezTo>
                  <a:pt x="9310076" y="528159"/>
                  <a:pt x="9056828" y="447847"/>
                  <a:pt x="8825959" y="509498"/>
                </a:cubicBezTo>
                <a:cubicBezTo>
                  <a:pt x="8595090" y="571149"/>
                  <a:pt x="8576501" y="474461"/>
                  <a:pt x="8468149" y="509498"/>
                </a:cubicBezTo>
                <a:cubicBezTo>
                  <a:pt x="8359797" y="544535"/>
                  <a:pt x="8095241" y="469901"/>
                  <a:pt x="7752531" y="509498"/>
                </a:cubicBezTo>
                <a:cubicBezTo>
                  <a:pt x="7409821" y="549095"/>
                  <a:pt x="7523212" y="479568"/>
                  <a:pt x="7394722" y="509498"/>
                </a:cubicBezTo>
                <a:cubicBezTo>
                  <a:pt x="7266232" y="539428"/>
                  <a:pt x="7044264" y="481643"/>
                  <a:pt x="6798373" y="509498"/>
                </a:cubicBezTo>
                <a:cubicBezTo>
                  <a:pt x="6552482" y="537353"/>
                  <a:pt x="6270526" y="444379"/>
                  <a:pt x="6082755" y="509498"/>
                </a:cubicBezTo>
                <a:cubicBezTo>
                  <a:pt x="5894984" y="574617"/>
                  <a:pt x="5641440" y="503764"/>
                  <a:pt x="5486407" y="509498"/>
                </a:cubicBezTo>
                <a:cubicBezTo>
                  <a:pt x="5331374" y="515232"/>
                  <a:pt x="5068618" y="480908"/>
                  <a:pt x="4770788" y="509498"/>
                </a:cubicBezTo>
                <a:cubicBezTo>
                  <a:pt x="4472958" y="538088"/>
                  <a:pt x="4338309" y="446985"/>
                  <a:pt x="4174440" y="509498"/>
                </a:cubicBezTo>
                <a:cubicBezTo>
                  <a:pt x="4010571" y="572011"/>
                  <a:pt x="3833242" y="503708"/>
                  <a:pt x="3578091" y="509498"/>
                </a:cubicBezTo>
                <a:cubicBezTo>
                  <a:pt x="3322940" y="515288"/>
                  <a:pt x="3203813" y="499200"/>
                  <a:pt x="3101012" y="509498"/>
                </a:cubicBezTo>
                <a:cubicBezTo>
                  <a:pt x="2998211" y="519796"/>
                  <a:pt x="2932124" y="483593"/>
                  <a:pt x="2862473" y="509498"/>
                </a:cubicBezTo>
                <a:cubicBezTo>
                  <a:pt x="2792822" y="535403"/>
                  <a:pt x="2414933" y="466782"/>
                  <a:pt x="2266124" y="509498"/>
                </a:cubicBezTo>
                <a:cubicBezTo>
                  <a:pt x="2117315" y="552214"/>
                  <a:pt x="1793422" y="415598"/>
                  <a:pt x="1431237" y="509498"/>
                </a:cubicBezTo>
                <a:cubicBezTo>
                  <a:pt x="1069052" y="603398"/>
                  <a:pt x="1054155" y="507267"/>
                  <a:pt x="954158" y="509498"/>
                </a:cubicBezTo>
                <a:cubicBezTo>
                  <a:pt x="854161" y="511729"/>
                  <a:pt x="466675" y="500805"/>
                  <a:pt x="0" y="509498"/>
                </a:cubicBezTo>
                <a:cubicBezTo>
                  <a:pt x="-58174" y="269624"/>
                  <a:pt x="59916" y="17280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61601567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71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Anexo Nivel 2: Transformación del Aprendizaje</a:t>
            </a:r>
          </a:p>
        </p:txBody>
      </p:sp>
    </p:spTree>
    <p:extLst>
      <p:ext uri="{BB962C8B-B14F-4D97-AF65-F5344CB8AC3E}">
        <p14:creationId xmlns:p14="http://schemas.microsoft.com/office/powerpoint/2010/main" val="9193545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544</TotalTime>
  <Words>580</Words>
  <Application>Microsoft Office PowerPoint</Application>
  <PresentationFormat>Personalizado</PresentationFormat>
  <Paragraphs>102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Tema de Office</vt:lpstr>
      <vt:lpstr>Comunidad científica para el trabajo colaborativo</vt:lpstr>
      <vt:lpstr>Roles y temas 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Maria Castiblanco Bautista</dc:creator>
  <cp:lastModifiedBy>miguel osorio</cp:lastModifiedBy>
  <cp:revision>17</cp:revision>
  <dcterms:created xsi:type="dcterms:W3CDTF">2023-04-12T19:38:50Z</dcterms:created>
  <dcterms:modified xsi:type="dcterms:W3CDTF">2024-03-16T04:52:35Z</dcterms:modified>
</cp:coreProperties>
</file>