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2"/>
  </p:notesMasterIdLst>
  <p:sldIdLst>
    <p:sldId id="256" r:id="rId2"/>
    <p:sldId id="260" r:id="rId3"/>
    <p:sldId id="346" r:id="rId4"/>
    <p:sldId id="441" r:id="rId5"/>
    <p:sldId id="336" r:id="rId6"/>
    <p:sldId id="257" r:id="rId7"/>
    <p:sldId id="258" r:id="rId8"/>
    <p:sldId id="259" r:id="rId9"/>
    <p:sldId id="261" r:id="rId10"/>
    <p:sldId id="263" r:id="rId11"/>
    <p:sldId id="265" r:id="rId12"/>
    <p:sldId id="347" r:id="rId13"/>
    <p:sldId id="348" r:id="rId14"/>
    <p:sldId id="349" r:id="rId15"/>
    <p:sldId id="350" r:id="rId16"/>
    <p:sldId id="426" r:id="rId17"/>
    <p:sldId id="362" r:id="rId18"/>
    <p:sldId id="363" r:id="rId19"/>
    <p:sldId id="351" r:id="rId20"/>
    <p:sldId id="352" r:id="rId21"/>
    <p:sldId id="423" r:id="rId22"/>
    <p:sldId id="424" r:id="rId23"/>
    <p:sldId id="364" r:id="rId24"/>
    <p:sldId id="365" r:id="rId25"/>
    <p:sldId id="427" r:id="rId26"/>
    <p:sldId id="428" r:id="rId27"/>
    <p:sldId id="272" r:id="rId28"/>
    <p:sldId id="273" r:id="rId29"/>
    <p:sldId id="270" r:id="rId30"/>
    <p:sldId id="271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429" r:id="rId40"/>
    <p:sldId id="430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6" r:id="rId68"/>
    <p:sldId id="305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431" r:id="rId87"/>
    <p:sldId id="432" r:id="rId88"/>
    <p:sldId id="433" r:id="rId89"/>
    <p:sldId id="434" r:id="rId90"/>
    <p:sldId id="339" r:id="rId91"/>
    <p:sldId id="384" r:id="rId92"/>
    <p:sldId id="385" r:id="rId93"/>
    <p:sldId id="386" r:id="rId94"/>
    <p:sldId id="383" r:id="rId95"/>
    <p:sldId id="387" r:id="rId96"/>
    <p:sldId id="388" r:id="rId97"/>
    <p:sldId id="389" r:id="rId98"/>
    <p:sldId id="390" r:id="rId99"/>
    <p:sldId id="391" r:id="rId100"/>
    <p:sldId id="392" r:id="rId101"/>
    <p:sldId id="415" r:id="rId102"/>
    <p:sldId id="382" r:id="rId103"/>
    <p:sldId id="337" r:id="rId104"/>
    <p:sldId id="393" r:id="rId105"/>
    <p:sldId id="394" r:id="rId106"/>
    <p:sldId id="395" r:id="rId107"/>
    <p:sldId id="416" r:id="rId108"/>
    <p:sldId id="419" r:id="rId109"/>
    <p:sldId id="420" r:id="rId110"/>
    <p:sldId id="417" r:id="rId111"/>
    <p:sldId id="397" r:id="rId112"/>
    <p:sldId id="422" r:id="rId113"/>
    <p:sldId id="398" r:id="rId114"/>
    <p:sldId id="421" r:id="rId115"/>
    <p:sldId id="399" r:id="rId116"/>
    <p:sldId id="435" r:id="rId117"/>
    <p:sldId id="320" r:id="rId118"/>
    <p:sldId id="401" r:id="rId119"/>
    <p:sldId id="403" r:id="rId120"/>
    <p:sldId id="404" r:id="rId121"/>
    <p:sldId id="405" r:id="rId122"/>
    <p:sldId id="406" r:id="rId123"/>
    <p:sldId id="407" r:id="rId124"/>
    <p:sldId id="408" r:id="rId125"/>
    <p:sldId id="409" r:id="rId126"/>
    <p:sldId id="410" r:id="rId127"/>
    <p:sldId id="402" r:id="rId128"/>
    <p:sldId id="324" r:id="rId129"/>
    <p:sldId id="437" r:id="rId130"/>
    <p:sldId id="411" r:id="rId131"/>
    <p:sldId id="326" r:id="rId132"/>
    <p:sldId id="412" r:id="rId133"/>
    <p:sldId id="436" r:id="rId134"/>
    <p:sldId id="438" r:id="rId135"/>
    <p:sldId id="332" r:id="rId136"/>
    <p:sldId id="413" r:id="rId137"/>
    <p:sldId id="439" r:id="rId138"/>
    <p:sldId id="334" r:id="rId139"/>
    <p:sldId id="414" r:id="rId140"/>
    <p:sldId id="44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</a:t>
            </a:r>
            <a:r>
              <a:rPr lang="en-US" sz="2800" dirty="0" smtClean="0">
                <a:latin typeface="+mj-lt"/>
              </a:rPr>
              <a:t>60</a:t>
            </a:r>
            <a:r>
              <a:rPr lang="en-US" sz="2800" dirty="0" smtClean="0">
                <a:latin typeface="+mj-lt"/>
              </a:rPr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</a:t>
            </a:r>
            <a:r>
              <a:rPr lang="en-US" sz="2800" dirty="0" smtClean="0">
                <a:latin typeface="+mj-lt"/>
              </a:rPr>
              <a:t>40%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Thursday 19:00-20:00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</a:t>
            </a:r>
            <a:r>
              <a:rPr lang="en-US" sz="2800" dirty="0" smtClean="0">
                <a:latin typeface="+mj-lt"/>
              </a:rPr>
              <a:t>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 1: 20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2: 30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3: 50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4: 30 points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(bonus)</a:t>
            </a:r>
            <a:endParaRPr lang="en-US" sz="2800" dirty="0" smtClean="0">
              <a:solidFill>
                <a:srgbClr val="00B05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</a:t>
            </a:r>
            <a:r>
              <a:rPr lang="en-US" sz="2800" dirty="0" smtClean="0">
                <a:latin typeface="+mj-lt"/>
              </a:rPr>
              <a:t>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>
                <a:latin typeface="+mj-lt"/>
              </a:rPr>
              <a:t>4</a:t>
            </a:r>
            <a:r>
              <a:rPr lang="en-US" sz="2800" b="1" dirty="0" smtClean="0">
                <a:latin typeface="+mj-lt"/>
              </a:rPr>
              <a:t>0</a:t>
            </a:r>
            <a:r>
              <a:rPr lang="en-US" sz="2800" b="1" dirty="0" smtClean="0">
                <a:latin typeface="+mj-lt"/>
              </a:rPr>
              <a:t>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7733"/>
              </p:ext>
            </p:extLst>
          </p:nvPr>
        </p:nvGraphicFramePr>
        <p:xfrm>
          <a:off x="1136073" y="1743981"/>
          <a:ext cx="8127999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691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56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914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Week #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4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Lexical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Lexical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Syntactic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7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 new material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Syntactic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Semantic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AST Annotations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Code Generation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Exercise 4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(3 weeks)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41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 Questions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. 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3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244204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888253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4336413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4782624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433641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4877232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5236</TotalTime>
  <Words>2707</Words>
  <Application>Microsoft Office PowerPoint</Application>
  <PresentationFormat>Widescreen</PresentationFormat>
  <Paragraphs>1337</Paragraphs>
  <Slides>140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421</cp:revision>
  <dcterms:created xsi:type="dcterms:W3CDTF">2019-10-24T09:01:20Z</dcterms:created>
  <dcterms:modified xsi:type="dcterms:W3CDTF">2024-01-03T21:32:11Z</dcterms:modified>
</cp:coreProperties>
</file>