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05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879" r:id="rId21"/>
    <p:sldId id="744" r:id="rId22"/>
    <p:sldId id="745" r:id="rId23"/>
    <p:sldId id="746" r:id="rId24"/>
    <p:sldId id="751" r:id="rId25"/>
    <p:sldId id="750" r:id="rId26"/>
    <p:sldId id="747" r:id="rId27"/>
    <p:sldId id="748" r:id="rId28"/>
    <p:sldId id="749" r:id="rId29"/>
    <p:sldId id="754" r:id="rId30"/>
    <p:sldId id="755" r:id="rId31"/>
    <p:sldId id="756" r:id="rId32"/>
    <p:sldId id="757" r:id="rId33"/>
    <p:sldId id="758" r:id="rId34"/>
    <p:sldId id="759" r:id="rId35"/>
    <p:sldId id="765" r:id="rId36"/>
    <p:sldId id="760" r:id="rId37"/>
    <p:sldId id="761" r:id="rId38"/>
    <p:sldId id="762" r:id="rId39"/>
    <p:sldId id="763" r:id="rId40"/>
    <p:sldId id="666" r:id="rId41"/>
    <p:sldId id="551" r:id="rId42"/>
    <p:sldId id="767" r:id="rId43"/>
    <p:sldId id="581" r:id="rId44"/>
    <p:sldId id="768" r:id="rId45"/>
    <p:sldId id="880" r:id="rId46"/>
    <p:sldId id="881" r:id="rId47"/>
    <p:sldId id="582" r:id="rId48"/>
    <p:sldId id="769" r:id="rId49"/>
    <p:sldId id="583" r:id="rId50"/>
    <p:sldId id="770" r:id="rId51"/>
    <p:sldId id="584" r:id="rId52"/>
    <p:sldId id="771" r:id="rId53"/>
    <p:sldId id="604" r:id="rId54"/>
    <p:sldId id="772" r:id="rId55"/>
    <p:sldId id="605" r:id="rId56"/>
    <p:sldId id="773" r:id="rId57"/>
    <p:sldId id="606" r:id="rId58"/>
    <p:sldId id="774" r:id="rId59"/>
    <p:sldId id="588" r:id="rId60"/>
    <p:sldId id="775" r:id="rId61"/>
    <p:sldId id="589" r:id="rId62"/>
    <p:sldId id="776" r:id="rId63"/>
    <p:sldId id="590" r:id="rId64"/>
    <p:sldId id="777" r:id="rId65"/>
    <p:sldId id="591" r:id="rId66"/>
    <p:sldId id="778" r:id="rId67"/>
    <p:sldId id="592" r:id="rId68"/>
    <p:sldId id="779" r:id="rId69"/>
    <p:sldId id="593" r:id="rId70"/>
    <p:sldId id="780" r:id="rId71"/>
    <p:sldId id="594" r:id="rId72"/>
    <p:sldId id="781" r:id="rId73"/>
    <p:sldId id="595" r:id="rId74"/>
    <p:sldId id="782" r:id="rId75"/>
    <p:sldId id="596" r:id="rId76"/>
    <p:sldId id="783" r:id="rId77"/>
    <p:sldId id="597" r:id="rId78"/>
    <p:sldId id="784" r:id="rId79"/>
    <p:sldId id="598" r:id="rId80"/>
    <p:sldId id="785" r:id="rId81"/>
    <p:sldId id="599" r:id="rId82"/>
    <p:sldId id="786" r:id="rId83"/>
    <p:sldId id="600" r:id="rId84"/>
    <p:sldId id="787" r:id="rId85"/>
    <p:sldId id="609" r:id="rId86"/>
    <p:sldId id="788" r:id="rId87"/>
    <p:sldId id="611" r:id="rId88"/>
    <p:sldId id="789" r:id="rId89"/>
    <p:sldId id="826" r:id="rId90"/>
    <p:sldId id="792" r:id="rId91"/>
    <p:sldId id="882" r:id="rId92"/>
    <p:sldId id="828" r:id="rId93"/>
    <p:sldId id="824" r:id="rId94"/>
    <p:sldId id="829" r:id="rId95"/>
    <p:sldId id="830" r:id="rId96"/>
    <p:sldId id="635" r:id="rId97"/>
    <p:sldId id="814" r:id="rId98"/>
    <p:sldId id="794" r:id="rId99"/>
    <p:sldId id="815" r:id="rId100"/>
    <p:sldId id="816" r:id="rId101"/>
    <p:sldId id="817" r:id="rId102"/>
    <p:sldId id="636" r:id="rId103"/>
    <p:sldId id="831" r:id="rId104"/>
    <p:sldId id="795" r:id="rId105"/>
    <p:sldId id="637" r:id="rId106"/>
    <p:sldId id="796" r:id="rId107"/>
    <p:sldId id="638" r:id="rId108"/>
    <p:sldId id="797" r:id="rId109"/>
    <p:sldId id="663" r:id="rId110"/>
    <p:sldId id="839" r:id="rId111"/>
    <p:sldId id="798" r:id="rId112"/>
    <p:sldId id="639" r:id="rId113"/>
    <p:sldId id="832" r:id="rId114"/>
    <p:sldId id="799" r:id="rId115"/>
    <p:sldId id="822" r:id="rId116"/>
    <p:sldId id="821" r:id="rId117"/>
    <p:sldId id="833" r:id="rId118"/>
    <p:sldId id="834" r:id="rId119"/>
    <p:sldId id="840" r:id="rId120"/>
    <p:sldId id="835" r:id="rId121"/>
    <p:sldId id="641" r:id="rId122"/>
    <p:sldId id="801" r:id="rId123"/>
    <p:sldId id="643" r:id="rId124"/>
    <p:sldId id="802" r:id="rId125"/>
    <p:sldId id="644" r:id="rId126"/>
    <p:sldId id="803" r:id="rId127"/>
    <p:sldId id="645" r:id="rId128"/>
    <p:sldId id="804" r:id="rId129"/>
    <p:sldId id="646" r:id="rId130"/>
    <p:sldId id="805" r:id="rId131"/>
    <p:sldId id="647" r:id="rId132"/>
    <p:sldId id="806" r:id="rId133"/>
    <p:sldId id="648" r:id="rId134"/>
    <p:sldId id="807" r:id="rId135"/>
    <p:sldId id="658" r:id="rId136"/>
    <p:sldId id="836" r:id="rId137"/>
    <p:sldId id="811" r:id="rId138"/>
    <p:sldId id="659" r:id="rId139"/>
    <p:sldId id="837" r:id="rId140"/>
    <p:sldId id="812" r:id="rId141"/>
    <p:sldId id="661" r:id="rId142"/>
    <p:sldId id="813" r:id="rId143"/>
    <p:sldId id="667" r:id="rId144"/>
    <p:sldId id="669" r:id="rId145"/>
    <p:sldId id="668" r:id="rId146"/>
    <p:sldId id="838" r:id="rId147"/>
    <p:sldId id="766" r:id="rId148"/>
    <p:sldId id="670" r:id="rId149"/>
    <p:sldId id="841" r:id="rId150"/>
    <p:sldId id="671" r:id="rId151"/>
    <p:sldId id="851" r:id="rId152"/>
    <p:sldId id="852" r:id="rId153"/>
    <p:sldId id="856" r:id="rId154"/>
    <p:sldId id="853" r:id="rId155"/>
    <p:sldId id="854" r:id="rId156"/>
    <p:sldId id="703" r:id="rId157"/>
    <p:sldId id="704" r:id="rId158"/>
    <p:sldId id="705" r:id="rId159"/>
    <p:sldId id="706" r:id="rId160"/>
    <p:sldId id="712" r:id="rId161"/>
    <p:sldId id="707" r:id="rId162"/>
    <p:sldId id="708" r:id="rId163"/>
    <p:sldId id="709" r:id="rId164"/>
    <p:sldId id="710" r:id="rId165"/>
    <p:sldId id="713" r:id="rId166"/>
    <p:sldId id="711" r:id="rId167"/>
    <p:sldId id="686" r:id="rId168"/>
    <p:sldId id="687" r:id="rId169"/>
    <p:sldId id="861" r:id="rId170"/>
    <p:sldId id="862" r:id="rId171"/>
    <p:sldId id="865" r:id="rId172"/>
    <p:sldId id="863" r:id="rId173"/>
    <p:sldId id="864" r:id="rId174"/>
    <p:sldId id="866" r:id="rId175"/>
    <p:sldId id="867" r:id="rId176"/>
    <p:sldId id="868" r:id="rId177"/>
    <p:sldId id="688" r:id="rId178"/>
    <p:sldId id="843" r:id="rId179"/>
    <p:sldId id="844" r:id="rId180"/>
    <p:sldId id="845" r:id="rId181"/>
    <p:sldId id="846" r:id="rId182"/>
    <p:sldId id="847" r:id="rId183"/>
    <p:sldId id="850" r:id="rId184"/>
    <p:sldId id="849" r:id="rId185"/>
    <p:sldId id="870" r:id="rId186"/>
    <p:sldId id="871" r:id="rId187"/>
    <p:sldId id="872" r:id="rId188"/>
    <p:sldId id="873" r:id="rId189"/>
    <p:sldId id="874" r:id="rId190"/>
    <p:sldId id="858" r:id="rId191"/>
    <p:sldId id="859" r:id="rId192"/>
    <p:sldId id="848" r:id="rId193"/>
    <p:sldId id="674" r:id="rId194"/>
    <p:sldId id="691" r:id="rId195"/>
    <p:sldId id="714" r:id="rId196"/>
    <p:sldId id="715" r:id="rId197"/>
    <p:sldId id="716" r:id="rId198"/>
    <p:sldId id="695" r:id="rId199"/>
    <p:sldId id="696" r:id="rId200"/>
    <p:sldId id="860" r:id="rId201"/>
    <p:sldId id="718" r:id="rId202"/>
    <p:sldId id="720" r:id="rId203"/>
    <p:sldId id="875" r:id="rId2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presProps" Target="pres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430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624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3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9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0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8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6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2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7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6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7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0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8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8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25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1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072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674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33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11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42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22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173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89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60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83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00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09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558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62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34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81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23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697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1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7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81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36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3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73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49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035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81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0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51538" y="3805617"/>
            <a:ext cx="12700" cy="2437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37010"/>
              </p:ext>
            </p:extLst>
          </p:nvPr>
        </p:nvGraphicFramePr>
        <p:xfrm>
          <a:off x="3550710" y="5024246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34" idx="0"/>
          </p:cNvCxnSpPr>
          <p:nvPr/>
        </p:nvCxnSpPr>
        <p:spPr>
          <a:xfrm rot="5400000" flipH="1" flipV="1">
            <a:off x="5809968" y="3778096"/>
            <a:ext cx="6351" cy="2485950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9427"/>
              </p:ext>
            </p:extLst>
          </p:nvPr>
        </p:nvGraphicFramePr>
        <p:xfrm>
          <a:off x="6000431" y="5017895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stCxn id="41" idx="4"/>
            <a:endCxn id="44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1" idx="4"/>
            <a:endCxn id="43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44" idx="4"/>
            <a:endCxn id="5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2" idx="4"/>
            <a:endCxn id="53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7" idx="4"/>
            <a:endCxn id="47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4"/>
            <a:endCxn id="52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36" idx="4"/>
            <a:endCxn id="41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4"/>
            <a:endCxn id="5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8" name="Oval 5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7" idx="4"/>
            <a:endCxn id="5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839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bar</a:t>
            </a: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97442"/>
              </p:ext>
            </p:extLst>
          </p:nvPr>
        </p:nvGraphicFramePr>
        <p:xfrm>
          <a:off x="1173019" y="5276803"/>
          <a:ext cx="184528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7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1074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0314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5" idx="0"/>
          </p:cNvCxnSpPr>
          <p:nvPr/>
        </p:nvCxnSpPr>
        <p:spPr>
          <a:xfrm rot="5400000" flipH="1" flipV="1">
            <a:off x="3126433" y="4246033"/>
            <a:ext cx="12700" cy="20615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62487"/>
              </p:ext>
            </p:extLst>
          </p:nvPr>
        </p:nvGraphicFramePr>
        <p:xfrm>
          <a:off x="3167529" y="5276803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467230"/>
                  </a:ext>
                </a:extLst>
              </a:tr>
            </a:tbl>
          </a:graphicData>
        </a:graphic>
      </p:graphicFrame>
      <p:cxnSp>
        <p:nvCxnSpPr>
          <p:cNvPr id="47" name="Curved Connector 46"/>
          <p:cNvCxnSpPr>
            <a:stCxn id="45" idx="0"/>
            <a:endCxn id="49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6499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0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9691"/>
              </p:ext>
            </p:extLst>
          </p:nvPr>
        </p:nvGraphicFramePr>
        <p:xfrm>
          <a:off x="1173020" y="5276803"/>
          <a:ext cx="174435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27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427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8" idx="0"/>
          </p:cNvCxnSpPr>
          <p:nvPr/>
        </p:nvCxnSpPr>
        <p:spPr>
          <a:xfrm rot="5400000" flipH="1" flipV="1">
            <a:off x="3101199" y="4220800"/>
            <a:ext cx="12700" cy="21120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5028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>
            <a:stCxn id="28" idx="0"/>
            <a:endCxn id="31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42266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44697" y="2671935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4697" y="4363772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26" name="Straight Arrow Connector 25"/>
          <p:cNvCxnSpPr>
            <a:stCxn id="25" idx="0"/>
            <a:endCxn id="2" idx="2"/>
          </p:cNvCxnSpPr>
          <p:nvPr/>
        </p:nvCxnSpPr>
        <p:spPr>
          <a:xfrm flipV="1">
            <a:off x="8019017" y="3195155"/>
            <a:ext cx="0" cy="116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1463" y="3578942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4277" y="1769809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class hierarchy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8343363" y="2615001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93242" y="2652842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x</a:t>
            </a:r>
            <a:r>
              <a:rPr lang="en-US" sz="2800" b="1" dirty="0" smtClean="0">
                <a:latin typeface="+mj-lt"/>
              </a:rPr>
              <a:t> : </a:t>
            </a:r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8343363" y="4282091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76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7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43436"/>
            <a:ext cx="1064809" cy="62101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64453"/>
            <a:ext cx="0" cy="282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9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42223"/>
              </p:ext>
            </p:extLst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8963"/>
              </p:ext>
            </p:extLst>
          </p:nvPr>
        </p:nvGraphicFramePr>
        <p:xfrm>
          <a:off x="3550710" y="5172298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37537"/>
              </p:ext>
            </p:extLst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3255"/>
              </p:ext>
            </p:extLst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564"/>
              </p:ext>
            </p:extLst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15673"/>
              </p:ext>
            </p:extLst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6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7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3" name="Oval 22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925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36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1149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6077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4" name="Curved Connector 23"/>
          <p:cNvCxnSpPr>
            <a:stCxn id="22" idx="0"/>
            <a:endCxn id="27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550710" y="5172298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7" idx="0"/>
            <a:endCxn id="30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3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800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1173019" y="5424852"/>
          <a:ext cx="19197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12868"/>
                  </a:ext>
                </a:extLst>
              </a:tr>
            </a:tbl>
          </a:graphicData>
        </a:graphic>
      </p:graphicFrame>
      <p:cxnSp>
        <p:nvCxnSpPr>
          <p:cNvPr id="37" name="Curved Connector 36"/>
          <p:cNvCxnSpPr>
            <a:stCxn id="36" idx="0"/>
            <a:endCxn id="46" idx="0"/>
          </p:cNvCxnSpPr>
          <p:nvPr/>
        </p:nvCxnSpPr>
        <p:spPr>
          <a:xfrm rot="5400000" flipH="1" flipV="1">
            <a:off x="3336646" y="4221115"/>
            <a:ext cx="12700" cy="2407475"/>
          </a:xfrm>
          <a:prstGeom prst="curvedConnector3">
            <a:avLst>
              <a:gd name="adj1" fmla="val 13885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550710" y="542485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48" name="Curved Connector 47"/>
          <p:cNvCxnSpPr>
            <a:stCxn id="46" idx="0"/>
            <a:endCxn id="50" idx="0"/>
          </p:cNvCxnSpPr>
          <p:nvPr/>
        </p:nvCxnSpPr>
        <p:spPr>
          <a:xfrm rot="5400000" flipH="1" flipV="1">
            <a:off x="5747177" y="4211709"/>
            <a:ext cx="6351" cy="2419937"/>
          </a:xfrm>
          <a:prstGeom prst="curvedConnector3">
            <a:avLst>
              <a:gd name="adj1" fmla="val 26024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6000431" y="541850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6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052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check if op is supported w.r.t. t1/t2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t1;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35372" y="2796291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Annotate the AST with information needed for </a:t>
            </a:r>
            <a:r>
              <a:rPr lang="en-US" sz="2800" b="1" dirty="0" smtClean="0">
                <a:latin typeface="+mj-lt"/>
              </a:rPr>
              <a:t>code generation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14205" y="1797318"/>
            <a:ext cx="2609406" cy="491533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Memory Layout </a:t>
            </a:r>
            <a:endParaRPr lang="en-US" sz="48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6663" y="1889937"/>
            <a:ext cx="2378979" cy="943411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Stack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6662" y="4200020"/>
            <a:ext cx="2378979" cy="6957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Heap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6661" y="5863669"/>
            <a:ext cx="2378979" cy="75576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Code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6661" y="5002042"/>
            <a:ext cx="2378979" cy="755377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Global Data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0687" y="1697625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higher addresses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0686" y="6250983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low addresses</a:t>
            </a:r>
            <a:endParaRPr lang="en-US" sz="24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712404" y="2965724"/>
            <a:ext cx="207492" cy="33092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5712404" y="3679365"/>
            <a:ext cx="207492" cy="3069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384868" y="1889937"/>
            <a:ext cx="383177" cy="3005858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384867" y="4975916"/>
            <a:ext cx="383177" cy="1643517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5462" y="3113769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d</a:t>
            </a:r>
            <a:r>
              <a:rPr lang="en-US" sz="2400" b="1" dirty="0" smtClean="0">
                <a:latin typeface="+mj-lt"/>
              </a:rPr>
              <a:t>ynamic memory</a:t>
            </a:r>
            <a:endParaRPr lang="en-US" sz="24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5462" y="5546627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static memory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84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>
              <a:gd name="adj1" fmla="val 5119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MIPS: Instructions Set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 (general purpose)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a3 (arguments)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v0 (return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 (stack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fp</a:t>
            </a:r>
            <a:r>
              <a:rPr lang="en-US" sz="2800" dirty="0" smtClean="0">
                <a:latin typeface="+mj-lt"/>
              </a:rPr>
              <a:t> (frame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r>
              <a:rPr lang="en-US" sz="2800" dirty="0" smtClean="0">
                <a:latin typeface="+mj-lt"/>
              </a:rPr>
              <a:t> (return address)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10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Setting registers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move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$t1, 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$t3, $t1,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lw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t0,-8($t1)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Write to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w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t0,-8($t1)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36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to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Oval 20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  <a:endCxn id="26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21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28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6" idx="4"/>
            <a:endCxn id="30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4" idx="5"/>
            <a:endCxn id="3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3"/>
            <a:endCxn id="3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34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0" idx="4"/>
            <a:endCxn id="4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48071"/>
              </p:ext>
            </p:extLst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33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3" idx="4"/>
            <a:endCxn id="30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>
            <a:stCxn id="33" idx="4"/>
            <a:endCxn id="37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1" idx="5"/>
            <a:endCxn id="48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3"/>
            <a:endCxn id="45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7" idx="4"/>
            <a:endCxn id="42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4"/>
            <a:endCxn id="41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37" idx="4"/>
            <a:endCxn id="5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50726"/>
              </p:ext>
            </p:extLst>
          </p:nvPr>
        </p:nvGraphicFramePr>
        <p:xfrm>
          <a:off x="3550710" y="4911042"/>
          <a:ext cx="197934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98356"/>
              </p:ext>
            </p:extLst>
          </p:nvPr>
        </p:nvGraphicFramePr>
        <p:xfrm>
          <a:off x="3550710" y="491104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54231"/>
              </p:ext>
            </p:extLst>
          </p:nvPr>
        </p:nvGraphicFramePr>
        <p:xfrm>
          <a:off x="3550710" y="4911042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59531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7" name="Curved Connector 26"/>
          <p:cNvCxnSpPr>
            <a:stCxn id="26" idx="0"/>
            <a:endCxn id="28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3006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4"/>
            <a:endCxn id="31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3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341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952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226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256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3" idx="4"/>
            <a:endCxn id="49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3"/>
            <a:endCxn id="3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7" idx="5"/>
            <a:endCxn id="39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3"/>
            <a:endCxn id="38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3" idx="5"/>
            <a:endCxn id="48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3" idx="3"/>
            <a:endCxn id="47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40" idx="4"/>
            <a:endCxn id="44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  <a:endCxn id="43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49" idx="5"/>
            <a:endCxn id="40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40" idx="4"/>
            <a:endCxn id="56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8660"/>
              </p:ext>
            </p:extLst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29809"/>
              </p:ext>
            </p:extLst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2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09778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Storing Values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our language, values can be stored in 32-bit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err="1" smtClean="0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(4 bytes)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smtClean="0">
                <a:latin typeface="+mj-lt"/>
              </a:rPr>
              <a:t>string </a:t>
            </a:r>
            <a:r>
              <a:rPr lang="en-US" sz="2800" dirty="0" smtClean="0">
                <a:latin typeface="+mj-lt"/>
              </a:rPr>
              <a:t>(4 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(4 bytes 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classes (4 </a:t>
            </a:r>
            <a:r>
              <a:rPr lang="en-US" sz="2800" dirty="0">
                <a:latin typeface="+mj-lt"/>
              </a:rPr>
              <a:t>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3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3579" y="5579921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749152" y="5440640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  <a:endCxn id="16" idx="2"/>
          </p:cNvCxnSpPr>
          <p:nvPr/>
        </p:nvCxnSpPr>
        <p:spPr>
          <a:xfrm flipH="1" flipV="1">
            <a:off x="6749152" y="4302034"/>
            <a:ext cx="674914" cy="1138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76080"/>
              </p:ext>
            </p:extLst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65006"/>
              </p:ext>
            </p:extLst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8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65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2769262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5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n</a:t>
            </a:r>
            <a:r>
              <a:rPr lang="en-US" sz="3600" b="1" dirty="0" smtClean="0">
                <a:latin typeface="+mj-lt"/>
              </a:rPr>
              <a:t>ode specific</a:t>
            </a:r>
            <a:endParaRPr lang="en-US" sz="36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96153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73664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72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7453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900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6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32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9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01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035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597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08927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93676" y="2364782"/>
            <a:ext cx="234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400" b="1" dirty="0">
                <a:latin typeface="+mj-lt"/>
              </a:rPr>
              <a:t>x</a:t>
            </a:r>
            <a:r>
              <a:rPr lang="en-US" sz="2400" b="1" dirty="0" smtClean="0">
                <a:latin typeface="+mj-lt"/>
              </a:rPr>
              <a:t> :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 smtClean="0">
              <a:latin typeface="+mj-lt"/>
            </a:endParaRPr>
          </a:p>
          <a:p>
            <a:pPr/>
            <a:r>
              <a:rPr lang="en-US" sz="2400" b="1" dirty="0">
                <a:latin typeface="+mj-lt"/>
              </a:rPr>
              <a:t>y</a:t>
            </a:r>
            <a:r>
              <a:rPr lang="en-US" sz="2400" b="1" dirty="0" smtClean="0">
                <a:latin typeface="+mj-lt"/>
              </a:rPr>
              <a:t> :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 smtClean="0">
              <a:latin typeface="+mj-lt"/>
            </a:endParaRPr>
          </a:p>
          <a:p>
            <a:pPr/>
            <a:r>
              <a:rPr lang="en-US" sz="2400" b="1" dirty="0" smtClean="0">
                <a:latin typeface="+mj-lt"/>
              </a:rPr>
              <a:t>foo : void,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>
              <a:latin typeface="+mj-lt"/>
            </a:endParaRPr>
          </a:p>
        </p:txBody>
      </p:sp>
      <p:sp>
        <p:nvSpPr>
          <p:cNvPr id="2" name="Right Brace 1"/>
          <p:cNvSpPr/>
          <p:nvPr/>
        </p:nvSpPr>
        <p:spPr>
          <a:xfrm rot="10800000">
            <a:off x="7210600" y="2242184"/>
            <a:ext cx="383075" cy="1531794"/>
          </a:xfrm>
          <a:prstGeom prst="rightBrace">
            <a:avLst>
              <a:gd name="adj1" fmla="val 354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98674" y="2764514"/>
            <a:ext cx="23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type of A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28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399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" name="Oval 48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2" idx="3"/>
            <a:endCxn id="50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53" name="Straight Arrow Connector 52"/>
          <p:cNvCxnSpPr>
            <a:stCxn id="52" idx="5"/>
            <a:endCxn id="49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14588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Base</a:t>
            </a: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stCxn id="16" idx="0"/>
            <a:endCxn id="20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502389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Base</a:t>
            </a: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1" idx="4"/>
          </p:cNvCxnSpPr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216158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781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43" idx="0"/>
            <a:endCxn id="50" idx="0"/>
          </p:cNvCxnSpPr>
          <p:nvPr/>
        </p:nvCxnSpPr>
        <p:spPr>
          <a:xfrm rot="5400000" flipH="1" flipV="1">
            <a:off x="3445978" y="3832080"/>
            <a:ext cx="12700" cy="238433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3624310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0619"/>
              </p:ext>
            </p:extLst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2108"/>
              </p:ext>
            </p:extLst>
          </p:nvPr>
        </p:nvGraphicFramePr>
        <p:xfrm>
          <a:off x="3502389" y="5024246"/>
          <a:ext cx="20276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25288"/>
              </p:ext>
            </p:extLst>
          </p:nvPr>
        </p:nvGraphicFramePr>
        <p:xfrm>
          <a:off x="5978963" y="5024246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5727538" y="3812931"/>
            <a:ext cx="12700" cy="242263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7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14537</TotalTime>
  <Words>10646</Words>
  <Application>Microsoft Office PowerPoint</Application>
  <PresentationFormat>Widescreen</PresentationFormat>
  <Paragraphs>5123</Paragraphs>
  <Slides>203</Slides>
  <Notes>102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203</vt:i4>
      </vt:variant>
    </vt:vector>
  </HeadingPairs>
  <TitlesOfParts>
    <vt:vector size="209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1014</cp:revision>
  <dcterms:created xsi:type="dcterms:W3CDTF">2019-10-24T09:01:20Z</dcterms:created>
  <dcterms:modified xsi:type="dcterms:W3CDTF">2022-12-15T13:21:29Z</dcterms:modified>
</cp:coreProperties>
</file>