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508" r:id="rId43"/>
    <p:sldId id="456" r:id="rId44"/>
    <p:sldId id="457" r:id="rId45"/>
    <p:sldId id="458" r:id="rId46"/>
    <p:sldId id="459" r:id="rId47"/>
    <p:sldId id="460" r:id="rId48"/>
    <p:sldId id="461" r:id="rId49"/>
    <p:sldId id="463" r:id="rId50"/>
    <p:sldId id="464" r:id="rId51"/>
    <p:sldId id="466" r:id="rId52"/>
    <p:sldId id="486" r:id="rId53"/>
    <p:sldId id="487" r:id="rId54"/>
    <p:sldId id="491" r:id="rId55"/>
    <p:sldId id="488" r:id="rId56"/>
    <p:sldId id="489" r:id="rId57"/>
    <p:sldId id="490" r:id="rId58"/>
    <p:sldId id="492" r:id="rId59"/>
    <p:sldId id="493" r:id="rId60"/>
    <p:sldId id="467" r:id="rId61"/>
    <p:sldId id="469" r:id="rId62"/>
    <p:sldId id="470" r:id="rId63"/>
    <p:sldId id="471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parse()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!= EOF)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no predictive parser which can handle the previous CFG</a:t>
            </a:r>
          </a:p>
          <a:p>
            <a:endParaRPr lang="en-US" sz="2800" dirty="0" smtClean="0"/>
          </a:p>
          <a:p>
            <a:r>
              <a:rPr lang="en-US" sz="2800" dirty="0" smtClean="0"/>
              <a:t>Why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no predictive parser which can handle the previous CFG</a:t>
            </a:r>
          </a:p>
          <a:p>
            <a:endParaRPr lang="en-US" sz="2800" dirty="0" smtClean="0"/>
          </a:p>
          <a:p>
            <a:r>
              <a:rPr lang="en-US" sz="2800" dirty="0" smtClean="0"/>
              <a:t>Why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11115" y="3170069"/>
            <a:ext cx="371051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&lt;...&gt;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(PLUS);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of them is LL(1)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isn’t…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blipFill>
                <a:blip r:embed="rId2"/>
                <a:stretch>
                  <a:fillRect l="-1197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blipFill>
                <a:blip r:embed="rId2"/>
                <a:stretch>
                  <a:fillRect l="-1197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1765</Words>
  <Application>Microsoft Office PowerPoint</Application>
  <PresentationFormat>Widescreen</PresentationFormat>
  <Paragraphs>643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548</cp:revision>
  <dcterms:created xsi:type="dcterms:W3CDTF">2019-10-24T09:01:20Z</dcterms:created>
  <dcterms:modified xsi:type="dcterms:W3CDTF">2022-11-09T17:42:35Z</dcterms:modified>
</cp:coreProperties>
</file>