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826" r:id="rId90"/>
    <p:sldId id="792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705" r:id="rId159"/>
    <p:sldId id="706" r:id="rId160"/>
    <p:sldId id="712" r:id="rId161"/>
    <p:sldId id="707" r:id="rId162"/>
    <p:sldId id="708" r:id="rId163"/>
    <p:sldId id="709" r:id="rId164"/>
    <p:sldId id="710" r:id="rId165"/>
    <p:sldId id="713" r:id="rId166"/>
    <p:sldId id="711" r:id="rId167"/>
    <p:sldId id="686" r:id="rId168"/>
    <p:sldId id="687" r:id="rId169"/>
    <p:sldId id="861" r:id="rId170"/>
    <p:sldId id="862" r:id="rId171"/>
    <p:sldId id="865" r:id="rId172"/>
    <p:sldId id="863" r:id="rId173"/>
    <p:sldId id="864" r:id="rId174"/>
    <p:sldId id="866" r:id="rId175"/>
    <p:sldId id="867" r:id="rId176"/>
    <p:sldId id="868" r:id="rId177"/>
    <p:sldId id="688" r:id="rId178"/>
    <p:sldId id="843" r:id="rId179"/>
    <p:sldId id="844" r:id="rId180"/>
    <p:sldId id="845" r:id="rId181"/>
    <p:sldId id="846" r:id="rId182"/>
    <p:sldId id="847" r:id="rId183"/>
    <p:sldId id="850" r:id="rId184"/>
    <p:sldId id="849" r:id="rId185"/>
    <p:sldId id="870" r:id="rId186"/>
    <p:sldId id="871" r:id="rId187"/>
    <p:sldId id="872" r:id="rId188"/>
    <p:sldId id="873" r:id="rId189"/>
    <p:sldId id="874" r:id="rId190"/>
    <p:sldId id="858" r:id="rId191"/>
    <p:sldId id="859" r:id="rId192"/>
    <p:sldId id="848" r:id="rId193"/>
    <p:sldId id="674" r:id="rId194"/>
    <p:sldId id="691" r:id="rId195"/>
    <p:sldId id="714" r:id="rId196"/>
    <p:sldId id="715" r:id="rId197"/>
    <p:sldId id="716" r:id="rId198"/>
    <p:sldId id="695" r:id="rId199"/>
    <p:sldId id="696" r:id="rId200"/>
    <p:sldId id="860" r:id="rId201"/>
    <p:sldId id="718" r:id="rId202"/>
    <p:sldId id="720" r:id="rId203"/>
    <p:sldId id="875" r:id="rId2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13612</TotalTime>
  <Words>10643</Words>
  <Application>Microsoft Office PowerPoint</Application>
  <PresentationFormat>Widescreen</PresentationFormat>
  <Paragraphs>5120</Paragraphs>
  <Slides>203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1009</cp:revision>
  <dcterms:created xsi:type="dcterms:W3CDTF">2019-10-24T09:01:20Z</dcterms:created>
  <dcterms:modified xsi:type="dcterms:W3CDTF">2022-12-14T21:56:27Z</dcterms:modified>
</cp:coreProperties>
</file>