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new_class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	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3970318"/>
              </a:xfrm>
              <a:prstGeom prst="rect">
                <a:avLst/>
              </a:prstGeom>
              <a:blipFill>
                <a:blip r:embed="rId3"/>
                <a:stretch>
                  <a:fillRect l="-1145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k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Point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(x * y) { 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(w) { 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t1, t2,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] = x+1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= 7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7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t3, ...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bar,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15445</TotalTime>
  <Words>1994</Words>
  <Application>Microsoft Office PowerPoint</Application>
  <PresentationFormat>Widescreen</PresentationFormat>
  <Paragraphs>921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1036</cp:revision>
  <dcterms:created xsi:type="dcterms:W3CDTF">2019-10-24T09:01:20Z</dcterms:created>
  <dcterms:modified xsi:type="dcterms:W3CDTF">2022-12-30T22:39:15Z</dcterms:modified>
</cp:coreProperties>
</file>