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3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877" r:id="rId45"/>
    <p:sldId id="878" r:id="rId46"/>
    <p:sldId id="582" r:id="rId47"/>
    <p:sldId id="769" r:id="rId48"/>
    <p:sldId id="583" r:id="rId49"/>
    <p:sldId id="770" r:id="rId50"/>
    <p:sldId id="584" r:id="rId51"/>
    <p:sldId id="771" r:id="rId52"/>
    <p:sldId id="604" r:id="rId53"/>
    <p:sldId id="772" r:id="rId54"/>
    <p:sldId id="605" r:id="rId55"/>
    <p:sldId id="773" r:id="rId56"/>
    <p:sldId id="606" r:id="rId57"/>
    <p:sldId id="774" r:id="rId58"/>
    <p:sldId id="588" r:id="rId59"/>
    <p:sldId id="775" r:id="rId60"/>
    <p:sldId id="589" r:id="rId61"/>
    <p:sldId id="776" r:id="rId62"/>
    <p:sldId id="590" r:id="rId63"/>
    <p:sldId id="777" r:id="rId64"/>
    <p:sldId id="591" r:id="rId65"/>
    <p:sldId id="778" r:id="rId66"/>
    <p:sldId id="592" r:id="rId67"/>
    <p:sldId id="779" r:id="rId68"/>
    <p:sldId id="593" r:id="rId69"/>
    <p:sldId id="780" r:id="rId70"/>
    <p:sldId id="594" r:id="rId71"/>
    <p:sldId id="781" r:id="rId72"/>
    <p:sldId id="595" r:id="rId73"/>
    <p:sldId id="782" r:id="rId74"/>
    <p:sldId id="596" r:id="rId75"/>
    <p:sldId id="783" r:id="rId76"/>
    <p:sldId id="597" r:id="rId77"/>
    <p:sldId id="784" r:id="rId78"/>
    <p:sldId id="598" r:id="rId79"/>
    <p:sldId id="785" r:id="rId80"/>
    <p:sldId id="599" r:id="rId81"/>
    <p:sldId id="786" r:id="rId82"/>
    <p:sldId id="600" r:id="rId83"/>
    <p:sldId id="787" r:id="rId84"/>
    <p:sldId id="609" r:id="rId85"/>
    <p:sldId id="788" r:id="rId86"/>
    <p:sldId id="611" r:id="rId87"/>
    <p:sldId id="789" r:id="rId88"/>
    <p:sldId id="792" r:id="rId89"/>
    <p:sldId id="826" r:id="rId90"/>
    <p:sldId id="828" r:id="rId91"/>
    <p:sldId id="824" r:id="rId92"/>
    <p:sldId id="829" r:id="rId93"/>
    <p:sldId id="830" r:id="rId94"/>
    <p:sldId id="635" r:id="rId95"/>
    <p:sldId id="814" r:id="rId96"/>
    <p:sldId id="794" r:id="rId97"/>
    <p:sldId id="815" r:id="rId98"/>
    <p:sldId id="816" r:id="rId99"/>
    <p:sldId id="817" r:id="rId100"/>
    <p:sldId id="636" r:id="rId101"/>
    <p:sldId id="831" r:id="rId102"/>
    <p:sldId id="795" r:id="rId103"/>
    <p:sldId id="637" r:id="rId104"/>
    <p:sldId id="796" r:id="rId105"/>
    <p:sldId id="638" r:id="rId106"/>
    <p:sldId id="797" r:id="rId107"/>
    <p:sldId id="663" r:id="rId108"/>
    <p:sldId id="839" r:id="rId109"/>
    <p:sldId id="798" r:id="rId110"/>
    <p:sldId id="639" r:id="rId111"/>
    <p:sldId id="832" r:id="rId112"/>
    <p:sldId id="799" r:id="rId113"/>
    <p:sldId id="822" r:id="rId114"/>
    <p:sldId id="821" r:id="rId115"/>
    <p:sldId id="833" r:id="rId116"/>
    <p:sldId id="834" r:id="rId117"/>
    <p:sldId id="840" r:id="rId118"/>
    <p:sldId id="835" r:id="rId119"/>
    <p:sldId id="641" r:id="rId120"/>
    <p:sldId id="801" r:id="rId121"/>
    <p:sldId id="643" r:id="rId122"/>
    <p:sldId id="802" r:id="rId123"/>
    <p:sldId id="644" r:id="rId124"/>
    <p:sldId id="803" r:id="rId125"/>
    <p:sldId id="645" r:id="rId126"/>
    <p:sldId id="804" r:id="rId127"/>
    <p:sldId id="646" r:id="rId128"/>
    <p:sldId id="805" r:id="rId129"/>
    <p:sldId id="647" r:id="rId130"/>
    <p:sldId id="806" r:id="rId131"/>
    <p:sldId id="648" r:id="rId132"/>
    <p:sldId id="807" r:id="rId133"/>
    <p:sldId id="658" r:id="rId134"/>
    <p:sldId id="836" r:id="rId135"/>
    <p:sldId id="811" r:id="rId136"/>
    <p:sldId id="659" r:id="rId137"/>
    <p:sldId id="837" r:id="rId138"/>
    <p:sldId id="812" r:id="rId139"/>
    <p:sldId id="661" r:id="rId140"/>
    <p:sldId id="813" r:id="rId141"/>
    <p:sldId id="838" r:id="rId142"/>
    <p:sldId id="667" r:id="rId143"/>
    <p:sldId id="669" r:id="rId144"/>
    <p:sldId id="668" r:id="rId145"/>
    <p:sldId id="766" r:id="rId146"/>
    <p:sldId id="670" r:id="rId147"/>
    <p:sldId id="841" r:id="rId148"/>
    <p:sldId id="671" r:id="rId149"/>
    <p:sldId id="851" r:id="rId150"/>
    <p:sldId id="852" r:id="rId151"/>
    <p:sldId id="856" r:id="rId152"/>
    <p:sldId id="853" r:id="rId153"/>
    <p:sldId id="854" r:id="rId154"/>
    <p:sldId id="703" r:id="rId155"/>
    <p:sldId id="704" r:id="rId156"/>
    <p:sldId id="705" r:id="rId157"/>
    <p:sldId id="706" r:id="rId158"/>
    <p:sldId id="712" r:id="rId159"/>
    <p:sldId id="707" r:id="rId160"/>
    <p:sldId id="708" r:id="rId161"/>
    <p:sldId id="709" r:id="rId162"/>
    <p:sldId id="710" r:id="rId163"/>
    <p:sldId id="713" r:id="rId164"/>
    <p:sldId id="711" r:id="rId165"/>
    <p:sldId id="686" r:id="rId166"/>
    <p:sldId id="687" r:id="rId167"/>
    <p:sldId id="861" r:id="rId168"/>
    <p:sldId id="862" r:id="rId169"/>
    <p:sldId id="865" r:id="rId170"/>
    <p:sldId id="863" r:id="rId171"/>
    <p:sldId id="864" r:id="rId172"/>
    <p:sldId id="866" r:id="rId173"/>
    <p:sldId id="867" r:id="rId174"/>
    <p:sldId id="868" r:id="rId175"/>
    <p:sldId id="688" r:id="rId176"/>
    <p:sldId id="843" r:id="rId177"/>
    <p:sldId id="844" r:id="rId178"/>
    <p:sldId id="845" r:id="rId179"/>
    <p:sldId id="846" r:id="rId180"/>
    <p:sldId id="847" r:id="rId181"/>
    <p:sldId id="850" r:id="rId182"/>
    <p:sldId id="849" r:id="rId183"/>
    <p:sldId id="870" r:id="rId184"/>
    <p:sldId id="871" r:id="rId185"/>
    <p:sldId id="872" r:id="rId186"/>
    <p:sldId id="873" r:id="rId187"/>
    <p:sldId id="874" r:id="rId188"/>
    <p:sldId id="858" r:id="rId189"/>
    <p:sldId id="859" r:id="rId190"/>
    <p:sldId id="848" r:id="rId191"/>
    <p:sldId id="674" r:id="rId192"/>
    <p:sldId id="691" r:id="rId193"/>
    <p:sldId id="714" r:id="rId194"/>
    <p:sldId id="715" r:id="rId195"/>
    <p:sldId id="716" r:id="rId196"/>
    <p:sldId id="695" r:id="rId197"/>
    <p:sldId id="696" r:id="rId198"/>
    <p:sldId id="860" r:id="rId199"/>
    <p:sldId id="718" r:id="rId200"/>
    <p:sldId id="720" r:id="rId201"/>
    <p:sldId id="875" r:id="rId2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heme" Target="theme/theme1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22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4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3322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0241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2855518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239305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5240" y="1511780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27536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313205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394245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corresponding 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" name="Oval 45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46" idx="5"/>
            <a:endCxn id="51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8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56" name="Straight Arrow Connector 55"/>
          <p:cNvCxnSpPr>
            <a:stCxn id="55" idx="4"/>
            <a:endCxn id="58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stCxn id="58" idx="4"/>
            <a:endCxn id="46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6" name="Oval 45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46" idx="5"/>
            <a:endCxn id="51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8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56" name="Straight Arrow Connector 55"/>
          <p:cNvCxnSpPr>
            <a:stCxn id="55" idx="4"/>
            <a:endCxn id="58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stCxn id="58" idx="4"/>
            <a:endCxn id="46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13172</TotalTime>
  <Words>10547</Words>
  <Application>Microsoft Office PowerPoint</Application>
  <PresentationFormat>Widescreen</PresentationFormat>
  <Paragraphs>5077</Paragraphs>
  <Slides>201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07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1003</cp:revision>
  <dcterms:created xsi:type="dcterms:W3CDTF">2019-10-24T09:01:20Z</dcterms:created>
  <dcterms:modified xsi:type="dcterms:W3CDTF">2022-12-07T17:43:01Z</dcterms:modified>
</cp:coreProperties>
</file>