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23" r:id="rId51"/>
    <p:sldId id="322" r:id="rId52"/>
    <p:sldId id="32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231"/>
  </p:normalViewPr>
  <p:slideViewPr>
    <p:cSldViewPr snapToGrid="0" snapToObjects="1">
      <p:cViewPr>
        <p:scale>
          <a:sx n="91" d="100"/>
          <a:sy n="91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76" Type="http://schemas.microsoft.com/office/2015/10/relationships/revisionInfo" Target="revisionInfo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8.jpe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8.jpe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t.bootcampcontent.com/GT-Coding-Boot-Camp/GTATL201711FSF2-Class-Repository-FSF/tree/master/Class-Content/01-html-git-css/02-Homework/Instruction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t.bootcampcontent.com/GT-Coding-Boot-Camp/GTATL201711FSF2-Class-Repository-FSF/tree/master/Class-Content/01-html-git-css/01-Activities" TargetMode="External"/><Relationship Id="rId3" Type="http://schemas.openxmlformats.org/officeDocument/2006/relationships/hyperlink" Target="http://gt.bootcampcontent.com/GT-Coding-Boot-Camp/GTATL201711FSF2-Class-Repository-FSF/blob/master/Class-Content/01-html-git-css/VideoGuide.m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19" y="4034880"/>
            <a:ext cx="2840699" cy="4508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November 14</a:t>
            </a: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Saturday.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</a:t>
            </a:r>
            <a:r>
              <a:rPr lang="en-US" sz="2200" b="1" u="sng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200" b="1" u="sng" dirty="0">
                <a:solidFill>
                  <a:srgbClr val="000000"/>
                </a:solidFill>
                <a:latin typeface="Arial"/>
              </a:rPr>
            </a:br>
            <a:r>
              <a:rPr lang="en-US" sz="2200" u="sng" dirty="0">
                <a:solidFill>
                  <a:srgbClr val="000000"/>
                </a:solidFill>
                <a:hlinkClick r:id="rId3"/>
              </a:rPr>
              <a:t>http://</a:t>
            </a:r>
            <a:r>
              <a:rPr lang="en-US" sz="2200" u="sng" dirty="0" smtClean="0">
                <a:solidFill>
                  <a:srgbClr val="000000"/>
                </a:solidFill>
                <a:hlinkClick r:id="rId3"/>
              </a:rPr>
              <a:t>gt.bootcampcontent.com/GT-Coding-Boot-Camp/GTATL201711FSF2-Class-Repository-FSF/tree/master/Class-Content/01-html-git-css/02-Homework/Instructions</a:t>
            </a:r>
            <a:endParaRPr lang="en-US" sz="2200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200" b="1" dirty="0">
                <a:solidFill>
                  <a:srgbClr val="000000"/>
                </a:solidFill>
                <a:latin typeface="Arial"/>
              </a:rPr>
            </a:b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200" b="1" dirty="0">
                <a:solidFill>
                  <a:srgbClr val="000000"/>
                </a:solidFill>
                <a:latin typeface="Arial"/>
              </a:rPr>
            </a:br>
            <a:r>
              <a:rPr lang="en-US" sz="2200" dirty="0">
                <a:solidFill>
                  <a:srgbClr val="000000"/>
                </a:solidFill>
                <a:hlinkClick r:id="rId2"/>
              </a:rPr>
              <a:t>http://</a:t>
            </a:r>
            <a:r>
              <a:rPr lang="en-US" sz="2200" dirty="0" smtClean="0">
                <a:solidFill>
                  <a:srgbClr val="000000"/>
                </a:solidFill>
                <a:hlinkClick r:id="rId2"/>
              </a:rPr>
              <a:t>gt.bootcampcontent.com/GT-Coding-Boot-Camp/GTATL201711FSF2-Class-Repository-FSF/tree/master/Class-Content/01-html-git-css/01-Activities</a:t>
            </a:r>
            <a:endParaRPr lang="en-US" sz="22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Activity Videos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hlinkClick r:id="rId3"/>
              </a:rPr>
              <a:t>http://</a:t>
            </a:r>
            <a:r>
              <a:rPr lang="en-US" sz="2200" dirty="0" smtClean="0">
                <a:solidFill>
                  <a:srgbClr val="000000"/>
                </a:solidFill>
                <a:hlinkClick r:id="rId3"/>
              </a:rPr>
              <a:t>gt.bootcampcontent.com/GT-Coding-Boot-Camp/GTATL201711FSF2-Class-Repository-FSF/blob/master/Class-Content/01-html-git-css/VideoGuide.md</a:t>
            </a:r>
            <a:endParaRPr lang="en-US" sz="22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1803</Words>
  <Application>Microsoft Macintosh PowerPoint</Application>
  <PresentationFormat>On-screen Show (4:3)</PresentationFormat>
  <Paragraphs>375</Paragraphs>
  <Slides>67</Slides>
  <Notes>35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Calibri</vt:lpstr>
      <vt:lpstr>Calibri Light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1478</cp:revision>
  <cp:lastPrinted>2016-01-30T16:23:56Z</cp:lastPrinted>
  <dcterms:created xsi:type="dcterms:W3CDTF">2015-01-20T17:19:00Z</dcterms:created>
  <dcterms:modified xsi:type="dcterms:W3CDTF">2017-11-14T15:16:48Z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