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54"/>
  </p:notesMasterIdLst>
  <p:handoutMasterIdLst>
    <p:handoutMasterId r:id="rId55"/>
  </p:handoutMasterIdLst>
  <p:sldIdLst>
    <p:sldId id="265" r:id="rId5"/>
    <p:sldId id="611" r:id="rId6"/>
    <p:sldId id="617" r:id="rId7"/>
    <p:sldId id="612" r:id="rId8"/>
    <p:sldId id="619" r:id="rId9"/>
    <p:sldId id="621" r:id="rId10"/>
    <p:sldId id="622" r:id="rId11"/>
    <p:sldId id="623" r:id="rId12"/>
    <p:sldId id="624" r:id="rId13"/>
    <p:sldId id="626" r:id="rId14"/>
    <p:sldId id="627" r:id="rId15"/>
    <p:sldId id="628" r:id="rId16"/>
    <p:sldId id="680" r:id="rId17"/>
    <p:sldId id="630" r:id="rId18"/>
    <p:sldId id="631" r:id="rId19"/>
    <p:sldId id="632" r:id="rId20"/>
    <p:sldId id="633" r:id="rId21"/>
    <p:sldId id="634" r:id="rId22"/>
    <p:sldId id="635" r:id="rId23"/>
    <p:sldId id="636" r:id="rId24"/>
    <p:sldId id="615" r:id="rId25"/>
    <p:sldId id="638" r:id="rId26"/>
    <p:sldId id="639" r:id="rId27"/>
    <p:sldId id="640" r:id="rId28"/>
    <p:sldId id="641" r:id="rId29"/>
    <p:sldId id="642" r:id="rId30"/>
    <p:sldId id="662" r:id="rId31"/>
    <p:sldId id="678" r:id="rId32"/>
    <p:sldId id="679" r:id="rId33"/>
    <p:sldId id="677" r:id="rId34"/>
    <p:sldId id="673" r:id="rId35"/>
    <p:sldId id="674" r:id="rId36"/>
    <p:sldId id="675" r:id="rId37"/>
    <p:sldId id="676" r:id="rId38"/>
    <p:sldId id="647" r:id="rId39"/>
    <p:sldId id="649" r:id="rId40"/>
    <p:sldId id="650" r:id="rId41"/>
    <p:sldId id="681" r:id="rId42"/>
    <p:sldId id="651" r:id="rId43"/>
    <p:sldId id="652" r:id="rId44"/>
    <p:sldId id="653" r:id="rId45"/>
    <p:sldId id="654" r:id="rId46"/>
    <p:sldId id="656" r:id="rId47"/>
    <p:sldId id="657" r:id="rId48"/>
    <p:sldId id="659" r:id="rId49"/>
    <p:sldId id="658" r:id="rId50"/>
    <p:sldId id="660" r:id="rId51"/>
    <p:sldId id="661" r:id="rId52"/>
    <p:sldId id="616"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5" autoAdjust="0"/>
    <p:restoredTop sz="84328" autoAdjust="0"/>
  </p:normalViewPr>
  <p:slideViewPr>
    <p:cSldViewPr>
      <p:cViewPr>
        <p:scale>
          <a:sx n="78" d="100"/>
          <a:sy n="78" d="100"/>
        </p:scale>
        <p:origin x="848" y="-168"/>
      </p:cViewPr>
      <p:guideLst>
        <p:guide orient="horz" pos="2160"/>
        <p:guide pos="2880"/>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11/24/17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11/24/17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notesMaster" Target="../notesMasters/notesMaster1.xml"/><Relationship Id="rId3"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notesMaster" Target="../notesMasters/notesMaster1.xml"/><Relationship Id="rId3"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notesMaster" Target="../notesMasters/notesMaster1.xml"/><Relationship Id="rId3"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notesMaster" Target="../notesMasters/notesMaster1.xml"/><Relationship Id="rId3"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notesMaster" Target="../notesMasters/notesMaster1.xml"/><Relationship Id="rId3"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notesMaster" Target="../notesMasters/notesMaster1.xml"/><Relationship Id="rId3"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notesMaster" Target="../notesMasters/notesMaster1.xml"/><Relationship Id="rId3"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notesMaster" Target="../notesMasters/notesMaster1.xml"/><Relationship Id="rId3"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notesMaster" Target="../notesMasters/notesMaster1.xml"/><Relationship Id="rId3"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notesMaster" Target="../notesMasters/notesMaster1.xml"/><Relationship Id="rId3"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notesMaster" Target="../notesMasters/notesMaster1.xml"/><Relationship Id="rId3"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notesMaster" Target="../notesMasters/notesMaster1.xml"/><Relationship Id="rId3"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notesMaster" Target="../notesMasters/notesMaster1.xml"/><Relationship Id="rId3"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notesMaster" Target="../notesMasters/notesMaster1.xml"/><Relationship Id="rId3"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notesMaster" Target="../notesMasters/notesMaster1.xml"/><Relationship Id="rId3"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notesMaster" Target="../notesMasters/notesMaster1.xml"/><Relationship Id="rId3"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notesMaster" Target="../notesMasters/notesMaster1.xml"/><Relationship Id="rId3"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193462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49</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theme" Target="../theme/theme3.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4.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11/24/17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11/24/17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11/24/17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11/24/17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1.png"/><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
        <p:nvSpPr>
          <p:cNvPr id="3" name="Text Placeholder 2"/>
          <p:cNvSpPr>
            <a:spLocks noGrp="1"/>
          </p:cNvSpPr>
          <p:nvPr>
            <p:ph type="body" sz="quarter" idx="11"/>
          </p:nvPr>
        </p:nvSpPr>
        <p:spPr>
          <a:xfrm>
            <a:off x="3370402" y="4034788"/>
            <a:ext cx="4097198" cy="384811"/>
          </a:xfrm>
        </p:spPr>
        <p:txBody>
          <a:bodyPr/>
          <a:lstStyle/>
          <a:p>
            <a:r>
              <a:rPr lang="en-US" smtClean="0"/>
              <a:t>November 28, 2017</a:t>
            </a:r>
            <a:endParaRPr lang="en-US" dirty="0"/>
          </a:p>
        </p:txBody>
      </p:sp>
      <p:sp>
        <p:nvSpPr>
          <p:cNvPr id="4" name="Text Placeholder 3"/>
          <p:cNvSpPr>
            <a:spLocks noGrp="1"/>
          </p:cNvSpPr>
          <p:nvPr>
            <p:ph type="body" sz="quarter" idx="10"/>
          </p:nvPr>
        </p:nvSpPr>
        <p:spPr/>
        <p:txBody>
          <a:bodyPr/>
          <a:lstStyle/>
          <a:p>
            <a:r>
              <a:rPr lang="en-US" dirty="0"/>
              <a:t>Day 8</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toUpperCase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3-ArraySetting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explain to one another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4-MyFirstLoop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the person next to you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5-ZooLoop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6-AnotherLoop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7-HardLoop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a:t>
            </a:r>
            <a:r>
              <a:rPr lang="en-US" sz="3600" i="1">
                <a:latin typeface="Arial" panose="020B0604020202020204" pitchFamily="34" charset="0"/>
                <a:ea typeface="Roboto" panose="02000000000000000000" pitchFamily="2" charset="0"/>
                <a:cs typeface="Arial" panose="020B0604020202020204" pitchFamily="34" charset="0"/>
              </a:rPr>
              <a:t>| 11-Events)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I’ma</a:t>
            </a:r>
            <a:r>
              <a:rPr lang="en-US" dirty="0"/>
              <a:t> Beat You…</a:t>
            </a:r>
          </a:p>
        </p:txBody>
      </p:sp>
      <p:sp>
        <p:nvSpPr>
          <p:cNvPr id="23" name="Title 1"/>
          <p:cNvSpPr txBox="1">
            <a:spLocks/>
          </p:cNvSpPr>
          <p:nvPr/>
        </p:nvSpPr>
        <p:spPr>
          <a:xfrm>
            <a:off x="304800" y="3963105"/>
            <a:ext cx="8534400" cy="22098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Play Rock Paper Scissors with the Person Next to You!</a:t>
            </a:r>
            <a:br>
              <a:rPr lang="en-US" sz="3600" b="1" i="1" dirty="0">
                <a:latin typeface="Arial" panose="020B0604020202020204" pitchFamily="34" charset="0"/>
                <a:ea typeface="Roboto" panose="02000000000000000000" pitchFamily="2" charset="0"/>
                <a:cs typeface="Arial" panose="020B0604020202020204" pitchFamily="34" charset="0"/>
              </a:rPr>
            </a:br>
            <a:r>
              <a:rPr lang="en-US" sz="3600" b="1" i="1" dirty="0">
                <a:latin typeface="Arial" panose="020B0604020202020204" pitchFamily="34" charset="0"/>
                <a:ea typeface="Roboto" panose="02000000000000000000" pitchFamily="2" charset="0"/>
                <a:cs typeface="Arial" panose="020B0604020202020204" pitchFamily="34" charset="0"/>
              </a:rPr>
              <a:t/>
            </a:r>
            <a:br>
              <a:rPr lang="en-US" sz="3600" b="1" i="1" dirty="0">
                <a:latin typeface="Arial" panose="020B0604020202020204" pitchFamily="34" charset="0"/>
                <a:ea typeface="Roboto" panose="02000000000000000000" pitchFamily="2" charset="0"/>
                <a:cs typeface="Arial" panose="020B0604020202020204" pitchFamily="34" charset="0"/>
              </a:rPr>
            </a:br>
            <a:r>
              <a:rPr lang="en-US" sz="2400" i="1" dirty="0">
                <a:latin typeface="Arial" panose="020B0604020202020204" pitchFamily="34" charset="0"/>
                <a:ea typeface="Roboto" panose="02000000000000000000" pitchFamily="2" charset="0"/>
                <a:cs typeface="Arial" panose="020B0604020202020204" pitchFamily="34" charset="0"/>
              </a:rPr>
              <a:t>Play 5 Rounds</a:t>
            </a:r>
          </a:p>
        </p:txBody>
      </p:sp>
      <p:pic>
        <p:nvPicPr>
          <p:cNvPr id="1026" name="Picture 2" descr="http://www.stickycomics.com/wp-content/uploads/rock_paper_scissors_olympi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38200"/>
            <a:ext cx="4324350" cy="29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11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With a partner, 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8-PseudoCode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(rps-9.html | 9-RPS-Coded)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355312"/>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groups of 4,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9-RPS-Coded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 10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 10-Recap)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JavaScript</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a:t>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smtClean="0">
                <a:latin typeface="Arial" panose="020B0604020202020204" pitchFamily="34" charset="0"/>
                <a:ea typeface="Roboto" panose="02000000000000000000" pitchFamily="2" charset="0"/>
                <a:cs typeface="Arial" panose="020B0604020202020204" pitchFamily="34" charset="0"/>
              </a:rPr>
              <a:t>JavaScript</a:t>
            </a:r>
            <a:r>
              <a:rPr lang="en-US" dirty="0" smtClean="0">
                <a:latin typeface="Arial" panose="020B0604020202020204" pitchFamily="34" charset="0"/>
                <a:ea typeface="Roboto" panose="02000000000000000000" pitchFamily="2" charset="0"/>
                <a:cs typeface="Arial" panose="020B0604020202020204" pitchFamily="34" charset="0"/>
              </a:rPr>
              <a:t> is </a:t>
            </a:r>
            <a:r>
              <a:rPr lang="en-US" dirty="0">
                <a:latin typeface="Arial" panose="020B0604020202020204" pitchFamily="34" charset="0"/>
                <a:ea typeface="Roboto" panose="02000000000000000000" pitchFamily="2" charset="0"/>
                <a:cs typeface="Arial" panose="020B0604020202020204" pitchFamily="34" charset="0"/>
              </a:rPr>
              <a:t>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t>
            </a:r>
            <a:r>
              <a:rPr lang="en-US" sz="6000" b="1" i="1" dirty="0" smtClean="0">
                <a:latin typeface="Arial" panose="020B0604020202020204" pitchFamily="34" charset="0"/>
                <a:ea typeface="Roboto" panose="02000000000000000000" pitchFamily="2" charset="0"/>
                <a:cs typeface="Arial" panose="020B0604020202020204" pitchFamily="34" charset="0"/>
              </a:rPr>
              <a:t>a Variable</a:t>
            </a:r>
            <a:r>
              <a:rPr lang="en-US" sz="6000" b="1" i="1" dirty="0">
                <a:latin typeface="Arial" panose="020B0604020202020204" pitchFamily="34" charset="0"/>
                <a:ea typeface="Roboto" panose="02000000000000000000" pitchFamily="2" charset="0"/>
                <a:cs typeface="Arial" panose="020B0604020202020204" pitchFamily="34" charset="0"/>
              </a:rPr>
              <a:t>?</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11316</TotalTime>
  <Words>1552</Words>
  <Application>Microsoft Macintosh PowerPoint</Application>
  <PresentationFormat>On-screen Show (4:3)</PresentationFormat>
  <Paragraphs>308</Paragraphs>
  <Slides>49</Slides>
  <Notes>48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49</vt:i4>
      </vt:variant>
    </vt:vector>
  </HeadingPairs>
  <TitlesOfParts>
    <vt:vector size="57" baseType="lpstr">
      <vt:lpstr>Arial</vt:lpstr>
      <vt:lpstr>Calibri</vt:lpstr>
      <vt:lpstr>Calibri Light</vt:lpstr>
      <vt:lpstr>Roboto</vt:lpstr>
      <vt:lpstr>UCF - Theme</vt:lpstr>
      <vt:lpstr>Rutgers - Theme</vt:lpstr>
      <vt:lpstr>Unbranded</vt:lpstr>
      <vt:lpstr>UTAustin</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Basically a Coder!</vt:lpstr>
      <vt:lpstr>Basically a Coder!</vt:lpstr>
      <vt:lpstr>Basically a Coder!</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John McSwain</cp:lastModifiedBy>
  <cp:revision>1520</cp:revision>
  <cp:lastPrinted>2016-01-30T16:23:56Z</cp:lastPrinted>
  <dcterms:created xsi:type="dcterms:W3CDTF">2015-01-20T17:19:00Z</dcterms:created>
  <dcterms:modified xsi:type="dcterms:W3CDTF">2017-11-24T15:19:18Z</dcterms:modified>
</cp:coreProperties>
</file>