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1" autoAdjust="0"/>
    <p:restoredTop sz="84222" autoAdjust="0"/>
  </p:normalViewPr>
  <p:slideViewPr>
    <p:cSldViewPr>
      <p:cViewPr varScale="1">
        <p:scale>
          <a:sx n="65" d="100"/>
          <a:sy n="65" d="100"/>
        </p:scale>
        <p:origin x="912" y="20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8"/>
            <a:ext cx="2573198" cy="384811"/>
          </a:xfrm>
        </p:spPr>
        <p:txBody>
          <a:bodyPr/>
          <a:lstStyle/>
          <a:p>
            <a:r>
              <a:rPr lang="en-US" dirty="0" smtClean="0"/>
              <a:t>December </a:t>
            </a:r>
            <a:r>
              <a:rPr lang="en-US" smtClean="0"/>
              <a:t>2</a:t>
            </a:r>
            <a:r>
              <a:rPr lang="en-US" smtClean="0"/>
              <a:t>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12860</TotalTime>
  <Words>791</Words>
  <Application>Microsoft Macintosh PowerPoint</Application>
  <PresentationFormat>On-screen Show (4:3)</PresentationFormat>
  <Paragraphs>147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1521</cp:revision>
  <cp:lastPrinted>2016-01-30T16:23:56Z</cp:lastPrinted>
  <dcterms:created xsi:type="dcterms:W3CDTF">2015-01-20T17:19:00Z</dcterms:created>
  <dcterms:modified xsi:type="dcterms:W3CDTF">2017-11-28T03:24:33Z</dcterms:modified>
</cp:coreProperties>
</file>