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29"/>
  </p:notesMasterIdLst>
  <p:handoutMasterIdLst>
    <p:handoutMasterId r:id="rId30"/>
  </p:handoutMasterIdLst>
  <p:sldIdLst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9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 autoAdjust="0"/>
    <p:restoredTop sz="84222" autoAdjust="0"/>
  </p:normalViewPr>
  <p:slideViewPr>
    <p:cSldViewPr>
      <p:cViewPr varScale="1">
        <p:scale>
          <a:sx n="65" d="100"/>
          <a:sy n="65" d="100"/>
        </p:scale>
        <p:origin x="9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4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9378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109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06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8"/>
            <a:ext cx="2725598" cy="384811"/>
          </a:xfrm>
        </p:spPr>
        <p:txBody>
          <a:bodyPr/>
          <a:lstStyle/>
          <a:p>
            <a:r>
              <a:rPr lang="en-US" smtClean="0"/>
              <a:t>December 21, </a:t>
            </a:r>
            <a:r>
              <a:rPr lang="en-US" dirty="0"/>
              <a:t>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17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http://www.developers.meethue.com/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HueCraft</a:t>
            </a:r>
            <a:r>
              <a:rPr lang="en-US" b="1" dirty="0"/>
              <a:t>: </a:t>
            </a:r>
            <a:r>
              <a:rPr lang="en-US" dirty="0"/>
              <a:t>https://www.youtube.com/watch?v=ovYORLkO5bQ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/>
              <a:t>Welcome to “Full-Stack” Development</a:t>
            </a:r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A5FD76-07B0-4277-B1FA-DD0370CE5E38}"/>
              </a:ext>
            </a:extLst>
          </p:cNvPr>
          <p:cNvSpPr/>
          <p:nvPr/>
        </p:nvSpPr>
        <p:spPr>
          <a:xfrm>
            <a:off x="2362200" y="1828800"/>
            <a:ext cx="914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React</a:t>
            </a:r>
            <a:r>
              <a:rPr lang="en-US" sz="1200" dirty="0">
                <a:solidFill>
                  <a:schemeClr val="tx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431</Words>
  <Application>Microsoft Macintosh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Roboto</vt:lpstr>
      <vt:lpstr>Arial</vt:lpstr>
      <vt:lpstr>Calibri Light</vt:lpstr>
      <vt:lpstr>UCF - Theme</vt:lpstr>
      <vt:lpstr>Rutgers - Theme</vt:lpstr>
      <vt:lpstr>UTAustin</vt:lpstr>
      <vt:lpstr>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1365</cp:revision>
  <cp:lastPrinted>2016-01-30T16:23:56Z</cp:lastPrinted>
  <dcterms:created xsi:type="dcterms:W3CDTF">2015-01-20T17:19:00Z</dcterms:created>
  <dcterms:modified xsi:type="dcterms:W3CDTF">2017-12-21T14:20:07Z</dcterms:modified>
</cp:coreProperties>
</file>