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7"/>
    <p:restoredTop sz="94293"/>
  </p:normalViewPr>
  <p:slideViewPr>
    <p:cSldViewPr snapToGrid="0" snapToObjects="1">
      <p:cViewPr varScale="1">
        <p:scale>
          <a:sx n="119" d="100"/>
          <a:sy n="119" d="100"/>
        </p:scale>
        <p:origin x="2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77642"/>
            <a:ext cx="8229600" cy="621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t>Game Time: 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January </a:t>
            </a:r>
            <a:r>
              <a:rPr dirty="0" smtClean="0"/>
              <a:t>1</a:t>
            </a:r>
            <a:r>
              <a:rPr lang="en-US" dirty="0" smtClean="0"/>
              <a:t>3</a:t>
            </a:r>
            <a:r>
              <a:rPr dirty="0" smtClean="0"/>
              <a:t>, 201</a:t>
            </a:r>
            <a:r>
              <a:rPr lang="en-US" dirty="0" smtClean="0"/>
              <a:t>8</a:t>
            </a:r>
            <a:endParaRPr dirty="0"/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rPr/>
              <a:t>Must </a:t>
            </a:r>
            <a:r>
              <a:rPr smtClean="0"/>
              <a:t>use </a:t>
            </a:r>
            <a:r>
              <a:rPr dirty="0"/>
              <a:t>at least </a:t>
            </a:r>
            <a:r>
              <a:rPr u="sng" dirty="0"/>
              <a:t>two APIs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AJAX to pull data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utilize at least one </a:t>
            </a:r>
            <a:r>
              <a:rPr u="sng" dirty="0"/>
              <a:t>new library or technology</a:t>
            </a:r>
            <a:r>
              <a:rPr dirty="0"/>
              <a:t> that we haven’t discussed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a </a:t>
            </a:r>
            <a:r>
              <a:rPr u="sng" dirty="0"/>
              <a:t>polished frontend / UI</a:t>
            </a:r>
            <a:r>
              <a:rPr dirty="0"/>
              <a:t>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meet </a:t>
            </a:r>
            <a:r>
              <a:rPr u="sng" dirty="0"/>
              <a:t>good quality coding standards</a:t>
            </a:r>
            <a:r>
              <a:rPr dirty="0"/>
              <a:t> (indentation, scoping, naming)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u="sng" dirty="0"/>
              <a:t>NOT use alerts, confirms, or prompts</a:t>
            </a:r>
            <a:r>
              <a:rPr dirty="0"/>
              <a:t> (look into </a:t>
            </a:r>
            <a:r>
              <a:rPr i="1" dirty="0"/>
              <a:t>modals!)</a:t>
            </a:r>
          </a:p>
          <a:p>
            <a:endParaRPr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some sort of </a:t>
            </a:r>
            <a:r>
              <a:rPr u="sng" dirty="0"/>
              <a:t>repeating element</a:t>
            </a:r>
            <a:r>
              <a:rPr dirty="0"/>
              <a:t> (table, columns, etc)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Bootstrap or Alternative CSS Framework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be </a:t>
            </a:r>
            <a:r>
              <a:rPr u="sng" dirty="0"/>
              <a:t>Deployed</a:t>
            </a:r>
            <a:r>
              <a:rPr dirty="0"/>
              <a:t> </a:t>
            </a:r>
            <a:r>
              <a:rPr dirty="0" smtClean="0"/>
              <a:t>(</a:t>
            </a:r>
            <a:r>
              <a:rPr lang="en-US" dirty="0" smtClean="0"/>
              <a:t>Github Pages</a:t>
            </a:r>
            <a:r>
              <a:rPr dirty="0" smtClean="0"/>
              <a:t>)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</a:t>
            </a:r>
            <a:r>
              <a:rPr u="sng" dirty="0"/>
              <a:t>User Input Validation 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Utilize Firebase for </a:t>
            </a:r>
            <a:r>
              <a:rPr u="sng" dirty="0"/>
              <a:t>Persistent Data Storage</a:t>
            </a:r>
            <a:r>
              <a:rPr b="0" dirty="0"/>
              <a:t> (Consider this </a:t>
            </a:r>
            <a:r>
              <a:rPr u="sng" dirty="0"/>
              <a:t>basically a requirement</a:t>
            </a:r>
            <a:r>
              <a:rPr b="0" dirty="0"/>
              <a:t>).</a:t>
            </a:r>
          </a:p>
          <a:p>
            <a:endParaRPr b="0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Mobile Responsive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Use an alternative CSS framework like Materialize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You will also be responsible for preparing a </a:t>
            </a:r>
            <a:r>
              <a:rPr u="sng"/>
              <a:t>10 minute presentation.</a:t>
            </a:r>
          </a:p>
          <a:p>
            <a:endParaRPr u="sng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This will be a formal presentation.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One in which you explain in detail: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overall application’s concept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motivation for its development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design process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technologies you used (and briefly how they work)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 demonstration of its functionality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Directions for future development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Treat the presentation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t>Concept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Functionality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Collaboration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Presentation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400" b="1"/>
            </a:pPr>
            <a:r>
              <a:t>Most Awe-Inspiring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Useful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Creative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Use of Tech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UI/UX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Hilarious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Disruptive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Socially Conscious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t>Stick to APIs that do all of the following: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Allows CORS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Simple or no authentication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JSON response returned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Well documented</a:t>
            </a: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endParaR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Yay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Yay!</a:t>
            </a:r>
          </a:p>
        </p:txBody>
      </p:sp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Brainstorm possible ideas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Begin API Research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Create an initial draft / sketch of the final 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Create a short 1 page proposal listing out each of the following: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Title 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Team Members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Description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Sketch of Final Product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APIs to be Used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Rough Breakdown of Tasks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Initial Design work  </a:t>
            </a:r>
          </a:p>
          <a:p>
            <a:endParaRPr/>
          </a:p>
          <a:p>
            <a:pPr>
              <a:defRPr sz="2100" b="1" u="sng"/>
            </a:pPr>
            <a:r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Instructor + TA Workshops</a:t>
            </a:r>
          </a:p>
          <a:p>
            <a:endParaRPr/>
          </a:p>
          <a:p>
            <a:pPr>
              <a:defRPr sz="2100" b="1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410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lang="en-US" dirty="0" smtClean="0"/>
              <a:t>This </a:t>
            </a:r>
            <a:r>
              <a:rPr dirty="0" smtClean="0"/>
              <a:t>Week (</a:t>
            </a:r>
            <a:r>
              <a:rPr lang="en-US" dirty="0" smtClean="0"/>
              <a:t>T</a:t>
            </a:r>
            <a:r>
              <a:rPr dirty="0" smtClean="0"/>
              <a:t>/</a:t>
            </a:r>
            <a:r>
              <a:rPr dirty="0" err="1" smtClean="0"/>
              <a:t>T</a:t>
            </a:r>
            <a:r>
              <a:rPr lang="en-US" dirty="0" err="1"/>
              <a:t>h</a:t>
            </a:r>
            <a:r>
              <a:rPr dirty="0" smtClean="0"/>
              <a:t>):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</a:t>
            </a:r>
            <a:r>
              <a:rPr dirty="0" smtClean="0"/>
              <a:t>(</a:t>
            </a:r>
            <a:r>
              <a:rPr lang="en-US" dirty="0" smtClean="0"/>
              <a:t>T</a:t>
            </a:r>
            <a:r>
              <a:rPr dirty="0" smtClean="0"/>
              <a:t>/Th</a:t>
            </a:r>
            <a:r>
              <a:rPr dirty="0" smtClean="0"/>
              <a:t>)</a:t>
            </a:r>
            <a:r>
              <a:rPr lang="en-US" dirty="0" smtClean="0"/>
              <a:t>:</a:t>
            </a:r>
            <a:endParaRPr dirty="0" smtClean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 smtClean="0"/>
              <a:t>Hardcore </a:t>
            </a:r>
            <a:r>
              <a:rPr dirty="0"/>
              <a:t>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/>
              <a:t>Saturday’s </a:t>
            </a:r>
            <a:r>
              <a:rPr smtClean="0"/>
              <a:t>Class</a:t>
            </a:r>
            <a:r>
              <a:rPr lang="en-US" smtClean="0"/>
              <a:t> (1/27/18)</a:t>
            </a:r>
            <a:r>
              <a:rPr smtClean="0"/>
              <a:t>: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</a:t>
            </a:r>
            <a:r>
              <a:rPr dirty="0" smtClean="0"/>
              <a:t>!</a:t>
            </a:r>
            <a:endParaRPr lang="en-US" dirty="0" smtClean="0"/>
          </a:p>
          <a:p>
            <a:pPr>
              <a:buSzPct val="100000"/>
              <a:buFont typeface="Arial"/>
              <a:buChar char="•"/>
              <a:defRPr sz="2100"/>
            </a:pP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lang="en-US" dirty="0"/>
          </a:p>
          <a:p>
            <a:pPr algn="ctr">
              <a:buSzPct val="100000"/>
              <a:defRPr sz="2100"/>
            </a:pPr>
            <a:r>
              <a:rPr lang="en-US" sz="3600" b="1" dirty="0" smtClean="0"/>
              <a:t>NO CLASS ON 1/16/18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878</Words>
  <Application>Microsoft Macintosh PowerPoint</Application>
  <PresentationFormat>On-screen Show (4:3)</PresentationFormat>
  <Paragraphs>214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McSwain</cp:lastModifiedBy>
  <cp:revision>7</cp:revision>
  <dcterms:modified xsi:type="dcterms:W3CDTF">2018-01-13T05:12:34Z</dcterms:modified>
</cp:coreProperties>
</file>