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21"/>
  </p:notesMasterIdLst>
  <p:handoutMasterIdLst>
    <p:handoutMasterId r:id="rId22"/>
  </p:handoutMasterIdLst>
  <p:sldIdLst>
    <p:sldId id="265" r:id="rId5"/>
    <p:sldId id="790" r:id="rId6"/>
    <p:sldId id="791" r:id="rId7"/>
    <p:sldId id="792" r:id="rId8"/>
    <p:sldId id="793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1" r:id="rId17"/>
    <p:sldId id="802" r:id="rId18"/>
    <p:sldId id="803" r:id="rId19"/>
    <p:sldId id="804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1" autoAdjust="0"/>
    <p:restoredTop sz="84222" autoAdjust="0"/>
  </p:normalViewPr>
  <p:slideViewPr>
    <p:cSldViewPr>
      <p:cViewPr varScale="1">
        <p:scale>
          <a:sx n="65" d="100"/>
          <a:sy n="65" d="100"/>
        </p:scale>
        <p:origin x="912" y="200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4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4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7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0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70" r:id="rId4"/>
    <p:sldLayoutId id="214748367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71" r:id="rId4"/>
    <p:sldLayoutId id="214748367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2" r:id="rId4"/>
    <p:sldLayoutId id="2147483676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 smtClean="0"/>
              <a:t>Git</a:t>
            </a:r>
            <a:r>
              <a:rPr lang="en-US" sz="3800" dirty="0" smtClean="0"/>
              <a:t> Visualized</a:t>
            </a:r>
            <a:endParaRPr lang="en-US" sz="38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January 18, 2018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Back to the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9"/>
          <a:stretch/>
        </p:blipFill>
        <p:spPr>
          <a:xfrm>
            <a:off x="1447800" y="-21865"/>
            <a:ext cx="6449786" cy="64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Roboto" panose="02000000000000000000" pitchFamily="2" charset="0"/>
              </a:rPr>
              <a:t>Git</a:t>
            </a:r>
            <a:r>
              <a:rPr lang="en-US" sz="4400" dirty="0">
                <a:ea typeface="Roboto" panose="02000000000000000000" pitchFamily="2" charset="0"/>
              </a:rPr>
              <a:t> Pull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8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1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07" y="0"/>
            <a:ext cx="6449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6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Coding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country (or planet).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are often made up of hundreds or thousands of files.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7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+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0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Fundamentally…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887"/>
            <a:ext cx="913812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3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8" y="0"/>
            <a:ext cx="7739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3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8"/>
          <a:stretch/>
        </p:blipFill>
        <p:spPr>
          <a:xfrm>
            <a:off x="838200" y="0"/>
            <a:ext cx="7772400" cy="63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7739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Roboto" panose="02000000000000000000" pitchFamily="2" charset="0"/>
              </a:rPr>
              <a:t>Git</a:t>
            </a:r>
            <a:r>
              <a:rPr lang="en-US" sz="4400" dirty="0">
                <a:ea typeface="Roboto" panose="02000000000000000000" pitchFamily="2" charset="0"/>
              </a:rPr>
              <a:t> Branch, Checkout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11639</TotalTime>
  <Words>61</Words>
  <Application>Microsoft Macintosh PowerPoint</Application>
  <PresentationFormat>On-screen Show (4:3)</PresentationFormat>
  <Paragraphs>16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Roboto</vt:lpstr>
      <vt:lpstr>Arial</vt:lpstr>
      <vt:lpstr>Calibri Light</vt:lpstr>
      <vt:lpstr>Calibri</vt:lpstr>
      <vt:lpstr>UCF - Theme</vt:lpstr>
      <vt:lpstr>Rutgers - Theme</vt:lpstr>
      <vt:lpstr>Unbranded</vt:lpstr>
      <vt:lpstr>UTAustin</vt:lpstr>
      <vt:lpstr>Git Visualized</vt:lpstr>
      <vt:lpstr>Questions</vt:lpstr>
      <vt:lpstr>Collaborative Coding</vt:lpstr>
      <vt:lpstr>Git Clone + Push</vt:lpstr>
      <vt:lpstr>Fundamentally…</vt:lpstr>
      <vt:lpstr>PowerPoint Presentation</vt:lpstr>
      <vt:lpstr>PowerPoint Presentation</vt:lpstr>
      <vt:lpstr>PowerPoint Presentation</vt:lpstr>
      <vt:lpstr>Git Branch, Checkout</vt:lpstr>
      <vt:lpstr>PowerPoint Presentation</vt:lpstr>
      <vt:lpstr>PowerPoint Presentation</vt:lpstr>
      <vt:lpstr>PowerPoint Presentation</vt:lpstr>
      <vt:lpstr>Git Pull Requests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McSwain</cp:lastModifiedBy>
  <cp:revision>1544</cp:revision>
  <cp:lastPrinted>2016-01-30T16:23:56Z</cp:lastPrinted>
  <dcterms:created xsi:type="dcterms:W3CDTF">2015-01-20T17:19:00Z</dcterms:created>
  <dcterms:modified xsi:type="dcterms:W3CDTF">2018-01-07T05:58:00Z</dcterms:modified>
</cp:coreProperties>
</file>