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512" r:id="rId2"/>
    <p:sldId id="514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3" autoAdjust="0"/>
    <p:restoredTop sz="84171" autoAdjust="0"/>
  </p:normalViewPr>
  <p:slideViewPr>
    <p:cSldViewPr>
      <p:cViewPr varScale="1">
        <p:scale>
          <a:sx n="50" d="100"/>
          <a:sy n="50" d="100"/>
        </p:scale>
        <p:origin x="36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1752600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300" b="1" dirty="0"/>
              <a:t>Group 1 (Disco Ninjas)</a:t>
            </a:r>
            <a:r>
              <a:rPr lang="en-US" sz="1300" dirty="0"/>
              <a:t> 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Claudia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Derek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Jim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</a:t>
            </a:r>
            <a:r>
              <a:rPr lang="en-US" sz="1300" dirty="0" err="1"/>
              <a:t>Kavodel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5. Taylor B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      </a:t>
            </a: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2 (Y-Nots)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James H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Curtis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Wilfred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Tony Chung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Phillip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</a:t>
            </a: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3 (Bits, Please)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Malcolm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Shane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Taylor R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</a:t>
            </a:r>
            <a:r>
              <a:rPr lang="en-US" sz="1300" dirty="0" err="1"/>
              <a:t>Nic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5. Stephen</a:t>
            </a:r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4 (Blue Screens)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Candace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Jermaine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Jordan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Adam P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Chris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83248-CA75-2742-BE13-ECB0BB2381F4}"/>
              </a:ext>
            </a:extLst>
          </p:cNvPr>
          <p:cNvSpPr txBox="1"/>
          <p:nvPr/>
        </p:nvSpPr>
        <p:spPr>
          <a:xfrm>
            <a:off x="2198254" y="914400"/>
            <a:ext cx="2209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300" b="1" dirty="0"/>
              <a:t>Group 5 (Nerds of a Feather)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</a:t>
            </a:r>
            <a:r>
              <a:rPr lang="en-US" sz="1300" dirty="0" err="1"/>
              <a:t>Charronda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2. David L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</a:t>
            </a:r>
            <a:r>
              <a:rPr lang="en-US" sz="1300" dirty="0" err="1"/>
              <a:t>Tesh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4. Steffen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James L</a:t>
            </a:r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6 (Memory Leak)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Gene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Rosita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Priscila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Bradshaw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Katherine</a:t>
            </a:r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7 (Byte Me)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Denise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Marsalis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</a:t>
            </a:r>
            <a:r>
              <a:rPr lang="en-US" sz="1300" dirty="0" err="1"/>
              <a:t>Jimin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4. Daniel P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</a:t>
            </a:r>
            <a:r>
              <a:rPr lang="en-US" sz="1300" dirty="0" err="1"/>
              <a:t>Shamara</a:t>
            </a:r>
            <a:endParaRPr lang="en-US" sz="1300" dirty="0"/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8 (Technocrats)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Matt G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Logan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Tyler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</a:t>
            </a:r>
            <a:r>
              <a:rPr lang="en-US" sz="1300" dirty="0" err="1"/>
              <a:t>Limbert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5. Dean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752A4-1824-BF41-9919-C141753F467B}"/>
              </a:ext>
            </a:extLst>
          </p:cNvPr>
          <p:cNvSpPr txBox="1"/>
          <p:nvPr/>
        </p:nvSpPr>
        <p:spPr>
          <a:xfrm>
            <a:off x="4357254" y="914400"/>
            <a:ext cx="1981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300" b="1" dirty="0"/>
              <a:t>Group 9 (Trojan Horses)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Matt J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Teresa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Yvonne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Judi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Anish</a:t>
            </a:r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10 (Access Denied)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Matthew T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Joshua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Dexter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David S.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</a:t>
            </a:r>
            <a:r>
              <a:rPr lang="en-US" sz="1300" dirty="0" err="1"/>
              <a:t>Kishon</a:t>
            </a:r>
            <a:endParaRPr lang="en-US" sz="1300" dirty="0"/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11 (Baby Got Hack)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</a:t>
            </a:r>
            <a:r>
              <a:rPr lang="en-US" sz="1300" dirty="0" err="1"/>
              <a:t>Bhanoo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2. Desmond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Courtney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Adam T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Daryl</a:t>
            </a:r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12 (Bit Lords)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</a:t>
            </a:r>
            <a:r>
              <a:rPr lang="en-US" sz="1300" dirty="0" err="1"/>
              <a:t>Karress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2. Samantha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Brandon  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    4. Benjamin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Amelia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960D7-4B99-674A-B627-3247CF9ACAAC}"/>
              </a:ext>
            </a:extLst>
          </p:cNvPr>
          <p:cNvSpPr txBox="1"/>
          <p:nvPr/>
        </p:nvSpPr>
        <p:spPr>
          <a:xfrm>
            <a:off x="6553200" y="914400"/>
            <a:ext cx="2286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300" b="1" dirty="0"/>
              <a:t>Group 13 (Poisoned Proxies)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</a:t>
            </a:r>
            <a:r>
              <a:rPr lang="en-US" sz="1300" dirty="0" err="1"/>
              <a:t>Jalil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2. Jung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Nadia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Daniela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5. </a:t>
            </a:r>
            <a:r>
              <a:rPr lang="en-US" sz="1300" dirty="0" err="1"/>
              <a:t>Darreck</a:t>
            </a:r>
            <a:endParaRPr lang="en-US" sz="1300" dirty="0"/>
          </a:p>
          <a:p>
            <a:pPr>
              <a:lnSpc>
                <a:spcPts val="1400"/>
              </a:lnSpc>
            </a:pPr>
            <a:endParaRPr lang="en-US" sz="1300" b="1" dirty="0"/>
          </a:p>
          <a:p>
            <a:pPr>
              <a:lnSpc>
                <a:spcPts val="1400"/>
              </a:lnSpc>
            </a:pPr>
            <a:r>
              <a:rPr lang="en-US" sz="1300" b="1" dirty="0"/>
              <a:t>Group 14 (Browser Cache Me Outside</a:t>
            </a:r>
            <a:r>
              <a:rPr lang="en-US" sz="1300" dirty="0"/>
              <a:t>)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1. Tyler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2. Thomas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3. Cassandra</a:t>
            </a:r>
          </a:p>
          <a:p>
            <a:pPr>
              <a:lnSpc>
                <a:spcPts val="1400"/>
              </a:lnSpc>
            </a:pPr>
            <a:r>
              <a:rPr lang="en-US" sz="1300" dirty="0"/>
              <a:t>    4. </a:t>
            </a:r>
            <a:r>
              <a:rPr lang="en-US" sz="1300" dirty="0" err="1"/>
              <a:t>Akshay</a:t>
            </a:r>
            <a:endParaRPr lang="en-US" sz="1300" dirty="0"/>
          </a:p>
          <a:p>
            <a:pPr>
              <a:lnSpc>
                <a:spcPts val="1400"/>
              </a:lnSpc>
            </a:pPr>
            <a:r>
              <a:rPr lang="en-US" sz="1300" dirty="0"/>
              <a:t>    5. Charles</a:t>
            </a:r>
          </a:p>
          <a:p>
            <a:pPr>
              <a:lnSpc>
                <a:spcPts val="1400"/>
              </a:lnSpc>
            </a:pPr>
            <a:endParaRPr lang="en-US" sz="13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11056</TotalTime>
  <Words>358</Words>
  <Application>Microsoft Macintosh PowerPoint</Application>
  <PresentationFormat>On-screen Show (4:3)</PresentationFormat>
  <Paragraphs>188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Unbranded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John McSwain</cp:lastModifiedBy>
  <cp:revision>1365</cp:revision>
  <cp:lastPrinted>2016-01-30T16:23:56Z</cp:lastPrinted>
  <dcterms:created xsi:type="dcterms:W3CDTF">2015-01-20T17:19:00Z</dcterms:created>
  <dcterms:modified xsi:type="dcterms:W3CDTF">2018-03-13T16:44:12Z</dcterms:modified>
</cp:coreProperties>
</file>