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332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0" r:id="rId15"/>
    <p:sldId id="383" r:id="rId16"/>
    <p:sldId id="372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4" r:id="rId27"/>
    <p:sldId id="385" r:id="rId28"/>
    <p:sldId id="38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 autoAdjust="0"/>
    <p:restoredTop sz="84328" autoAdjust="0"/>
  </p:normalViewPr>
  <p:slideViewPr>
    <p:cSldViewPr>
      <p:cViewPr varScale="1">
        <p:scale>
          <a:sx n="65" d="100"/>
          <a:sy n="65" d="100"/>
        </p:scale>
        <p:origin x="9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(April 21,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(April 28,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(May 5,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(May 12,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12364</TotalTime>
  <Words>898</Words>
  <Application>Microsoft Macintosh PowerPoint</Application>
  <PresentationFormat>On-screen Show (4:3)</PresentationFormat>
  <Paragraphs>198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Unbranded</vt:lpstr>
      <vt:lpstr>Final Projects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1439</cp:revision>
  <cp:lastPrinted>2016-01-30T16:23:56Z</cp:lastPrinted>
  <dcterms:created xsi:type="dcterms:W3CDTF">2015-01-20T17:19:00Z</dcterms:created>
  <dcterms:modified xsi:type="dcterms:W3CDTF">2018-04-12T02:18:45Z</dcterms:modified>
</cp:coreProperties>
</file>