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961" r:id="rId7"/>
    <p:sldId id="1091" r:id="rId8"/>
    <p:sldId id="1199" r:id="rId9"/>
    <p:sldId id="1098" r:id="rId10"/>
    <p:sldId id="1196" r:id="rId11"/>
    <p:sldId id="1146" r:id="rId12"/>
    <p:sldId id="1182" r:id="rId13"/>
    <p:sldId id="1176" r:id="rId14"/>
    <p:sldId id="1167" r:id="rId15"/>
    <p:sldId id="1168" r:id="rId16"/>
    <p:sldId id="1169" r:id="rId17"/>
    <p:sldId id="1170" r:id="rId18"/>
    <p:sldId id="1092" r:id="rId19"/>
    <p:sldId id="1102" r:id="rId20"/>
    <p:sldId id="1177" r:id="rId21"/>
    <p:sldId id="1125" r:id="rId22"/>
    <p:sldId id="30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64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</p:showPr>
  <p:clrMru>
    <a:srgbClr val="4B78BE"/>
    <a:srgbClr val="FFFFE9"/>
    <a:srgbClr val="FFFFFF"/>
    <a:srgbClr val="80A1D2"/>
    <a:srgbClr val="F7F7F7"/>
    <a:srgbClr val="3F413E"/>
    <a:srgbClr val="4B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2" autoAdjust="0"/>
    <p:restoredTop sz="94660"/>
  </p:normalViewPr>
  <p:slideViewPr>
    <p:cSldViewPr snapToGrid="0">
      <p:cViewPr>
        <p:scale>
          <a:sx n="96" d="100"/>
          <a:sy n="96" d="100"/>
        </p:scale>
        <p:origin x="2259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21A28-79E5-4CB3-A0CC-26B83982E6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000" y="97299"/>
            <a:ext cx="1800000" cy="288000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b="1" dirty="0" smtClean="0">
                <a:solidFill>
                  <a:schemeClr val="accent1"/>
                </a:solidFill>
              </a:rPr>
              <a:t>MEDO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626599"/>
            <a:ext cx="1116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635051"/>
            <a:ext cx="11160000" cy="489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8350" y="97299"/>
            <a:ext cx="180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CORPORATE NAME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58525" y="97299"/>
            <a:ext cx="8555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altLang="zh-CN" dirty="0" smtClean="0"/>
              <a:t>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4.jpeg"/><Relationship Id="rId2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jpeg"/><Relationship Id="rId2" Type="http://schemas.openxmlformats.org/officeDocument/2006/relationships/tags" Target="../tags/tag2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14.jpeg"/><Relationship Id="rId3" Type="http://schemas.openxmlformats.org/officeDocument/2006/relationships/tags" Target="../tags/tag63.xml"/><Relationship Id="rId2" Type="http://schemas.openxmlformats.org/officeDocument/2006/relationships/image" Target="../media/image13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.png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17.png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tags" Target="../tags/tag22.xml"/><Relationship Id="rId4" Type="http://schemas.openxmlformats.org/officeDocument/2006/relationships/image" Target="../media/image4.jpe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431165"/>
            <a:ext cx="3088640" cy="675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079723"/>
            <a:ext cx="12192000" cy="3804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41360" y="5012700"/>
            <a:ext cx="4839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上 海 米 度 测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控 科 技 有 限 公 司</a:t>
            </a:r>
            <a:endParaRPr lang="zh-CN" altLang="en-US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9931" y="2119152"/>
            <a:ext cx="665035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ADME-HAC10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固件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开发</a:t>
            </a:r>
            <a:endParaRPr kumimoji="1"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0631" y="3210498"/>
            <a:ext cx="671893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V2.3.2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版本固件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方案说明</a:t>
            </a:r>
            <a:endParaRPr kumimoji="1"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85542" y="198742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51560" y="1933575"/>
            <a:ext cx="8530590" cy="190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51869" y="193535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>
            <a:off x="1051869" y="307994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51560" y="4171950"/>
            <a:ext cx="8540115" cy="57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9604592" y="354802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837045" y="5348605"/>
            <a:ext cx="472948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方正兰亭细黑_GBK_M" panose="02010600010101010101" charset="-122"/>
                <a:ea typeface="方正兰亭细黑_GBK_M" panose="02010600010101010101" charset="-122"/>
              </a:rPr>
              <a:t>Shanghai Medo Monitoring Technology Co.,Ltd.</a:t>
            </a:r>
            <a:endParaRPr lang="en-US" altLang="zh-CN" sz="1400" dirty="0">
              <a:solidFill>
                <a:schemeClr val="bg1"/>
              </a:solidFill>
              <a:latin typeface="方正兰亭细黑_GBK_M" panose="02010600010101010101" charset="-122"/>
              <a:ea typeface="方正兰亭细黑_GBK_M" panose="0201060001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3725" y="5762625"/>
            <a:ext cx="440817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方正兰亭细黑_GBK_M" panose="02010600010101010101" charset="-122"/>
                <a:ea typeface="方正兰亭细黑_GBK_M" panose="02010600010101010101" charset="-122"/>
              </a:rPr>
              <a:t>                         Web:www.shmedo.cn</a:t>
            </a:r>
            <a:endParaRPr lang="en-US" sz="1400" dirty="0">
              <a:solidFill>
                <a:schemeClr val="bg1"/>
              </a:solidFill>
              <a:latin typeface="方正兰亭细黑_GBK_M" panose="02010600010101010101" charset="-122"/>
              <a:ea typeface="方正兰亭细黑_GBK_M" panose="0201060001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7628" y="4182755"/>
            <a:ext cx="30473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汇报人：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马召光</a:t>
            </a:r>
            <a:endParaRPr lang="zh-CN" altLang="en-US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日   期：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2024.04.28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0" y="385444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、增加正反测异常智能处理</a:t>
            </a:r>
            <a:r>
              <a:rPr lang="zh-CN" altLang="en-US" dirty="0" smtClean="0">
                <a:sym typeface="+mn-ea"/>
              </a:rPr>
              <a:t>开关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467090" y="1407795"/>
            <a:ext cx="2990215" cy="3269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dirty="0" smtClean="0">
                <a:sym typeface="+mn-ea"/>
              </a:rPr>
              <a:t>优化工作逻辑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断电重启后继续进行当前工作状态。</a:t>
            </a:r>
            <a:endParaRPr lang="zh-CN" altLang="en-US"/>
          </a:p>
          <a:p>
            <a:endParaRPr lang="en-US" altLang="zh-CN"/>
          </a:p>
          <a:p>
            <a:pPr indent="0" fontAlgn="auto">
              <a:lnSpc>
                <a:spcPts val="23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 smtClean="0">
                <a:sym typeface="+mn-ea"/>
              </a:rPr>
              <a:t>增加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正反测异常智能处理开关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正反测方式下，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打开开关，则执行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完成正向测量后，继续执行反向测量。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关闭开关，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则执行完成正向测量后，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如果断电重启，则重新从正向测量开始执行测量工作。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ts val="2300"/>
              </a:lnSpc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360170"/>
            <a:ext cx="2127885" cy="473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图片 46" descr="Screenshot_20220826_155253_com.shmedo.mcloudapp.io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4845" y="1389380"/>
            <a:ext cx="2117725" cy="4707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3357880" y="3610610"/>
            <a:ext cx="925830" cy="7562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80110" y="3689985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30" y="1389380"/>
            <a:ext cx="2119630" cy="4714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586730" y="3428365"/>
            <a:ext cx="2124710" cy="245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000" dirty="0" smtClean="0">
                <a:sym typeface="+mn-ea"/>
              </a:rPr>
              <a:t>正反测异常智能处理</a:t>
            </a:r>
            <a:r>
              <a:rPr lang="en-US" altLang="zh-CN" sz="1000" dirty="0" smtClean="0">
                <a:sym typeface="+mn-ea"/>
              </a:rPr>
              <a:t>           </a:t>
            </a:r>
            <a:r>
              <a:rPr lang="zh-CN" altLang="en-US" sz="1000" dirty="0" smtClean="0">
                <a:sym typeface="+mn-ea"/>
              </a:rPr>
              <a:t>开</a:t>
            </a:r>
            <a:r>
              <a:rPr lang="en-US" altLang="zh-CN" sz="1000" dirty="0" smtClean="0">
                <a:sym typeface="+mn-ea"/>
              </a:rPr>
              <a:t>/</a:t>
            </a:r>
            <a:r>
              <a:rPr lang="zh-CN" altLang="en-US" sz="1000" dirty="0" smtClean="0">
                <a:sym typeface="+mn-ea"/>
              </a:rPr>
              <a:t>关</a:t>
            </a:r>
            <a:endParaRPr lang="zh-CN" altLang="en-US" sz="1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1647190"/>
            <a:ext cx="2127885" cy="473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图片 46" descr="Screenshot_20220826_155253_com.shmedo.mcloudapp.io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1225" y="1676400"/>
            <a:ext cx="2117725" cy="4707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>
                <a:sym typeface="+mn-ea"/>
              </a:rPr>
              <a:t>防冻机制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4530090" y="3897630"/>
            <a:ext cx="925830" cy="7562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126490" y="3977005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81340" y="1720215"/>
            <a:ext cx="34944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1、防冻距离</a:t>
            </a:r>
            <a:r>
              <a:rPr lang="zh-CN" altLang="en-US"/>
              <a:t>关闭：设置为</a:t>
            </a:r>
            <a:r>
              <a:rPr lang="en-US" altLang="zh-CN"/>
              <a:t>0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、防冻距离开启：设置大于</a:t>
            </a:r>
            <a:r>
              <a:rPr lang="en-US" altLang="zh-CN"/>
              <a:t>0</a:t>
            </a:r>
            <a:r>
              <a:rPr lang="zh-CN" altLang="en-US"/>
              <a:t>的值，单位为</a:t>
            </a:r>
            <a:r>
              <a:rPr lang="en-US" altLang="zh-CN"/>
              <a:t>mm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61380" y="1646555"/>
            <a:ext cx="2219960" cy="4737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5991860" y="5548630"/>
            <a:ext cx="2160905" cy="2908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优化设备写参数方案，规避</a:t>
            </a:r>
            <a:r>
              <a:rPr lang="zh-CN" dirty="0" smtClean="0">
                <a:sym typeface="+mn-ea"/>
              </a:rPr>
              <a:t>电压波动</a:t>
            </a:r>
            <a:r>
              <a:rPr dirty="0" smtClean="0">
                <a:sym typeface="+mn-ea"/>
              </a:rPr>
              <a:t>引起程序中的参数写</a:t>
            </a:r>
            <a:r>
              <a:rPr lang="zh-CN" dirty="0" smtClean="0">
                <a:sym typeface="+mn-ea"/>
              </a:rPr>
              <a:t>入</a:t>
            </a:r>
            <a:r>
              <a:rPr dirty="0" smtClean="0">
                <a:sym typeface="+mn-ea"/>
              </a:rPr>
              <a:t>故障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26440" y="1547495"/>
            <a:ext cx="10485755" cy="29508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、现场运行过程中，由于电压不稳定引起设备工作过程中，自动恢复出厂设置，导致所配置的参数出错。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）设备</a:t>
            </a:r>
            <a:r>
              <a:rPr lang="en-US" altLang="zh-CN" sz="1600" dirty="0" smtClean="0">
                <a:sym typeface="+mn-ea"/>
              </a:rPr>
              <a:t>SN</a:t>
            </a:r>
            <a:r>
              <a:rPr lang="zh-CN" altLang="en-US" sz="1600" dirty="0" smtClean="0">
                <a:sym typeface="+mn-ea"/>
              </a:rPr>
              <a:t>号</a:t>
            </a:r>
            <a:r>
              <a:rPr lang="zh-CN" altLang="en-US" sz="1600" dirty="0" smtClean="0">
                <a:sym typeface="+mn-ea"/>
              </a:rPr>
              <a:t>搜索不到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）设备</a:t>
            </a:r>
            <a:r>
              <a:rPr lang="en-US" altLang="zh-CN" sz="1600" dirty="0" smtClean="0">
                <a:sym typeface="+mn-ea"/>
              </a:rPr>
              <a:t>SN</a:t>
            </a:r>
            <a:r>
              <a:rPr lang="zh-CN" altLang="en-US" sz="1600" dirty="0" smtClean="0">
                <a:sym typeface="+mn-ea"/>
              </a:rPr>
              <a:t>号不变，但所设置的参数被自动修改程初始状态无法与测斜仪</a:t>
            </a:r>
            <a:r>
              <a:rPr lang="zh-CN" altLang="en-US" sz="1600" dirty="0" smtClean="0">
                <a:sym typeface="+mn-ea"/>
              </a:rPr>
              <a:t>配对工作。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、基于以上两问题查找设备问题原因并优化设备参数被自动修改</a:t>
            </a:r>
            <a:r>
              <a:rPr lang="zh-CN" altLang="en-US" sz="1600" dirty="0" smtClean="0">
                <a:sym typeface="+mn-ea"/>
              </a:rPr>
              <a:t>的问题。</a:t>
            </a:r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2094230"/>
            <a:ext cx="2007235" cy="4463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固件与APP适配修改设备版本类型</a:t>
            </a:r>
            <a:r>
              <a:rPr lang="en-US" dirty="0" smtClean="0">
                <a:sym typeface="+mn-ea"/>
              </a:rPr>
              <a:t>H</a:t>
            </a:r>
            <a:r>
              <a:rPr dirty="0" smtClean="0">
                <a:sym typeface="+mn-ea"/>
              </a:rPr>
              <a:t>AC</a:t>
            </a:r>
            <a:r>
              <a:rPr lang="en-US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0和</a:t>
            </a:r>
            <a:r>
              <a:rPr lang="en-US" dirty="0" smtClean="0">
                <a:sym typeface="+mn-ea"/>
              </a:rPr>
              <a:t>H</a:t>
            </a:r>
            <a:r>
              <a:rPr dirty="0" smtClean="0">
                <a:sym typeface="+mn-ea"/>
              </a:rPr>
              <a:t>AC</a:t>
            </a:r>
            <a:r>
              <a:rPr lang="en-US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0MAX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714375" y="1407795"/>
            <a:ext cx="1048575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基于市场对</a:t>
            </a:r>
            <a:r>
              <a:rPr lang="en-US" altLang="zh-CN" sz="1600" dirty="0" smtClean="0">
                <a:sym typeface="+mn-ea"/>
              </a:rPr>
              <a:t>ADME</a:t>
            </a:r>
            <a:r>
              <a:rPr lang="zh-CN" altLang="en-US" sz="1600" dirty="0" smtClean="0">
                <a:sym typeface="+mn-ea"/>
              </a:rPr>
              <a:t>的产品销售角度，对其进行分类，并展示给客户。分成两个产品版本，</a:t>
            </a:r>
            <a:r>
              <a:rPr lang="en-US" altLang="zh-CN" sz="1600" dirty="0" smtClean="0">
                <a:sym typeface="+mn-ea"/>
              </a:rPr>
              <a:t>HAC10</a:t>
            </a:r>
            <a:r>
              <a:rPr lang="zh-CN" altLang="en-US" sz="1600" dirty="0" smtClean="0">
                <a:sym typeface="+mn-ea"/>
              </a:rPr>
              <a:t>和</a:t>
            </a:r>
            <a:r>
              <a:rPr lang="en-US" altLang="zh-CN" sz="1600" dirty="0" smtClean="0">
                <a:sym typeface="+mn-ea"/>
              </a:rPr>
              <a:t>HAC10</a:t>
            </a:r>
            <a:r>
              <a:rPr lang="en-US" altLang="zh-CN" sz="1600" dirty="0" smtClean="0">
                <a:sym typeface="+mn-ea"/>
              </a:rPr>
              <a:t>MAX</a:t>
            </a:r>
            <a:r>
              <a:rPr lang="zh-CN" altLang="en-US" sz="1600" dirty="0" smtClean="0">
                <a:sym typeface="+mn-ea"/>
              </a:rPr>
              <a:t>，因此在</a:t>
            </a:r>
            <a:r>
              <a:rPr lang="en-US" altLang="zh-CN" sz="1600" dirty="0" smtClean="0">
                <a:sym typeface="+mn-ea"/>
              </a:rPr>
              <a:t>APP</a:t>
            </a:r>
            <a:r>
              <a:rPr lang="zh-CN" altLang="en-US" sz="1600" dirty="0" smtClean="0">
                <a:sym typeface="+mn-ea"/>
              </a:rPr>
              <a:t>和固件上支持修改产品版本</a:t>
            </a:r>
            <a:r>
              <a:rPr lang="zh-CN" altLang="en-US" sz="1600" dirty="0" smtClean="0">
                <a:sym typeface="+mn-ea"/>
              </a:rPr>
              <a:t>型号。</a:t>
            </a:r>
            <a:endParaRPr lang="zh-CN" altLang="en-US" sz="1600" dirty="0" smtClean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18230" y="2084705"/>
            <a:ext cx="2051050" cy="4472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1306830" y="2656205"/>
            <a:ext cx="1010920" cy="1333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3618230" y="3800475"/>
            <a:ext cx="2051050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2665" y="2036445"/>
            <a:ext cx="4975860" cy="1967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3300" y="4108450"/>
            <a:ext cx="497522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9</a:t>
            </a:r>
            <a:r>
              <a:rPr dirty="0" smtClean="0">
                <a:sym typeface="+mn-ea"/>
              </a:rPr>
              <a:t>.添加数据存储功能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852805" y="1565275"/>
            <a:ext cx="10485755" cy="1005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根据规范要求需要具备数据存储功能，将数据存储在</a:t>
            </a:r>
            <a:r>
              <a:rPr lang="en-US" altLang="zh-CN" sz="1600" dirty="0" smtClean="0">
                <a:sym typeface="+mn-ea"/>
              </a:rPr>
              <a:t>TF</a:t>
            </a:r>
            <a:r>
              <a:rPr lang="zh-CN" altLang="en-US" sz="1600" dirty="0" smtClean="0">
                <a:sym typeface="+mn-ea"/>
              </a:rPr>
              <a:t>卡，存储数据包括原始值，和上传</a:t>
            </a:r>
            <a:r>
              <a:rPr lang="zh-CN" altLang="en-US" sz="1600" dirty="0" smtClean="0">
                <a:sym typeface="+mn-ea"/>
              </a:rPr>
              <a:t>的数据包。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、硬件端支持存储的</a:t>
            </a:r>
            <a:r>
              <a:rPr lang="zh-CN" altLang="en-US" sz="1600" dirty="0" smtClean="0">
                <a:sym typeface="+mn-ea"/>
              </a:rPr>
              <a:t>接口。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、软件端支持将数据写入</a:t>
            </a:r>
            <a:r>
              <a:rPr lang="en-US" altLang="zh-CN" sz="1600" dirty="0" smtClean="0">
                <a:sym typeface="+mn-ea"/>
              </a:rPr>
              <a:t>TF</a:t>
            </a:r>
            <a:r>
              <a:rPr lang="zh-CN" altLang="en-US" sz="1600" dirty="0" smtClean="0">
                <a:sym typeface="+mn-ea"/>
              </a:rPr>
              <a:t>卡内，</a:t>
            </a:r>
            <a:r>
              <a:rPr lang="zh-CN" altLang="en-US" sz="1600" dirty="0" smtClean="0">
                <a:sym typeface="+mn-ea"/>
              </a:rPr>
              <a:t>便于查看。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3</a:t>
            </a:r>
            <a:r>
              <a:rPr lang="zh-CN" altLang="en-US" sz="1600" dirty="0" smtClean="0">
                <a:sym typeface="+mn-ea"/>
              </a:rPr>
              <a:t>、存储数据包括原始值，和上传的数据包</a:t>
            </a:r>
            <a:r>
              <a:rPr lang="zh-CN" altLang="en-US" sz="1600" dirty="0" smtClean="0">
                <a:sym typeface="+mn-ea"/>
              </a:rPr>
              <a:t>（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当前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TF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卡只存储的是测斜仪每个测点的原始值</a:t>
            </a:r>
            <a:r>
              <a:rPr lang="zh-CN" altLang="en-US" sz="1600" dirty="0" smtClean="0">
                <a:sym typeface="+mn-ea"/>
              </a:rPr>
              <a:t>）</a:t>
            </a:r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10</a:t>
            </a:r>
            <a:r>
              <a:rPr dirty="0" smtClean="0">
                <a:sym typeface="+mn-ea"/>
              </a:rPr>
              <a:t>.</a:t>
            </a:r>
            <a:r>
              <a:rPr lang="zh-CN" dirty="0" smtClean="0">
                <a:sym typeface="+mn-ea"/>
              </a:rPr>
              <a:t>添加</a:t>
            </a:r>
            <a:r>
              <a:rPr dirty="0" smtClean="0">
                <a:sym typeface="+mn-ea"/>
              </a:rPr>
              <a:t>补发未上传的数据</a:t>
            </a:r>
            <a:r>
              <a:rPr lang="zh-CN" dirty="0" smtClean="0">
                <a:sym typeface="+mn-ea"/>
              </a:rPr>
              <a:t>功能</a:t>
            </a:r>
            <a:endParaRPr lang="zh-CN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852805" y="1565275"/>
            <a:ext cx="1048575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根据规范要求需要具备数据补发</a:t>
            </a:r>
            <a:r>
              <a:rPr lang="zh-CN" altLang="en-US" sz="1600" dirty="0" smtClean="0">
                <a:sym typeface="+mn-ea"/>
              </a:rPr>
              <a:t>功能。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设备在现场运行过程中会由于信号干扰等因素导致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连接失败问题，当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正常上线后继续上传，掉线期间未上报的</a:t>
            </a:r>
            <a:r>
              <a:rPr lang="zh-CN" altLang="en-US" sz="1600" dirty="0" smtClean="0">
                <a:sym typeface="+mn-ea"/>
              </a:rPr>
              <a:t>测量数据。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、具备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在线</a:t>
            </a:r>
            <a:r>
              <a:rPr lang="zh-CN" altLang="en-US" sz="1600" dirty="0" smtClean="0">
                <a:sym typeface="+mn-ea"/>
              </a:rPr>
              <a:t>与掉线检测</a:t>
            </a:r>
            <a:r>
              <a:rPr lang="zh-CN" altLang="en-US" sz="1600" dirty="0" smtClean="0">
                <a:sym typeface="+mn-ea"/>
              </a:rPr>
              <a:t>功能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、当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再次上线后继续上传掉线期间未上传的</a:t>
            </a:r>
            <a:r>
              <a:rPr lang="zh-CN" altLang="en-US" sz="1600" dirty="0" smtClean="0">
                <a:sym typeface="+mn-ea"/>
              </a:rPr>
              <a:t>测量数据。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3</a:t>
            </a:r>
            <a:r>
              <a:rPr lang="zh-CN" altLang="en-US" sz="1600" dirty="0" smtClean="0">
                <a:sym typeface="+mn-ea"/>
              </a:rPr>
              <a:t>、支持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卡热插拔，</a:t>
            </a:r>
            <a:r>
              <a:rPr lang="zh-CN" altLang="en-US" sz="1600" dirty="0" smtClean="0">
                <a:sym typeface="+mn-ea"/>
              </a:rPr>
              <a:t>并自动上</a:t>
            </a:r>
            <a:r>
              <a:rPr lang="zh-CN" altLang="en-US" sz="1600" dirty="0" smtClean="0">
                <a:sym typeface="+mn-ea"/>
              </a:rPr>
              <a:t>线。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4</a:t>
            </a:r>
            <a:r>
              <a:rPr lang="zh-CN" altLang="en-US" sz="1600" dirty="0" smtClean="0">
                <a:sym typeface="+mn-ea"/>
              </a:rPr>
              <a:t>、设备断电重启后上传未</a:t>
            </a:r>
            <a:r>
              <a:rPr lang="zh-CN" altLang="en-US" sz="1600" dirty="0" smtClean="0">
                <a:sym typeface="+mn-ea"/>
              </a:rPr>
              <a:t>传输完成的数据。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5</a:t>
            </a:r>
            <a:r>
              <a:rPr lang="zh-CN" altLang="en-US" sz="1600" dirty="0" smtClean="0">
                <a:sym typeface="+mn-ea"/>
              </a:rPr>
              <a:t>、上传的数据为物模型</a:t>
            </a:r>
            <a:r>
              <a:rPr lang="zh-CN" altLang="en-US" sz="1600" dirty="0" smtClean="0">
                <a:sym typeface="+mn-ea"/>
              </a:rPr>
              <a:t>对应的数据包</a:t>
            </a:r>
            <a:r>
              <a:rPr lang="zh-CN" altLang="en-US" sz="1600" dirty="0" smtClean="0">
                <a:sym typeface="+mn-ea"/>
              </a:rPr>
              <a:t>形式。</a:t>
            </a:r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630680"/>
            <a:ext cx="2129790" cy="473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11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固件兼容</a:t>
            </a:r>
            <a:r>
              <a:rPr lang="zh-CN" dirty="0" smtClean="0">
                <a:sym typeface="+mn-ea"/>
              </a:rPr>
              <a:t>蓝牙测斜仪</a:t>
            </a:r>
            <a:r>
              <a:rPr lang="en-US" altLang="zh-CN" dirty="0" smtClean="0">
                <a:sym typeface="+mn-ea"/>
              </a:rPr>
              <a:t>2.0</a:t>
            </a:r>
            <a:r>
              <a:rPr lang="zh-CN" altLang="en-US" dirty="0" smtClean="0">
                <a:sym typeface="+mn-ea"/>
              </a:rPr>
              <a:t>和蓝牙测斜仪</a:t>
            </a:r>
            <a:r>
              <a:rPr lang="en-US" altLang="zh-CN" dirty="0" smtClean="0">
                <a:sym typeface="+mn-ea"/>
              </a:rPr>
              <a:t>3.0</a:t>
            </a:r>
            <a:r>
              <a:rPr dirty="0" smtClean="0">
                <a:sym typeface="+mn-ea"/>
              </a:rPr>
              <a:t>的</a:t>
            </a:r>
            <a:r>
              <a:rPr lang="zh-CN" dirty="0" smtClean="0">
                <a:sym typeface="+mn-ea"/>
              </a:rPr>
              <a:t>功能。（当前具备蓝牙</a:t>
            </a:r>
            <a:r>
              <a:rPr lang="en-US" altLang="zh-CN" dirty="0" smtClean="0">
                <a:sym typeface="+mn-ea"/>
              </a:rPr>
              <a:t>2.0</a:t>
            </a:r>
            <a:r>
              <a:rPr lang="zh-CN" dirty="0" smtClean="0">
                <a:sym typeface="+mn-ea"/>
              </a:rPr>
              <a:t>）</a:t>
            </a:r>
            <a:endParaRPr lang="zh-CN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pic>
        <p:nvPicPr>
          <p:cNvPr id="5" name="图片 4" descr="Screenshot_20230330_101811_com.shmedo.mcloudapp.i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15" y="1638300"/>
            <a:ext cx="2131060" cy="473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149725" y="2295525"/>
            <a:ext cx="9258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9935" y="3956050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56855" y="1630680"/>
            <a:ext cx="38195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 smtClean="0">
                <a:sym typeface="+mn-ea"/>
              </a:rPr>
              <a:t>当前固件和</a:t>
            </a:r>
            <a:r>
              <a:rPr lang="en-US" altLang="zh-CN" sz="1600" dirty="0" smtClean="0">
                <a:sym typeface="+mn-ea"/>
              </a:rPr>
              <a:t>APP</a:t>
            </a:r>
            <a:r>
              <a:rPr lang="zh-CN" altLang="en-US" sz="1600" dirty="0" smtClean="0">
                <a:sym typeface="+mn-ea"/>
              </a:rPr>
              <a:t>支持蓝牙测斜仪</a:t>
            </a:r>
            <a:r>
              <a:rPr lang="en-US" altLang="zh-CN" sz="1600" dirty="0" smtClean="0">
                <a:sym typeface="+mn-ea"/>
              </a:rPr>
              <a:t>V2.0</a:t>
            </a:r>
            <a:r>
              <a:rPr lang="zh-CN" altLang="en-US" sz="1600" dirty="0" smtClean="0">
                <a:sym typeface="+mn-ea"/>
              </a:rPr>
              <a:t>和蓝牙测斜仪</a:t>
            </a:r>
            <a:r>
              <a:rPr lang="en-US" altLang="zh-CN" sz="1600" dirty="0" smtClean="0">
                <a:sym typeface="+mn-ea"/>
              </a:rPr>
              <a:t>V3.0</a:t>
            </a:r>
            <a:r>
              <a:rPr lang="zh-CN" altLang="en-US" sz="1600" dirty="0" smtClean="0">
                <a:sym typeface="+mn-ea"/>
              </a:rPr>
              <a:t>的功能。根据需要可选择配置对应的蓝牙测斜仪。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、蓝牙测斜仪</a:t>
            </a:r>
            <a:r>
              <a:rPr lang="en-US" altLang="zh-CN" sz="1600" dirty="0" smtClean="0">
                <a:sym typeface="+mn-ea"/>
              </a:rPr>
              <a:t>2.0</a:t>
            </a:r>
            <a:r>
              <a:rPr lang="zh-CN" altLang="en-US" sz="1600" dirty="0" smtClean="0">
                <a:sym typeface="+mn-ea"/>
              </a:rPr>
              <a:t>单轴测斜仪，只能获取</a:t>
            </a:r>
            <a:r>
              <a:rPr lang="en-US" altLang="zh-CN" sz="1600" dirty="0" smtClean="0">
                <a:sym typeface="+mn-ea"/>
              </a:rPr>
              <a:t>X</a:t>
            </a:r>
            <a:r>
              <a:rPr lang="zh-CN" altLang="en-US" sz="1600" dirty="0" smtClean="0">
                <a:sym typeface="+mn-ea"/>
              </a:rPr>
              <a:t>轴位移数据</a:t>
            </a:r>
            <a:r>
              <a:rPr lang="zh-CN" altLang="en-US" sz="1600" dirty="0" smtClean="0">
                <a:sym typeface="+mn-ea"/>
              </a:rPr>
              <a:t>值。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、蓝牙</a:t>
            </a:r>
            <a:r>
              <a:rPr lang="en-US" altLang="zh-CN" sz="1600" dirty="0" smtClean="0">
                <a:sym typeface="+mn-ea"/>
              </a:rPr>
              <a:t>3.0</a:t>
            </a:r>
            <a:r>
              <a:rPr lang="zh-CN" altLang="en-US" sz="1600" dirty="0" smtClean="0">
                <a:sym typeface="+mn-ea"/>
              </a:rPr>
              <a:t>测斜仪是双轴</a:t>
            </a:r>
            <a:r>
              <a:rPr lang="en-US" altLang="zh-CN" sz="1600" dirty="0" smtClean="0">
                <a:sym typeface="+mn-ea"/>
              </a:rPr>
              <a:t>+</a:t>
            </a:r>
            <a:r>
              <a:rPr lang="zh-CN" altLang="en-US" sz="1600" dirty="0" smtClean="0">
                <a:sym typeface="+mn-ea"/>
              </a:rPr>
              <a:t>旋转角测斜仪，可或许</a:t>
            </a:r>
            <a:r>
              <a:rPr lang="en-US" altLang="zh-CN" sz="1600" dirty="0" smtClean="0">
                <a:sym typeface="+mn-ea"/>
              </a:rPr>
              <a:t>X</a:t>
            </a:r>
            <a:r>
              <a:rPr lang="zh-CN" altLang="en-US" sz="1600" dirty="0" smtClean="0">
                <a:sym typeface="+mn-ea"/>
              </a:rPr>
              <a:t>轴角度值、</a:t>
            </a:r>
            <a:r>
              <a:rPr lang="en-US" altLang="zh-CN" sz="1600" dirty="0" smtClean="0">
                <a:sym typeface="+mn-ea"/>
              </a:rPr>
              <a:t>Y</a:t>
            </a:r>
            <a:r>
              <a:rPr lang="zh-CN" altLang="en-US" sz="1600" dirty="0" smtClean="0">
                <a:sym typeface="+mn-ea"/>
              </a:rPr>
              <a:t>轴角度值、和</a:t>
            </a:r>
            <a:r>
              <a:rPr lang="en-US" altLang="zh-CN" sz="1600" dirty="0" smtClean="0">
                <a:sym typeface="+mn-ea"/>
              </a:rPr>
              <a:t>Z</a:t>
            </a:r>
            <a:r>
              <a:rPr lang="zh-CN" altLang="en-US" sz="1600" dirty="0" smtClean="0">
                <a:sym typeface="+mn-ea"/>
              </a:rPr>
              <a:t>向旋转角度</a:t>
            </a:r>
            <a:r>
              <a:rPr lang="zh-CN" altLang="en-US" sz="1600" dirty="0" smtClean="0">
                <a:sym typeface="+mn-ea"/>
              </a:rPr>
              <a:t>值。</a:t>
            </a:r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</p:txBody>
      </p:sp>
      <p:pic>
        <p:nvPicPr>
          <p:cNvPr id="10" name="图片 9" descr="Screenshot_20230330_101825_com.shmedo.mcloudapp.io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0070" y="1630680"/>
            <a:ext cx="2131060" cy="473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640070" y="2063750"/>
            <a:ext cx="2132330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测斜仪版本：</a:t>
            </a:r>
            <a:r>
              <a:rPr lang="en-US" altLang="zh-CN" sz="1000"/>
              <a:t>2.1</a:t>
            </a:r>
            <a:r>
              <a:rPr lang="zh-CN" altLang="en-US" sz="1000"/>
              <a:t>版本</a:t>
            </a:r>
            <a:r>
              <a:rPr lang="en-US" altLang="zh-CN" sz="1000"/>
              <a:t>/</a:t>
            </a:r>
            <a:r>
              <a:rPr lang="en-US" sz="1000"/>
              <a:t>3.0</a:t>
            </a:r>
            <a:r>
              <a:rPr lang="zh-CN" altLang="en-US" sz="1000"/>
              <a:t>版本</a:t>
            </a:r>
            <a:endParaRPr lang="zh-CN" altLang="en-US" sz="1000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5640070" y="4519295"/>
            <a:ext cx="2132330" cy="2679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0" y="385444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12</a:t>
            </a:r>
            <a:r>
              <a:rPr lang="zh-CN" altLang="en-US" dirty="0" smtClean="0">
                <a:sym typeface="+mn-ea"/>
              </a:rPr>
              <a:t>、优化状态监测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261985" y="1310640"/>
            <a:ext cx="3484880" cy="2674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</a:t>
            </a:r>
            <a:r>
              <a:rPr lang="zh-CN" altLang="en-US"/>
              <a:t>、包括</a:t>
            </a:r>
            <a:r>
              <a:rPr lang="zh-CN" altLang="en-US">
                <a:sym typeface="+mn-ea"/>
              </a:rPr>
              <a:t>4G信号强度、</a:t>
            </a:r>
            <a:r>
              <a:rPr lang="zh-CN" altLang="en-US"/>
              <a:t>外部驱动器电压、CTR供电电压、</a:t>
            </a:r>
            <a:r>
              <a:rPr lang="zh-CN" altLang="en-US" dirty="0" smtClean="0">
                <a:sym typeface="+mn-ea"/>
              </a:rPr>
              <a:t>设备下降次数、钢丝绳</a:t>
            </a:r>
            <a:r>
              <a:rPr lang="zh-CN" altLang="en-US" dirty="0" smtClean="0">
                <a:sym typeface="+mn-ea"/>
              </a:rPr>
              <a:t>运行里程、</a:t>
            </a:r>
            <a:r>
              <a:rPr lang="zh-CN" altLang="en-US"/>
              <a:t>蓝牙信号强度和测斜仪电池电压置状态信息断电保存。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、固件日志信息包含相关信息，APP状态查询包括相关信息展示，信号强度和电压可用类似手机信号强度和电量图形形式展示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1445" y="1310640"/>
            <a:ext cx="2353310" cy="5018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755900" y="3650615"/>
            <a:ext cx="221932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755900" y="4730115"/>
            <a:ext cx="221932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2755900" y="5008245"/>
            <a:ext cx="221932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19065" y="1322705"/>
            <a:ext cx="2409825" cy="501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5274310" y="3650615"/>
            <a:ext cx="233489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5259070" y="6113145"/>
            <a:ext cx="233489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5266055" y="3923030"/>
            <a:ext cx="2334895" cy="1917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930" y="1310640"/>
            <a:ext cx="2255520" cy="5015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412750" y="2946400"/>
            <a:ext cx="1019810" cy="7956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0" y="385444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13</a:t>
            </a:r>
            <a:r>
              <a:rPr lang="zh-CN" altLang="en-US" dirty="0" smtClean="0">
                <a:sym typeface="+mn-ea"/>
              </a:rPr>
              <a:t>、原始数据上传至</a:t>
            </a:r>
            <a:r>
              <a:rPr lang="en-US" altLang="zh-CN" dirty="0" smtClean="0">
                <a:sym typeface="+mn-ea"/>
              </a:rPr>
              <a:t>mcloud</a:t>
            </a:r>
            <a:r>
              <a:rPr lang="zh-CN" altLang="en-US" dirty="0" smtClean="0">
                <a:sym typeface="+mn-ea"/>
              </a:rPr>
              <a:t>平台</a:t>
            </a:r>
            <a:r>
              <a:rPr lang="zh-CN" altLang="en-US" dirty="0" smtClean="0">
                <a:sym typeface="+mn-ea"/>
              </a:rPr>
              <a:t>展示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6465" y="1262380"/>
            <a:ext cx="10172700" cy="5558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直接连接符 12"/>
          <p:cNvCxnSpPr/>
          <p:nvPr/>
        </p:nvCxnSpPr>
        <p:spPr>
          <a:xfrm>
            <a:off x="5622290" y="5332730"/>
            <a:ext cx="4352290" cy="120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 flipV="1">
            <a:off x="5560695" y="5471795"/>
            <a:ext cx="4413885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 flipV="1">
            <a:off x="5573395" y="5598795"/>
            <a:ext cx="4413885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 flipV="1">
            <a:off x="5560695" y="5721985"/>
            <a:ext cx="1663065" cy="69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、固定产品参数，减少出厂人员错误的配置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899160" y="1720215"/>
            <a:ext cx="101587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在当前基础上只修改以下</a:t>
            </a:r>
            <a:r>
              <a:rPr lang="zh-CN" altLang="en-US"/>
              <a:t>参数：</a:t>
            </a:r>
            <a:endParaRPr lang="zh-CN" altLang="en-US"/>
          </a:p>
          <a:p>
            <a:r>
              <a:rPr lang="zh-CN" altLang="en-US"/>
              <a:t>1、管底安全距离</a:t>
            </a:r>
            <a:r>
              <a:rPr lang="en-US" altLang="zh-CN"/>
              <a:t>h1=1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、数据拟合区间</a:t>
            </a:r>
            <a:r>
              <a:rPr lang="en-US" altLang="zh-CN"/>
              <a:t>h2=0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、测点下移距离</a:t>
            </a:r>
            <a:r>
              <a:rPr lang="en-US" altLang="zh-CN"/>
              <a:t>h3=0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、计米轮检测判断时间：</a:t>
            </a:r>
            <a:r>
              <a:rPr lang="en-US" altLang="zh-CN"/>
              <a:t>0.2s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8375" y="4114800"/>
            <a:ext cx="242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TABLE</a:t>
            </a:r>
            <a:endParaRPr lang="en-US" altLang="zh-CN" sz="2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OF CONTENTS</a:t>
            </a:r>
            <a:endParaRPr lang="en-US" altLang="zh-CN" sz="2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8375" y="5474118"/>
            <a:ext cx="3095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Because this text with "Ipsum Lorem" start, and often used in the title of the test, so generally referred to as Ipsum Lorem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85048" y="4346746"/>
            <a:ext cx="1889917" cy="423545"/>
            <a:chOff x="5288758" y="4015859"/>
            <a:chExt cx="1889917" cy="423545"/>
          </a:xfrm>
        </p:grpSpPr>
        <p:sp>
          <p:nvSpPr>
            <p:cNvPr id="11" name="椭圆 10"/>
            <p:cNvSpPr/>
            <p:nvPr/>
          </p:nvSpPr>
          <p:spPr>
            <a:xfrm>
              <a:off x="5288758" y="4119563"/>
              <a:ext cx="161925" cy="161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14975" y="4015859"/>
              <a:ext cx="166370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Ø"/>
              </a:pP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版本</a:t>
              </a: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需求介绍</a:t>
              </a:r>
              <a:endParaRPr kumimoji="1" lang="zh-CN" altLang="en-US" b="1">
                <a:latin typeface="Tahoma" panose="020B0604030504040204" pitchFamily="34" charset="0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5048" y="5474326"/>
            <a:ext cx="2347117" cy="423545"/>
            <a:chOff x="5288758" y="4015859"/>
            <a:chExt cx="2347117" cy="423545"/>
          </a:xfrm>
        </p:grpSpPr>
        <p:sp>
          <p:nvSpPr>
            <p:cNvPr id="21" name="椭圆 20"/>
            <p:cNvSpPr/>
            <p:nvPr/>
          </p:nvSpPr>
          <p:spPr>
            <a:xfrm>
              <a:off x="5288758" y="4119563"/>
              <a:ext cx="161925" cy="161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14975" y="4015859"/>
              <a:ext cx="212090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Ø"/>
              </a:pP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版本需求</a:t>
              </a: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方案介绍</a:t>
              </a:r>
              <a:endParaRPr kumimoji="1" lang="zh-CN" altLang="en-US" b="1">
                <a:latin typeface="Tahoma" panose="020B0604030504040204" pitchFamily="34" charset="0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66720"/>
            <a:ext cx="12192000" cy="389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32110" y="2135662"/>
            <a:ext cx="31277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1000" dirty="0" smtClean="0">
                <a:solidFill>
                  <a:schemeClr val="accent1"/>
                </a:solidFill>
                <a:latin typeface="+mj-ea"/>
                <a:ea typeface="+mj-ea"/>
                <a:cs typeface="Segoe UI Black" panose="020B0A02040204020203" pitchFamily="34" charset="0"/>
              </a:rPr>
              <a:t>THANK</a:t>
            </a:r>
            <a:endParaRPr lang="en-US" altLang="zh-CN" sz="4800" b="1" spc="1000" dirty="0" smtClean="0">
              <a:solidFill>
                <a:schemeClr val="accent1"/>
              </a:solidFill>
              <a:latin typeface="+mj-ea"/>
              <a:ea typeface="+mj-ea"/>
              <a:cs typeface="Segoe UI Black" panose="020B0A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9324" y="3169858"/>
            <a:ext cx="1933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1000" dirty="0" smtClean="0">
                <a:solidFill>
                  <a:schemeClr val="bg1">
                    <a:lumMod val="95000"/>
                  </a:schemeClr>
                </a:solidFill>
                <a:latin typeface="+mj-ea"/>
                <a:cs typeface="Segoe UI Black" panose="020B0A02040204020203" pitchFamily="34" charset="0"/>
              </a:rPr>
              <a:t>YOU</a:t>
            </a:r>
            <a:endParaRPr lang="en-US" altLang="zh-CN" sz="4800" b="1" spc="1000" dirty="0" smtClean="0">
              <a:solidFill>
                <a:schemeClr val="bg1">
                  <a:lumMod val="95000"/>
                </a:schemeClr>
              </a:solidFill>
              <a:latin typeface="+mj-ea"/>
              <a:cs typeface="Segoe UI Black" panose="020B0A02040204020203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54281" y="193535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237719" y="1935353"/>
            <a:ext cx="3716562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37718" y="193535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>
            <a:off x="4237718" y="307994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37718" y="4172140"/>
            <a:ext cx="3716562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7954281" y="354802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01821" y="4709317"/>
            <a:ext cx="7528560" cy="82994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深层水平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自动化监测引领者</a:t>
            </a:r>
            <a:endParaRPr kumimoji="1" lang="zh-CN" altLang="en-US" sz="4800" b="1" spc="1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cs typeface="Segoe UI Black" panose="020B0A02040204020203" pitchFamily="34" charset="0"/>
              <a:sym typeface="+mn-ea"/>
            </a:endParaRPr>
          </a:p>
        </p:txBody>
      </p:sp>
      <p:pic>
        <p:nvPicPr>
          <p:cNvPr id="6" name="图片 5" descr="logo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010" y="381000"/>
            <a:ext cx="3088640" cy="67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" grpId="0" bldLvl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32189"/>
            <a:ext cx="12192000" cy="342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5431" y="2497612"/>
            <a:ext cx="40411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+mj-ea"/>
              </a:rPr>
              <a:t>CHAPTER 01</a:t>
            </a:r>
            <a:endParaRPr lang="zh-CN" altLang="en-US" sz="4800" b="1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8160" y="3575350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版本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需求介绍</a:t>
            </a:r>
            <a:endParaRPr lang="zh-CN" altLang="en-US" sz="4400" b="1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506857" y="229730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85144" y="2297303"/>
            <a:ext cx="6821713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85144" y="229730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2685144" y="344189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H="1">
            <a:off x="2685144" y="4534090"/>
            <a:ext cx="6821713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9506857" y="390997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403"/>
          <p:cNvSpPr>
            <a:spLocks noEditPoints="1"/>
          </p:cNvSpPr>
          <p:nvPr/>
        </p:nvSpPr>
        <p:spPr bwMode="auto">
          <a:xfrm>
            <a:off x="5554789" y="927236"/>
            <a:ext cx="1082422" cy="860046"/>
          </a:xfrm>
          <a:custGeom>
            <a:avLst/>
            <a:gdLst>
              <a:gd name="T0" fmla="*/ 345 w 16453"/>
              <a:gd name="T1" fmla="*/ 9043 h 13072"/>
              <a:gd name="T2" fmla="*/ 0 w 16453"/>
              <a:gd name="T3" fmla="*/ 8367 h 13072"/>
              <a:gd name="T4" fmla="*/ 297 w 16453"/>
              <a:gd name="T5" fmla="*/ 6856 h 13072"/>
              <a:gd name="T6" fmla="*/ 1204 w 16453"/>
              <a:gd name="T7" fmla="*/ 5555 h 13072"/>
              <a:gd name="T8" fmla="*/ 2410 w 16453"/>
              <a:gd name="T9" fmla="*/ 5036 h 13072"/>
              <a:gd name="T10" fmla="*/ 3653 w 16453"/>
              <a:gd name="T11" fmla="*/ 5439 h 13072"/>
              <a:gd name="T12" fmla="*/ 4673 w 16453"/>
              <a:gd name="T13" fmla="*/ 5357 h 13072"/>
              <a:gd name="T14" fmla="*/ 3172 w 16453"/>
              <a:gd name="T15" fmla="*/ 6807 h 13072"/>
              <a:gd name="T16" fmla="*/ 2204 w 16453"/>
              <a:gd name="T17" fmla="*/ 8630 h 13072"/>
              <a:gd name="T18" fmla="*/ 4347 w 16453"/>
              <a:gd name="T19" fmla="*/ 4421 h 13072"/>
              <a:gd name="T20" fmla="*/ 4548 w 16453"/>
              <a:gd name="T21" fmla="*/ 2887 h 13072"/>
              <a:gd name="T22" fmla="*/ 4758 w 16453"/>
              <a:gd name="T23" fmla="*/ 1525 h 13072"/>
              <a:gd name="T24" fmla="*/ 4296 w 16453"/>
              <a:gd name="T25" fmla="*/ 671 h 13072"/>
              <a:gd name="T26" fmla="*/ 3293 w 16453"/>
              <a:gd name="T27" fmla="*/ 685 h 13072"/>
              <a:gd name="T28" fmla="*/ 2355 w 16453"/>
              <a:gd name="T29" fmla="*/ 1282 h 13072"/>
              <a:gd name="T30" fmla="*/ 1897 w 16453"/>
              <a:gd name="T31" fmla="*/ 2305 h 13072"/>
              <a:gd name="T32" fmla="*/ 2073 w 16453"/>
              <a:gd name="T33" fmla="*/ 3396 h 13072"/>
              <a:gd name="T34" fmla="*/ 2817 w 16453"/>
              <a:gd name="T35" fmla="*/ 4214 h 13072"/>
              <a:gd name="T36" fmla="*/ 14262 w 16453"/>
              <a:gd name="T37" fmla="*/ 4883 h 13072"/>
              <a:gd name="T38" fmla="*/ 13134 w 16453"/>
              <a:gd name="T39" fmla="*/ 5397 h 13072"/>
              <a:gd name="T40" fmla="*/ 12936 w 16453"/>
              <a:gd name="T41" fmla="*/ 5828 h 13072"/>
              <a:gd name="T42" fmla="*/ 14149 w 16453"/>
              <a:gd name="T43" fmla="*/ 7261 h 13072"/>
              <a:gd name="T44" fmla="*/ 14908 w 16453"/>
              <a:gd name="T45" fmla="*/ 8975 h 13072"/>
              <a:gd name="T46" fmla="*/ 16016 w 16453"/>
              <a:gd name="T47" fmla="*/ 9122 h 13072"/>
              <a:gd name="T48" fmla="*/ 16452 w 16453"/>
              <a:gd name="T49" fmla="*/ 8362 h 13072"/>
              <a:gd name="T50" fmla="*/ 16156 w 16453"/>
              <a:gd name="T51" fmla="*/ 6856 h 13072"/>
              <a:gd name="T52" fmla="*/ 15249 w 16453"/>
              <a:gd name="T53" fmla="*/ 5555 h 13072"/>
              <a:gd name="T54" fmla="*/ 12301 w 16453"/>
              <a:gd name="T55" fmla="*/ 4462 h 13072"/>
              <a:gd name="T56" fmla="*/ 13469 w 16453"/>
              <a:gd name="T57" fmla="*/ 4304 h 13072"/>
              <a:gd name="T58" fmla="*/ 14288 w 16453"/>
              <a:gd name="T59" fmla="*/ 3561 h 13072"/>
              <a:gd name="T60" fmla="*/ 14569 w 16453"/>
              <a:gd name="T61" fmla="*/ 2503 h 13072"/>
              <a:gd name="T62" fmla="*/ 14212 w 16453"/>
              <a:gd name="T63" fmla="*/ 1429 h 13072"/>
              <a:gd name="T64" fmla="*/ 13339 w 16453"/>
              <a:gd name="T65" fmla="*/ 745 h 13072"/>
              <a:gd name="T66" fmla="*/ 12247 w 16453"/>
              <a:gd name="T67" fmla="*/ 650 h 13072"/>
              <a:gd name="T68" fmla="*/ 12295 w 16453"/>
              <a:gd name="T69" fmla="*/ 1656 h 13072"/>
              <a:gd name="T70" fmla="*/ 12413 w 16453"/>
              <a:gd name="T71" fmla="*/ 3431 h 13072"/>
              <a:gd name="T72" fmla="*/ 10214 w 16453"/>
              <a:gd name="T73" fmla="*/ 6362 h 13072"/>
              <a:gd name="T74" fmla="*/ 8331 w 16453"/>
              <a:gd name="T75" fmla="*/ 6749 h 13072"/>
              <a:gd name="T76" fmla="*/ 6437 w 16453"/>
              <a:gd name="T77" fmla="*/ 6166 h 13072"/>
              <a:gd name="T78" fmla="*/ 4736 w 16453"/>
              <a:gd name="T79" fmla="*/ 6794 h 13072"/>
              <a:gd name="T80" fmla="*/ 3452 w 16453"/>
              <a:gd name="T81" fmla="*/ 8621 h 13072"/>
              <a:gd name="T82" fmla="*/ 3004 w 16453"/>
              <a:gd name="T83" fmla="*/ 10793 h 13072"/>
              <a:gd name="T84" fmla="*/ 3276 w 16453"/>
              <a:gd name="T85" fmla="*/ 11567 h 13072"/>
              <a:gd name="T86" fmla="*/ 4821 w 16453"/>
              <a:gd name="T87" fmla="*/ 12538 h 13072"/>
              <a:gd name="T88" fmla="*/ 7606 w 16453"/>
              <a:gd name="T89" fmla="*/ 13046 h 13072"/>
              <a:gd name="T90" fmla="*/ 10646 w 16453"/>
              <a:gd name="T91" fmla="*/ 12912 h 13072"/>
              <a:gd name="T92" fmla="*/ 13069 w 16453"/>
              <a:gd name="T93" fmla="*/ 12137 h 13072"/>
              <a:gd name="T94" fmla="*/ 13913 w 16453"/>
              <a:gd name="T95" fmla="*/ 11264 h 13072"/>
              <a:gd name="T96" fmla="*/ 13937 w 16453"/>
              <a:gd name="T97" fmla="*/ 9905 h 13072"/>
              <a:gd name="T98" fmla="*/ 13115 w 16453"/>
              <a:gd name="T99" fmla="*/ 7794 h 13072"/>
              <a:gd name="T100" fmla="*/ 11543 w 16453"/>
              <a:gd name="T101" fmla="*/ 6215 h 13072"/>
              <a:gd name="T102" fmla="*/ 9465 w 16453"/>
              <a:gd name="T103" fmla="*/ 5418 h 13072"/>
              <a:gd name="T104" fmla="*/ 10743 w 16453"/>
              <a:gd name="T105" fmla="*/ 4465 h 13072"/>
              <a:gd name="T106" fmla="*/ 11295 w 16453"/>
              <a:gd name="T107" fmla="*/ 2937 h 13072"/>
              <a:gd name="T108" fmla="*/ 10928 w 16453"/>
              <a:gd name="T109" fmla="*/ 1404 h 13072"/>
              <a:gd name="T110" fmla="*/ 9776 w 16453"/>
              <a:gd name="T111" fmla="*/ 306 h 13072"/>
              <a:gd name="T112" fmla="*/ 8220 w 16453"/>
              <a:gd name="T113" fmla="*/ 15 h 13072"/>
              <a:gd name="T114" fmla="*/ 6729 w 16453"/>
              <a:gd name="T115" fmla="*/ 638 h 13072"/>
              <a:gd name="T116" fmla="*/ 5837 w 16453"/>
              <a:gd name="T117" fmla="*/ 1964 h 13072"/>
              <a:gd name="T118" fmla="*/ 5818 w 16453"/>
              <a:gd name="T119" fmla="*/ 3558 h 13072"/>
              <a:gd name="T120" fmla="*/ 6677 w 16453"/>
              <a:gd name="T121" fmla="*/ 4905 h 13072"/>
              <a:gd name="T122" fmla="*/ 8149 w 16453"/>
              <a:gd name="T123" fmla="*/ 5564 h 1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53" h="13072">
                <a:moveTo>
                  <a:pt x="1929" y="9732"/>
                </a:moveTo>
                <a:lnTo>
                  <a:pt x="1929" y="9732"/>
                </a:lnTo>
                <a:lnTo>
                  <a:pt x="1826" y="9709"/>
                </a:lnTo>
                <a:lnTo>
                  <a:pt x="1725" y="9684"/>
                </a:lnTo>
                <a:lnTo>
                  <a:pt x="1626" y="9659"/>
                </a:lnTo>
                <a:lnTo>
                  <a:pt x="1529" y="9632"/>
                </a:lnTo>
                <a:lnTo>
                  <a:pt x="1433" y="9603"/>
                </a:lnTo>
                <a:lnTo>
                  <a:pt x="1340" y="9574"/>
                </a:lnTo>
                <a:lnTo>
                  <a:pt x="1249" y="9543"/>
                </a:lnTo>
                <a:lnTo>
                  <a:pt x="1161" y="9510"/>
                </a:lnTo>
                <a:lnTo>
                  <a:pt x="1076" y="9477"/>
                </a:lnTo>
                <a:lnTo>
                  <a:pt x="992" y="9442"/>
                </a:lnTo>
                <a:lnTo>
                  <a:pt x="911" y="9406"/>
                </a:lnTo>
                <a:lnTo>
                  <a:pt x="833" y="9368"/>
                </a:lnTo>
                <a:lnTo>
                  <a:pt x="758" y="9329"/>
                </a:lnTo>
                <a:lnTo>
                  <a:pt x="685" y="9288"/>
                </a:lnTo>
                <a:lnTo>
                  <a:pt x="616" y="9247"/>
                </a:lnTo>
                <a:lnTo>
                  <a:pt x="550" y="9204"/>
                </a:lnTo>
                <a:lnTo>
                  <a:pt x="487" y="9160"/>
                </a:lnTo>
                <a:lnTo>
                  <a:pt x="457" y="9137"/>
                </a:lnTo>
                <a:lnTo>
                  <a:pt x="427" y="9115"/>
                </a:lnTo>
                <a:lnTo>
                  <a:pt x="399" y="9091"/>
                </a:lnTo>
                <a:lnTo>
                  <a:pt x="372" y="9067"/>
                </a:lnTo>
                <a:lnTo>
                  <a:pt x="345" y="9043"/>
                </a:lnTo>
                <a:lnTo>
                  <a:pt x="319" y="9019"/>
                </a:lnTo>
                <a:lnTo>
                  <a:pt x="294" y="8994"/>
                </a:lnTo>
                <a:lnTo>
                  <a:pt x="270" y="8969"/>
                </a:lnTo>
                <a:lnTo>
                  <a:pt x="247" y="8943"/>
                </a:lnTo>
                <a:lnTo>
                  <a:pt x="224" y="8918"/>
                </a:lnTo>
                <a:lnTo>
                  <a:pt x="203" y="8892"/>
                </a:lnTo>
                <a:lnTo>
                  <a:pt x="183" y="8865"/>
                </a:lnTo>
                <a:lnTo>
                  <a:pt x="164" y="8839"/>
                </a:lnTo>
                <a:lnTo>
                  <a:pt x="146" y="8812"/>
                </a:lnTo>
                <a:lnTo>
                  <a:pt x="129" y="8785"/>
                </a:lnTo>
                <a:lnTo>
                  <a:pt x="112" y="8757"/>
                </a:lnTo>
                <a:lnTo>
                  <a:pt x="97" y="8729"/>
                </a:lnTo>
                <a:lnTo>
                  <a:pt x="83" y="8700"/>
                </a:lnTo>
                <a:lnTo>
                  <a:pt x="69" y="8673"/>
                </a:lnTo>
                <a:lnTo>
                  <a:pt x="58" y="8644"/>
                </a:lnTo>
                <a:lnTo>
                  <a:pt x="47" y="8614"/>
                </a:lnTo>
                <a:lnTo>
                  <a:pt x="37" y="8585"/>
                </a:lnTo>
                <a:lnTo>
                  <a:pt x="29" y="8554"/>
                </a:lnTo>
                <a:lnTo>
                  <a:pt x="22" y="8524"/>
                </a:lnTo>
                <a:lnTo>
                  <a:pt x="14" y="8494"/>
                </a:lnTo>
                <a:lnTo>
                  <a:pt x="9" y="8462"/>
                </a:lnTo>
                <a:lnTo>
                  <a:pt x="5" y="8431"/>
                </a:lnTo>
                <a:lnTo>
                  <a:pt x="3" y="8399"/>
                </a:lnTo>
                <a:lnTo>
                  <a:pt x="0" y="8367"/>
                </a:lnTo>
                <a:lnTo>
                  <a:pt x="0" y="8335"/>
                </a:lnTo>
                <a:lnTo>
                  <a:pt x="0" y="8335"/>
                </a:lnTo>
                <a:lnTo>
                  <a:pt x="0" y="8263"/>
                </a:lnTo>
                <a:lnTo>
                  <a:pt x="3" y="8193"/>
                </a:lnTo>
                <a:lnTo>
                  <a:pt x="5" y="8121"/>
                </a:lnTo>
                <a:lnTo>
                  <a:pt x="10" y="8052"/>
                </a:lnTo>
                <a:lnTo>
                  <a:pt x="17" y="7981"/>
                </a:lnTo>
                <a:lnTo>
                  <a:pt x="23" y="7912"/>
                </a:lnTo>
                <a:lnTo>
                  <a:pt x="32" y="7843"/>
                </a:lnTo>
                <a:lnTo>
                  <a:pt x="40" y="7774"/>
                </a:lnTo>
                <a:lnTo>
                  <a:pt x="52" y="7706"/>
                </a:lnTo>
                <a:lnTo>
                  <a:pt x="63" y="7636"/>
                </a:lnTo>
                <a:lnTo>
                  <a:pt x="77" y="7570"/>
                </a:lnTo>
                <a:lnTo>
                  <a:pt x="91" y="7502"/>
                </a:lnTo>
                <a:lnTo>
                  <a:pt x="107" y="7435"/>
                </a:lnTo>
                <a:lnTo>
                  <a:pt x="124" y="7370"/>
                </a:lnTo>
                <a:lnTo>
                  <a:pt x="141" y="7303"/>
                </a:lnTo>
                <a:lnTo>
                  <a:pt x="160" y="7237"/>
                </a:lnTo>
                <a:lnTo>
                  <a:pt x="180" y="7173"/>
                </a:lnTo>
                <a:lnTo>
                  <a:pt x="202" y="7109"/>
                </a:lnTo>
                <a:lnTo>
                  <a:pt x="224" y="7045"/>
                </a:lnTo>
                <a:lnTo>
                  <a:pt x="247" y="6982"/>
                </a:lnTo>
                <a:lnTo>
                  <a:pt x="272" y="6919"/>
                </a:lnTo>
                <a:lnTo>
                  <a:pt x="297" y="6856"/>
                </a:lnTo>
                <a:lnTo>
                  <a:pt x="324" y="6794"/>
                </a:lnTo>
                <a:lnTo>
                  <a:pt x="351" y="6734"/>
                </a:lnTo>
                <a:lnTo>
                  <a:pt x="380" y="6673"/>
                </a:lnTo>
                <a:lnTo>
                  <a:pt x="411" y="6613"/>
                </a:lnTo>
                <a:lnTo>
                  <a:pt x="441" y="6554"/>
                </a:lnTo>
                <a:lnTo>
                  <a:pt x="472" y="6494"/>
                </a:lnTo>
                <a:lnTo>
                  <a:pt x="506" y="6437"/>
                </a:lnTo>
                <a:lnTo>
                  <a:pt x="539" y="6380"/>
                </a:lnTo>
                <a:lnTo>
                  <a:pt x="574" y="6322"/>
                </a:lnTo>
                <a:lnTo>
                  <a:pt x="610" y="6267"/>
                </a:lnTo>
                <a:lnTo>
                  <a:pt x="646" y="6211"/>
                </a:lnTo>
                <a:lnTo>
                  <a:pt x="684" y="6156"/>
                </a:lnTo>
                <a:lnTo>
                  <a:pt x="723" y="6102"/>
                </a:lnTo>
                <a:lnTo>
                  <a:pt x="762" y="6049"/>
                </a:lnTo>
                <a:lnTo>
                  <a:pt x="802" y="5996"/>
                </a:lnTo>
                <a:lnTo>
                  <a:pt x="844" y="5944"/>
                </a:lnTo>
                <a:lnTo>
                  <a:pt x="885" y="5893"/>
                </a:lnTo>
                <a:lnTo>
                  <a:pt x="928" y="5842"/>
                </a:lnTo>
                <a:lnTo>
                  <a:pt x="972" y="5792"/>
                </a:lnTo>
                <a:lnTo>
                  <a:pt x="1018" y="5743"/>
                </a:lnTo>
                <a:lnTo>
                  <a:pt x="1063" y="5695"/>
                </a:lnTo>
                <a:lnTo>
                  <a:pt x="1110" y="5647"/>
                </a:lnTo>
                <a:lnTo>
                  <a:pt x="1156" y="5600"/>
                </a:lnTo>
                <a:lnTo>
                  <a:pt x="1204" y="5555"/>
                </a:lnTo>
                <a:lnTo>
                  <a:pt x="1253" y="5510"/>
                </a:lnTo>
                <a:lnTo>
                  <a:pt x="1302" y="5466"/>
                </a:lnTo>
                <a:lnTo>
                  <a:pt x="1353" y="5423"/>
                </a:lnTo>
                <a:lnTo>
                  <a:pt x="1403" y="5380"/>
                </a:lnTo>
                <a:lnTo>
                  <a:pt x="1455" y="5339"/>
                </a:lnTo>
                <a:lnTo>
                  <a:pt x="1508" y="5298"/>
                </a:lnTo>
                <a:lnTo>
                  <a:pt x="1560" y="5258"/>
                </a:lnTo>
                <a:lnTo>
                  <a:pt x="1615" y="5219"/>
                </a:lnTo>
                <a:lnTo>
                  <a:pt x="1669" y="5181"/>
                </a:lnTo>
                <a:lnTo>
                  <a:pt x="1724" y="5145"/>
                </a:lnTo>
                <a:lnTo>
                  <a:pt x="1781" y="5108"/>
                </a:lnTo>
                <a:lnTo>
                  <a:pt x="1837" y="5073"/>
                </a:lnTo>
                <a:lnTo>
                  <a:pt x="1894" y="5039"/>
                </a:lnTo>
                <a:lnTo>
                  <a:pt x="1952" y="5006"/>
                </a:lnTo>
                <a:lnTo>
                  <a:pt x="2010" y="4973"/>
                </a:lnTo>
                <a:lnTo>
                  <a:pt x="2069" y="4942"/>
                </a:lnTo>
                <a:lnTo>
                  <a:pt x="2130" y="4912"/>
                </a:lnTo>
                <a:lnTo>
                  <a:pt x="2190" y="4883"/>
                </a:lnTo>
                <a:lnTo>
                  <a:pt x="2190" y="4883"/>
                </a:lnTo>
                <a:lnTo>
                  <a:pt x="2233" y="4916"/>
                </a:lnTo>
                <a:lnTo>
                  <a:pt x="2276" y="4947"/>
                </a:lnTo>
                <a:lnTo>
                  <a:pt x="2320" y="4977"/>
                </a:lnTo>
                <a:lnTo>
                  <a:pt x="2365" y="5007"/>
                </a:lnTo>
                <a:lnTo>
                  <a:pt x="2410" y="5036"/>
                </a:lnTo>
                <a:lnTo>
                  <a:pt x="2457" y="5064"/>
                </a:lnTo>
                <a:lnTo>
                  <a:pt x="2504" y="5092"/>
                </a:lnTo>
                <a:lnTo>
                  <a:pt x="2550" y="5118"/>
                </a:lnTo>
                <a:lnTo>
                  <a:pt x="2598" y="5143"/>
                </a:lnTo>
                <a:lnTo>
                  <a:pt x="2646" y="5169"/>
                </a:lnTo>
                <a:lnTo>
                  <a:pt x="2695" y="5193"/>
                </a:lnTo>
                <a:lnTo>
                  <a:pt x="2744" y="5215"/>
                </a:lnTo>
                <a:lnTo>
                  <a:pt x="2795" y="5237"/>
                </a:lnTo>
                <a:lnTo>
                  <a:pt x="2845" y="5257"/>
                </a:lnTo>
                <a:lnTo>
                  <a:pt x="2895" y="5277"/>
                </a:lnTo>
                <a:lnTo>
                  <a:pt x="2947" y="5296"/>
                </a:lnTo>
                <a:lnTo>
                  <a:pt x="2999" y="5313"/>
                </a:lnTo>
                <a:lnTo>
                  <a:pt x="3051" y="5330"/>
                </a:lnTo>
                <a:lnTo>
                  <a:pt x="3103" y="5345"/>
                </a:lnTo>
                <a:lnTo>
                  <a:pt x="3157" y="5360"/>
                </a:lnTo>
                <a:lnTo>
                  <a:pt x="3210" y="5373"/>
                </a:lnTo>
                <a:lnTo>
                  <a:pt x="3264" y="5385"/>
                </a:lnTo>
                <a:lnTo>
                  <a:pt x="3318" y="5397"/>
                </a:lnTo>
                <a:lnTo>
                  <a:pt x="3374" y="5407"/>
                </a:lnTo>
                <a:lnTo>
                  <a:pt x="3429" y="5415"/>
                </a:lnTo>
                <a:lnTo>
                  <a:pt x="3485" y="5423"/>
                </a:lnTo>
                <a:lnTo>
                  <a:pt x="3540" y="5431"/>
                </a:lnTo>
                <a:lnTo>
                  <a:pt x="3597" y="5436"/>
                </a:lnTo>
                <a:lnTo>
                  <a:pt x="3653" y="5439"/>
                </a:lnTo>
                <a:lnTo>
                  <a:pt x="3710" y="5443"/>
                </a:lnTo>
                <a:lnTo>
                  <a:pt x="3767" y="5444"/>
                </a:lnTo>
                <a:lnTo>
                  <a:pt x="3825" y="5446"/>
                </a:lnTo>
                <a:lnTo>
                  <a:pt x="3825" y="5446"/>
                </a:lnTo>
                <a:lnTo>
                  <a:pt x="3896" y="5444"/>
                </a:lnTo>
                <a:lnTo>
                  <a:pt x="3967" y="5441"/>
                </a:lnTo>
                <a:lnTo>
                  <a:pt x="4038" y="5436"/>
                </a:lnTo>
                <a:lnTo>
                  <a:pt x="4107" y="5429"/>
                </a:lnTo>
                <a:lnTo>
                  <a:pt x="4176" y="5420"/>
                </a:lnTo>
                <a:lnTo>
                  <a:pt x="4244" y="5409"/>
                </a:lnTo>
                <a:lnTo>
                  <a:pt x="4312" y="5397"/>
                </a:lnTo>
                <a:lnTo>
                  <a:pt x="4379" y="5381"/>
                </a:lnTo>
                <a:lnTo>
                  <a:pt x="4446" y="5366"/>
                </a:lnTo>
                <a:lnTo>
                  <a:pt x="4512" y="5347"/>
                </a:lnTo>
                <a:lnTo>
                  <a:pt x="4578" y="5329"/>
                </a:lnTo>
                <a:lnTo>
                  <a:pt x="4642" y="5307"/>
                </a:lnTo>
                <a:lnTo>
                  <a:pt x="4706" y="5286"/>
                </a:lnTo>
                <a:lnTo>
                  <a:pt x="4769" y="5262"/>
                </a:lnTo>
                <a:lnTo>
                  <a:pt x="4832" y="5235"/>
                </a:lnTo>
                <a:lnTo>
                  <a:pt x="4894" y="5209"/>
                </a:lnTo>
                <a:lnTo>
                  <a:pt x="4894" y="5209"/>
                </a:lnTo>
                <a:lnTo>
                  <a:pt x="4820" y="5258"/>
                </a:lnTo>
                <a:lnTo>
                  <a:pt x="4745" y="5307"/>
                </a:lnTo>
                <a:lnTo>
                  <a:pt x="4673" y="5357"/>
                </a:lnTo>
                <a:lnTo>
                  <a:pt x="4600" y="5409"/>
                </a:lnTo>
                <a:lnTo>
                  <a:pt x="4530" y="5462"/>
                </a:lnTo>
                <a:lnTo>
                  <a:pt x="4459" y="5515"/>
                </a:lnTo>
                <a:lnTo>
                  <a:pt x="4389" y="5568"/>
                </a:lnTo>
                <a:lnTo>
                  <a:pt x="4321" y="5623"/>
                </a:lnTo>
                <a:lnTo>
                  <a:pt x="4252" y="5679"/>
                </a:lnTo>
                <a:lnTo>
                  <a:pt x="4185" y="5735"/>
                </a:lnTo>
                <a:lnTo>
                  <a:pt x="4118" y="5792"/>
                </a:lnTo>
                <a:lnTo>
                  <a:pt x="4053" y="5850"/>
                </a:lnTo>
                <a:lnTo>
                  <a:pt x="3988" y="5908"/>
                </a:lnTo>
                <a:lnTo>
                  <a:pt x="3924" y="5968"/>
                </a:lnTo>
                <a:lnTo>
                  <a:pt x="3861" y="6027"/>
                </a:lnTo>
                <a:lnTo>
                  <a:pt x="3798" y="6089"/>
                </a:lnTo>
                <a:lnTo>
                  <a:pt x="3738" y="6151"/>
                </a:lnTo>
                <a:lnTo>
                  <a:pt x="3677" y="6212"/>
                </a:lnTo>
                <a:lnTo>
                  <a:pt x="3617" y="6277"/>
                </a:lnTo>
                <a:lnTo>
                  <a:pt x="3559" y="6340"/>
                </a:lnTo>
                <a:lnTo>
                  <a:pt x="3501" y="6405"/>
                </a:lnTo>
                <a:lnTo>
                  <a:pt x="3444" y="6471"/>
                </a:lnTo>
                <a:lnTo>
                  <a:pt x="3388" y="6536"/>
                </a:lnTo>
                <a:lnTo>
                  <a:pt x="3332" y="6603"/>
                </a:lnTo>
                <a:lnTo>
                  <a:pt x="3278" y="6669"/>
                </a:lnTo>
                <a:lnTo>
                  <a:pt x="3225" y="6737"/>
                </a:lnTo>
                <a:lnTo>
                  <a:pt x="3172" y="6807"/>
                </a:lnTo>
                <a:lnTo>
                  <a:pt x="3121" y="6876"/>
                </a:lnTo>
                <a:lnTo>
                  <a:pt x="3070" y="6946"/>
                </a:lnTo>
                <a:lnTo>
                  <a:pt x="3021" y="7017"/>
                </a:lnTo>
                <a:lnTo>
                  <a:pt x="2972" y="7087"/>
                </a:lnTo>
                <a:lnTo>
                  <a:pt x="2924" y="7159"/>
                </a:lnTo>
                <a:lnTo>
                  <a:pt x="2878" y="7232"/>
                </a:lnTo>
                <a:lnTo>
                  <a:pt x="2831" y="7305"/>
                </a:lnTo>
                <a:lnTo>
                  <a:pt x="2787" y="7378"/>
                </a:lnTo>
                <a:lnTo>
                  <a:pt x="2743" y="7453"/>
                </a:lnTo>
                <a:lnTo>
                  <a:pt x="2700" y="7528"/>
                </a:lnTo>
                <a:lnTo>
                  <a:pt x="2659" y="7602"/>
                </a:lnTo>
                <a:lnTo>
                  <a:pt x="2617" y="7679"/>
                </a:lnTo>
                <a:lnTo>
                  <a:pt x="2577" y="7755"/>
                </a:lnTo>
                <a:lnTo>
                  <a:pt x="2538" y="7833"/>
                </a:lnTo>
                <a:lnTo>
                  <a:pt x="2500" y="7910"/>
                </a:lnTo>
                <a:lnTo>
                  <a:pt x="2463" y="7988"/>
                </a:lnTo>
                <a:lnTo>
                  <a:pt x="2427" y="8067"/>
                </a:lnTo>
                <a:lnTo>
                  <a:pt x="2392" y="8145"/>
                </a:lnTo>
                <a:lnTo>
                  <a:pt x="2358" y="8226"/>
                </a:lnTo>
                <a:lnTo>
                  <a:pt x="2325" y="8305"/>
                </a:lnTo>
                <a:lnTo>
                  <a:pt x="2293" y="8386"/>
                </a:lnTo>
                <a:lnTo>
                  <a:pt x="2263" y="8466"/>
                </a:lnTo>
                <a:lnTo>
                  <a:pt x="2233" y="8548"/>
                </a:lnTo>
                <a:lnTo>
                  <a:pt x="2204" y="8630"/>
                </a:lnTo>
                <a:lnTo>
                  <a:pt x="2176" y="8712"/>
                </a:lnTo>
                <a:lnTo>
                  <a:pt x="2150" y="8795"/>
                </a:lnTo>
                <a:lnTo>
                  <a:pt x="2125" y="8878"/>
                </a:lnTo>
                <a:lnTo>
                  <a:pt x="2099" y="8962"/>
                </a:lnTo>
                <a:lnTo>
                  <a:pt x="2077" y="9045"/>
                </a:lnTo>
                <a:lnTo>
                  <a:pt x="2054" y="9130"/>
                </a:lnTo>
                <a:lnTo>
                  <a:pt x="2033" y="9215"/>
                </a:lnTo>
                <a:lnTo>
                  <a:pt x="2013" y="9300"/>
                </a:lnTo>
                <a:lnTo>
                  <a:pt x="1994" y="9385"/>
                </a:lnTo>
                <a:lnTo>
                  <a:pt x="1976" y="9472"/>
                </a:lnTo>
                <a:lnTo>
                  <a:pt x="1960" y="9558"/>
                </a:lnTo>
                <a:lnTo>
                  <a:pt x="1943" y="9645"/>
                </a:lnTo>
                <a:lnTo>
                  <a:pt x="1929" y="9732"/>
                </a:lnTo>
                <a:lnTo>
                  <a:pt x="1929" y="9732"/>
                </a:lnTo>
                <a:close/>
                <a:moveTo>
                  <a:pt x="3825" y="4496"/>
                </a:moveTo>
                <a:lnTo>
                  <a:pt x="3825" y="4496"/>
                </a:lnTo>
                <a:lnTo>
                  <a:pt x="3893" y="4495"/>
                </a:lnTo>
                <a:lnTo>
                  <a:pt x="3959" y="4491"/>
                </a:lnTo>
                <a:lnTo>
                  <a:pt x="4026" y="4485"/>
                </a:lnTo>
                <a:lnTo>
                  <a:pt x="4092" y="4476"/>
                </a:lnTo>
                <a:lnTo>
                  <a:pt x="4157" y="4466"/>
                </a:lnTo>
                <a:lnTo>
                  <a:pt x="4221" y="4453"/>
                </a:lnTo>
                <a:lnTo>
                  <a:pt x="4284" y="4438"/>
                </a:lnTo>
                <a:lnTo>
                  <a:pt x="4347" y="4421"/>
                </a:lnTo>
                <a:lnTo>
                  <a:pt x="4409" y="4402"/>
                </a:lnTo>
                <a:lnTo>
                  <a:pt x="4469" y="4382"/>
                </a:lnTo>
                <a:lnTo>
                  <a:pt x="4530" y="4358"/>
                </a:lnTo>
                <a:lnTo>
                  <a:pt x="4589" y="4334"/>
                </a:lnTo>
                <a:lnTo>
                  <a:pt x="4647" y="4307"/>
                </a:lnTo>
                <a:lnTo>
                  <a:pt x="4704" y="4278"/>
                </a:lnTo>
                <a:lnTo>
                  <a:pt x="4760" y="4248"/>
                </a:lnTo>
                <a:lnTo>
                  <a:pt x="4816" y="4217"/>
                </a:lnTo>
                <a:lnTo>
                  <a:pt x="4816" y="4217"/>
                </a:lnTo>
                <a:lnTo>
                  <a:pt x="4784" y="4134"/>
                </a:lnTo>
                <a:lnTo>
                  <a:pt x="4754" y="4049"/>
                </a:lnTo>
                <a:lnTo>
                  <a:pt x="4726" y="3964"/>
                </a:lnTo>
                <a:lnTo>
                  <a:pt x="4701" y="3878"/>
                </a:lnTo>
                <a:lnTo>
                  <a:pt x="4677" y="3791"/>
                </a:lnTo>
                <a:lnTo>
                  <a:pt x="4655" y="3704"/>
                </a:lnTo>
                <a:lnTo>
                  <a:pt x="4634" y="3616"/>
                </a:lnTo>
                <a:lnTo>
                  <a:pt x="4617" y="3528"/>
                </a:lnTo>
                <a:lnTo>
                  <a:pt x="4600" y="3439"/>
                </a:lnTo>
                <a:lnTo>
                  <a:pt x="4587" y="3348"/>
                </a:lnTo>
                <a:lnTo>
                  <a:pt x="4574" y="3257"/>
                </a:lnTo>
                <a:lnTo>
                  <a:pt x="4564" y="3165"/>
                </a:lnTo>
                <a:lnTo>
                  <a:pt x="4556" y="3073"/>
                </a:lnTo>
                <a:lnTo>
                  <a:pt x="4551" y="2980"/>
                </a:lnTo>
                <a:lnTo>
                  <a:pt x="4548" y="2887"/>
                </a:lnTo>
                <a:lnTo>
                  <a:pt x="4546" y="2794"/>
                </a:lnTo>
                <a:lnTo>
                  <a:pt x="4546" y="2794"/>
                </a:lnTo>
                <a:lnTo>
                  <a:pt x="4546" y="2733"/>
                </a:lnTo>
                <a:lnTo>
                  <a:pt x="4548" y="2673"/>
                </a:lnTo>
                <a:lnTo>
                  <a:pt x="4550" y="2613"/>
                </a:lnTo>
                <a:lnTo>
                  <a:pt x="4554" y="2553"/>
                </a:lnTo>
                <a:lnTo>
                  <a:pt x="4558" y="2494"/>
                </a:lnTo>
                <a:lnTo>
                  <a:pt x="4563" y="2435"/>
                </a:lnTo>
                <a:lnTo>
                  <a:pt x="4569" y="2376"/>
                </a:lnTo>
                <a:lnTo>
                  <a:pt x="4575" y="2317"/>
                </a:lnTo>
                <a:lnTo>
                  <a:pt x="4583" y="2259"/>
                </a:lnTo>
                <a:lnTo>
                  <a:pt x="4592" y="2200"/>
                </a:lnTo>
                <a:lnTo>
                  <a:pt x="4600" y="2142"/>
                </a:lnTo>
                <a:lnTo>
                  <a:pt x="4610" y="2085"/>
                </a:lnTo>
                <a:lnTo>
                  <a:pt x="4622" y="2027"/>
                </a:lnTo>
                <a:lnTo>
                  <a:pt x="4633" y="1970"/>
                </a:lnTo>
                <a:lnTo>
                  <a:pt x="4647" y="1914"/>
                </a:lnTo>
                <a:lnTo>
                  <a:pt x="4660" y="1857"/>
                </a:lnTo>
                <a:lnTo>
                  <a:pt x="4675" y="1800"/>
                </a:lnTo>
                <a:lnTo>
                  <a:pt x="4690" y="1745"/>
                </a:lnTo>
                <a:lnTo>
                  <a:pt x="4705" y="1690"/>
                </a:lnTo>
                <a:lnTo>
                  <a:pt x="4721" y="1634"/>
                </a:lnTo>
                <a:lnTo>
                  <a:pt x="4739" y="1579"/>
                </a:lnTo>
                <a:lnTo>
                  <a:pt x="4758" y="1525"/>
                </a:lnTo>
                <a:lnTo>
                  <a:pt x="4777" y="1471"/>
                </a:lnTo>
                <a:lnTo>
                  <a:pt x="4796" y="1416"/>
                </a:lnTo>
                <a:lnTo>
                  <a:pt x="4816" y="1362"/>
                </a:lnTo>
                <a:lnTo>
                  <a:pt x="4837" y="1309"/>
                </a:lnTo>
                <a:lnTo>
                  <a:pt x="4860" y="1257"/>
                </a:lnTo>
                <a:lnTo>
                  <a:pt x="4883" y="1205"/>
                </a:lnTo>
                <a:lnTo>
                  <a:pt x="4905" y="1152"/>
                </a:lnTo>
                <a:lnTo>
                  <a:pt x="4929" y="1100"/>
                </a:lnTo>
                <a:lnTo>
                  <a:pt x="4954" y="1050"/>
                </a:lnTo>
                <a:lnTo>
                  <a:pt x="4979" y="998"/>
                </a:lnTo>
                <a:lnTo>
                  <a:pt x="4979" y="998"/>
                </a:lnTo>
                <a:lnTo>
                  <a:pt x="4918" y="956"/>
                </a:lnTo>
                <a:lnTo>
                  <a:pt x="4855" y="914"/>
                </a:lnTo>
                <a:lnTo>
                  <a:pt x="4791" y="875"/>
                </a:lnTo>
                <a:lnTo>
                  <a:pt x="4724" y="837"/>
                </a:lnTo>
                <a:lnTo>
                  <a:pt x="4656" y="803"/>
                </a:lnTo>
                <a:lnTo>
                  <a:pt x="4587" y="772"/>
                </a:lnTo>
                <a:lnTo>
                  <a:pt x="4516" y="742"/>
                </a:lnTo>
                <a:lnTo>
                  <a:pt x="4481" y="728"/>
                </a:lnTo>
                <a:lnTo>
                  <a:pt x="4444" y="715"/>
                </a:lnTo>
                <a:lnTo>
                  <a:pt x="4408" y="704"/>
                </a:lnTo>
                <a:lnTo>
                  <a:pt x="4371" y="691"/>
                </a:lnTo>
                <a:lnTo>
                  <a:pt x="4333" y="681"/>
                </a:lnTo>
                <a:lnTo>
                  <a:pt x="4296" y="671"/>
                </a:lnTo>
                <a:lnTo>
                  <a:pt x="4258" y="661"/>
                </a:lnTo>
                <a:lnTo>
                  <a:pt x="4220" y="653"/>
                </a:lnTo>
                <a:lnTo>
                  <a:pt x="4182" y="645"/>
                </a:lnTo>
                <a:lnTo>
                  <a:pt x="4143" y="638"/>
                </a:lnTo>
                <a:lnTo>
                  <a:pt x="4104" y="632"/>
                </a:lnTo>
                <a:lnTo>
                  <a:pt x="4065" y="627"/>
                </a:lnTo>
                <a:lnTo>
                  <a:pt x="4026" y="622"/>
                </a:lnTo>
                <a:lnTo>
                  <a:pt x="3986" y="618"/>
                </a:lnTo>
                <a:lnTo>
                  <a:pt x="3946" y="616"/>
                </a:lnTo>
                <a:lnTo>
                  <a:pt x="3905" y="613"/>
                </a:lnTo>
                <a:lnTo>
                  <a:pt x="3865" y="612"/>
                </a:lnTo>
                <a:lnTo>
                  <a:pt x="3825" y="611"/>
                </a:lnTo>
                <a:lnTo>
                  <a:pt x="3825" y="611"/>
                </a:lnTo>
                <a:lnTo>
                  <a:pt x="3774" y="612"/>
                </a:lnTo>
                <a:lnTo>
                  <a:pt x="3725" y="613"/>
                </a:lnTo>
                <a:lnTo>
                  <a:pt x="3675" y="617"/>
                </a:lnTo>
                <a:lnTo>
                  <a:pt x="3626" y="621"/>
                </a:lnTo>
                <a:lnTo>
                  <a:pt x="3578" y="627"/>
                </a:lnTo>
                <a:lnTo>
                  <a:pt x="3529" y="633"/>
                </a:lnTo>
                <a:lnTo>
                  <a:pt x="3481" y="642"/>
                </a:lnTo>
                <a:lnTo>
                  <a:pt x="3433" y="651"/>
                </a:lnTo>
                <a:lnTo>
                  <a:pt x="3386" y="661"/>
                </a:lnTo>
                <a:lnTo>
                  <a:pt x="3340" y="672"/>
                </a:lnTo>
                <a:lnTo>
                  <a:pt x="3293" y="685"/>
                </a:lnTo>
                <a:lnTo>
                  <a:pt x="3247" y="699"/>
                </a:lnTo>
                <a:lnTo>
                  <a:pt x="3201" y="713"/>
                </a:lnTo>
                <a:lnTo>
                  <a:pt x="3157" y="729"/>
                </a:lnTo>
                <a:lnTo>
                  <a:pt x="3112" y="745"/>
                </a:lnTo>
                <a:lnTo>
                  <a:pt x="3069" y="764"/>
                </a:lnTo>
                <a:lnTo>
                  <a:pt x="3025" y="783"/>
                </a:lnTo>
                <a:lnTo>
                  <a:pt x="2982" y="803"/>
                </a:lnTo>
                <a:lnTo>
                  <a:pt x="2941" y="823"/>
                </a:lnTo>
                <a:lnTo>
                  <a:pt x="2899" y="846"/>
                </a:lnTo>
                <a:lnTo>
                  <a:pt x="2858" y="869"/>
                </a:lnTo>
                <a:lnTo>
                  <a:pt x="2817" y="893"/>
                </a:lnTo>
                <a:lnTo>
                  <a:pt x="2778" y="917"/>
                </a:lnTo>
                <a:lnTo>
                  <a:pt x="2738" y="943"/>
                </a:lnTo>
                <a:lnTo>
                  <a:pt x="2700" y="969"/>
                </a:lnTo>
                <a:lnTo>
                  <a:pt x="2662" y="997"/>
                </a:lnTo>
                <a:lnTo>
                  <a:pt x="2626" y="1025"/>
                </a:lnTo>
                <a:lnTo>
                  <a:pt x="2589" y="1055"/>
                </a:lnTo>
                <a:lnTo>
                  <a:pt x="2553" y="1084"/>
                </a:lnTo>
                <a:lnTo>
                  <a:pt x="2519" y="1116"/>
                </a:lnTo>
                <a:lnTo>
                  <a:pt x="2485" y="1147"/>
                </a:lnTo>
                <a:lnTo>
                  <a:pt x="2451" y="1180"/>
                </a:lnTo>
                <a:lnTo>
                  <a:pt x="2418" y="1214"/>
                </a:lnTo>
                <a:lnTo>
                  <a:pt x="2387" y="1248"/>
                </a:lnTo>
                <a:lnTo>
                  <a:pt x="2355" y="1282"/>
                </a:lnTo>
                <a:lnTo>
                  <a:pt x="2325" y="1318"/>
                </a:lnTo>
                <a:lnTo>
                  <a:pt x="2296" y="1354"/>
                </a:lnTo>
                <a:lnTo>
                  <a:pt x="2267" y="1391"/>
                </a:lnTo>
                <a:lnTo>
                  <a:pt x="2240" y="1429"/>
                </a:lnTo>
                <a:lnTo>
                  <a:pt x="2213" y="1467"/>
                </a:lnTo>
                <a:lnTo>
                  <a:pt x="2188" y="1506"/>
                </a:lnTo>
                <a:lnTo>
                  <a:pt x="2162" y="1546"/>
                </a:lnTo>
                <a:lnTo>
                  <a:pt x="2138" y="1586"/>
                </a:lnTo>
                <a:lnTo>
                  <a:pt x="2116" y="1628"/>
                </a:lnTo>
                <a:lnTo>
                  <a:pt x="2094" y="1670"/>
                </a:lnTo>
                <a:lnTo>
                  <a:pt x="2073" y="1711"/>
                </a:lnTo>
                <a:lnTo>
                  <a:pt x="2053" y="1754"/>
                </a:lnTo>
                <a:lnTo>
                  <a:pt x="2034" y="1797"/>
                </a:lnTo>
                <a:lnTo>
                  <a:pt x="2016" y="1841"/>
                </a:lnTo>
                <a:lnTo>
                  <a:pt x="1999" y="1885"/>
                </a:lnTo>
                <a:lnTo>
                  <a:pt x="1984" y="1930"/>
                </a:lnTo>
                <a:lnTo>
                  <a:pt x="1968" y="1976"/>
                </a:lnTo>
                <a:lnTo>
                  <a:pt x="1955" y="2022"/>
                </a:lnTo>
                <a:lnTo>
                  <a:pt x="1942" y="2067"/>
                </a:lnTo>
                <a:lnTo>
                  <a:pt x="1931" y="2115"/>
                </a:lnTo>
                <a:lnTo>
                  <a:pt x="1921" y="2162"/>
                </a:lnTo>
                <a:lnTo>
                  <a:pt x="1912" y="2210"/>
                </a:lnTo>
                <a:lnTo>
                  <a:pt x="1903" y="2258"/>
                </a:lnTo>
                <a:lnTo>
                  <a:pt x="1897" y="2305"/>
                </a:lnTo>
                <a:lnTo>
                  <a:pt x="1892" y="2355"/>
                </a:lnTo>
                <a:lnTo>
                  <a:pt x="1887" y="2404"/>
                </a:lnTo>
                <a:lnTo>
                  <a:pt x="1884" y="2454"/>
                </a:lnTo>
                <a:lnTo>
                  <a:pt x="1882" y="2503"/>
                </a:lnTo>
                <a:lnTo>
                  <a:pt x="1882" y="2553"/>
                </a:lnTo>
                <a:lnTo>
                  <a:pt x="1882" y="2553"/>
                </a:lnTo>
                <a:lnTo>
                  <a:pt x="1882" y="2604"/>
                </a:lnTo>
                <a:lnTo>
                  <a:pt x="1884" y="2653"/>
                </a:lnTo>
                <a:lnTo>
                  <a:pt x="1887" y="2703"/>
                </a:lnTo>
                <a:lnTo>
                  <a:pt x="1892" y="2752"/>
                </a:lnTo>
                <a:lnTo>
                  <a:pt x="1897" y="2800"/>
                </a:lnTo>
                <a:lnTo>
                  <a:pt x="1903" y="2849"/>
                </a:lnTo>
                <a:lnTo>
                  <a:pt x="1912" y="2897"/>
                </a:lnTo>
                <a:lnTo>
                  <a:pt x="1921" y="2945"/>
                </a:lnTo>
                <a:lnTo>
                  <a:pt x="1931" y="2992"/>
                </a:lnTo>
                <a:lnTo>
                  <a:pt x="1942" y="3038"/>
                </a:lnTo>
                <a:lnTo>
                  <a:pt x="1955" y="3085"/>
                </a:lnTo>
                <a:lnTo>
                  <a:pt x="1968" y="3131"/>
                </a:lnTo>
                <a:lnTo>
                  <a:pt x="1984" y="3177"/>
                </a:lnTo>
                <a:lnTo>
                  <a:pt x="1999" y="3221"/>
                </a:lnTo>
                <a:lnTo>
                  <a:pt x="2016" y="3265"/>
                </a:lnTo>
                <a:lnTo>
                  <a:pt x="2034" y="3309"/>
                </a:lnTo>
                <a:lnTo>
                  <a:pt x="2053" y="3353"/>
                </a:lnTo>
                <a:lnTo>
                  <a:pt x="2073" y="3396"/>
                </a:lnTo>
                <a:lnTo>
                  <a:pt x="2094" y="3437"/>
                </a:lnTo>
                <a:lnTo>
                  <a:pt x="2116" y="3479"/>
                </a:lnTo>
                <a:lnTo>
                  <a:pt x="2138" y="3520"/>
                </a:lnTo>
                <a:lnTo>
                  <a:pt x="2162" y="3561"/>
                </a:lnTo>
                <a:lnTo>
                  <a:pt x="2188" y="3600"/>
                </a:lnTo>
                <a:lnTo>
                  <a:pt x="2213" y="3639"/>
                </a:lnTo>
                <a:lnTo>
                  <a:pt x="2240" y="3678"/>
                </a:lnTo>
                <a:lnTo>
                  <a:pt x="2267" y="3716"/>
                </a:lnTo>
                <a:lnTo>
                  <a:pt x="2296" y="3752"/>
                </a:lnTo>
                <a:lnTo>
                  <a:pt x="2325" y="3789"/>
                </a:lnTo>
                <a:lnTo>
                  <a:pt x="2355" y="3824"/>
                </a:lnTo>
                <a:lnTo>
                  <a:pt x="2387" y="3859"/>
                </a:lnTo>
                <a:lnTo>
                  <a:pt x="2418" y="3893"/>
                </a:lnTo>
                <a:lnTo>
                  <a:pt x="2451" y="3927"/>
                </a:lnTo>
                <a:lnTo>
                  <a:pt x="2485" y="3959"/>
                </a:lnTo>
                <a:lnTo>
                  <a:pt x="2519" y="3991"/>
                </a:lnTo>
                <a:lnTo>
                  <a:pt x="2553" y="4022"/>
                </a:lnTo>
                <a:lnTo>
                  <a:pt x="2589" y="4052"/>
                </a:lnTo>
                <a:lnTo>
                  <a:pt x="2626" y="4081"/>
                </a:lnTo>
                <a:lnTo>
                  <a:pt x="2662" y="4110"/>
                </a:lnTo>
                <a:lnTo>
                  <a:pt x="2700" y="4137"/>
                </a:lnTo>
                <a:lnTo>
                  <a:pt x="2738" y="4164"/>
                </a:lnTo>
                <a:lnTo>
                  <a:pt x="2778" y="4189"/>
                </a:lnTo>
                <a:lnTo>
                  <a:pt x="2817" y="4214"/>
                </a:lnTo>
                <a:lnTo>
                  <a:pt x="2858" y="4238"/>
                </a:lnTo>
                <a:lnTo>
                  <a:pt x="2899" y="4261"/>
                </a:lnTo>
                <a:lnTo>
                  <a:pt x="2941" y="4283"/>
                </a:lnTo>
                <a:lnTo>
                  <a:pt x="2982" y="4304"/>
                </a:lnTo>
                <a:lnTo>
                  <a:pt x="3025" y="4324"/>
                </a:lnTo>
                <a:lnTo>
                  <a:pt x="3069" y="4343"/>
                </a:lnTo>
                <a:lnTo>
                  <a:pt x="3112" y="4362"/>
                </a:lnTo>
                <a:lnTo>
                  <a:pt x="3157" y="4378"/>
                </a:lnTo>
                <a:lnTo>
                  <a:pt x="3201" y="4394"/>
                </a:lnTo>
                <a:lnTo>
                  <a:pt x="3247" y="4408"/>
                </a:lnTo>
                <a:lnTo>
                  <a:pt x="3293" y="4422"/>
                </a:lnTo>
                <a:lnTo>
                  <a:pt x="3340" y="4435"/>
                </a:lnTo>
                <a:lnTo>
                  <a:pt x="3386" y="4446"/>
                </a:lnTo>
                <a:lnTo>
                  <a:pt x="3433" y="4456"/>
                </a:lnTo>
                <a:lnTo>
                  <a:pt x="3481" y="4465"/>
                </a:lnTo>
                <a:lnTo>
                  <a:pt x="3529" y="4474"/>
                </a:lnTo>
                <a:lnTo>
                  <a:pt x="3578" y="4480"/>
                </a:lnTo>
                <a:lnTo>
                  <a:pt x="3626" y="4486"/>
                </a:lnTo>
                <a:lnTo>
                  <a:pt x="3675" y="4490"/>
                </a:lnTo>
                <a:lnTo>
                  <a:pt x="3725" y="4494"/>
                </a:lnTo>
                <a:lnTo>
                  <a:pt x="3774" y="4495"/>
                </a:lnTo>
                <a:lnTo>
                  <a:pt x="3825" y="4496"/>
                </a:lnTo>
                <a:lnTo>
                  <a:pt x="3825" y="4496"/>
                </a:lnTo>
                <a:close/>
                <a:moveTo>
                  <a:pt x="14262" y="4883"/>
                </a:moveTo>
                <a:lnTo>
                  <a:pt x="14262" y="4883"/>
                </a:lnTo>
                <a:lnTo>
                  <a:pt x="14219" y="4916"/>
                </a:lnTo>
                <a:lnTo>
                  <a:pt x="14176" y="4947"/>
                </a:lnTo>
                <a:lnTo>
                  <a:pt x="14132" y="4977"/>
                </a:lnTo>
                <a:lnTo>
                  <a:pt x="14087" y="5007"/>
                </a:lnTo>
                <a:lnTo>
                  <a:pt x="14042" y="5036"/>
                </a:lnTo>
                <a:lnTo>
                  <a:pt x="13996" y="5064"/>
                </a:lnTo>
                <a:lnTo>
                  <a:pt x="13950" y="5092"/>
                </a:lnTo>
                <a:lnTo>
                  <a:pt x="13903" y="5118"/>
                </a:lnTo>
                <a:lnTo>
                  <a:pt x="13855" y="5143"/>
                </a:lnTo>
                <a:lnTo>
                  <a:pt x="13806" y="5169"/>
                </a:lnTo>
                <a:lnTo>
                  <a:pt x="13758" y="5193"/>
                </a:lnTo>
                <a:lnTo>
                  <a:pt x="13709" y="5215"/>
                </a:lnTo>
                <a:lnTo>
                  <a:pt x="13659" y="5237"/>
                </a:lnTo>
                <a:lnTo>
                  <a:pt x="13608" y="5257"/>
                </a:lnTo>
                <a:lnTo>
                  <a:pt x="13558" y="5277"/>
                </a:lnTo>
                <a:lnTo>
                  <a:pt x="13506" y="5296"/>
                </a:lnTo>
                <a:lnTo>
                  <a:pt x="13455" y="5313"/>
                </a:lnTo>
                <a:lnTo>
                  <a:pt x="13402" y="5330"/>
                </a:lnTo>
                <a:lnTo>
                  <a:pt x="13349" y="5345"/>
                </a:lnTo>
                <a:lnTo>
                  <a:pt x="13296" y="5360"/>
                </a:lnTo>
                <a:lnTo>
                  <a:pt x="13242" y="5373"/>
                </a:lnTo>
                <a:lnTo>
                  <a:pt x="13188" y="5385"/>
                </a:lnTo>
                <a:lnTo>
                  <a:pt x="13134" y="5397"/>
                </a:lnTo>
                <a:lnTo>
                  <a:pt x="13079" y="5407"/>
                </a:lnTo>
                <a:lnTo>
                  <a:pt x="13024" y="5415"/>
                </a:lnTo>
                <a:lnTo>
                  <a:pt x="12969" y="5423"/>
                </a:lnTo>
                <a:lnTo>
                  <a:pt x="12912" y="5431"/>
                </a:lnTo>
                <a:lnTo>
                  <a:pt x="12855" y="5436"/>
                </a:lnTo>
                <a:lnTo>
                  <a:pt x="12799" y="5439"/>
                </a:lnTo>
                <a:lnTo>
                  <a:pt x="12742" y="5443"/>
                </a:lnTo>
                <a:lnTo>
                  <a:pt x="12685" y="5444"/>
                </a:lnTo>
                <a:lnTo>
                  <a:pt x="12627" y="5446"/>
                </a:lnTo>
                <a:lnTo>
                  <a:pt x="12627" y="5446"/>
                </a:lnTo>
                <a:lnTo>
                  <a:pt x="12603" y="5444"/>
                </a:lnTo>
                <a:lnTo>
                  <a:pt x="12579" y="5443"/>
                </a:lnTo>
                <a:lnTo>
                  <a:pt x="12533" y="5438"/>
                </a:lnTo>
                <a:lnTo>
                  <a:pt x="12486" y="5433"/>
                </a:lnTo>
                <a:lnTo>
                  <a:pt x="12440" y="5429"/>
                </a:lnTo>
                <a:lnTo>
                  <a:pt x="12440" y="5429"/>
                </a:lnTo>
                <a:lnTo>
                  <a:pt x="12504" y="5477"/>
                </a:lnTo>
                <a:lnTo>
                  <a:pt x="12568" y="5525"/>
                </a:lnTo>
                <a:lnTo>
                  <a:pt x="12631" y="5574"/>
                </a:lnTo>
                <a:lnTo>
                  <a:pt x="12694" y="5623"/>
                </a:lnTo>
                <a:lnTo>
                  <a:pt x="12756" y="5674"/>
                </a:lnTo>
                <a:lnTo>
                  <a:pt x="12816" y="5725"/>
                </a:lnTo>
                <a:lnTo>
                  <a:pt x="12877" y="5777"/>
                </a:lnTo>
                <a:lnTo>
                  <a:pt x="12936" y="5828"/>
                </a:lnTo>
                <a:lnTo>
                  <a:pt x="12995" y="5881"/>
                </a:lnTo>
                <a:lnTo>
                  <a:pt x="13053" y="5935"/>
                </a:lnTo>
                <a:lnTo>
                  <a:pt x="13111" y="5990"/>
                </a:lnTo>
                <a:lnTo>
                  <a:pt x="13168" y="6044"/>
                </a:lnTo>
                <a:lnTo>
                  <a:pt x="13223" y="6099"/>
                </a:lnTo>
                <a:lnTo>
                  <a:pt x="13278" y="6156"/>
                </a:lnTo>
                <a:lnTo>
                  <a:pt x="13334" y="6212"/>
                </a:lnTo>
                <a:lnTo>
                  <a:pt x="13388" y="6269"/>
                </a:lnTo>
                <a:lnTo>
                  <a:pt x="13441" y="6327"/>
                </a:lnTo>
                <a:lnTo>
                  <a:pt x="13492" y="6385"/>
                </a:lnTo>
                <a:lnTo>
                  <a:pt x="13545" y="6444"/>
                </a:lnTo>
                <a:lnTo>
                  <a:pt x="13596" y="6503"/>
                </a:lnTo>
                <a:lnTo>
                  <a:pt x="13646" y="6564"/>
                </a:lnTo>
                <a:lnTo>
                  <a:pt x="13695" y="6624"/>
                </a:lnTo>
                <a:lnTo>
                  <a:pt x="13744" y="6686"/>
                </a:lnTo>
                <a:lnTo>
                  <a:pt x="13792" y="6748"/>
                </a:lnTo>
                <a:lnTo>
                  <a:pt x="13840" y="6810"/>
                </a:lnTo>
                <a:lnTo>
                  <a:pt x="13887" y="6873"/>
                </a:lnTo>
                <a:lnTo>
                  <a:pt x="13932" y="6936"/>
                </a:lnTo>
                <a:lnTo>
                  <a:pt x="13977" y="7001"/>
                </a:lnTo>
                <a:lnTo>
                  <a:pt x="14021" y="7065"/>
                </a:lnTo>
                <a:lnTo>
                  <a:pt x="14064" y="7129"/>
                </a:lnTo>
                <a:lnTo>
                  <a:pt x="14107" y="7195"/>
                </a:lnTo>
                <a:lnTo>
                  <a:pt x="14149" y="7261"/>
                </a:lnTo>
                <a:lnTo>
                  <a:pt x="14190" y="7328"/>
                </a:lnTo>
                <a:lnTo>
                  <a:pt x="14230" y="7395"/>
                </a:lnTo>
                <a:lnTo>
                  <a:pt x="14269" y="7461"/>
                </a:lnTo>
                <a:lnTo>
                  <a:pt x="14309" y="7529"/>
                </a:lnTo>
                <a:lnTo>
                  <a:pt x="14346" y="7597"/>
                </a:lnTo>
                <a:lnTo>
                  <a:pt x="14383" y="7667"/>
                </a:lnTo>
                <a:lnTo>
                  <a:pt x="14419" y="7736"/>
                </a:lnTo>
                <a:lnTo>
                  <a:pt x="14455" y="7805"/>
                </a:lnTo>
                <a:lnTo>
                  <a:pt x="14490" y="7876"/>
                </a:lnTo>
                <a:lnTo>
                  <a:pt x="14524" y="7946"/>
                </a:lnTo>
                <a:lnTo>
                  <a:pt x="14557" y="8017"/>
                </a:lnTo>
                <a:lnTo>
                  <a:pt x="14588" y="8088"/>
                </a:lnTo>
                <a:lnTo>
                  <a:pt x="14620" y="8160"/>
                </a:lnTo>
                <a:lnTo>
                  <a:pt x="14650" y="8232"/>
                </a:lnTo>
                <a:lnTo>
                  <a:pt x="14680" y="8305"/>
                </a:lnTo>
                <a:lnTo>
                  <a:pt x="14709" y="8378"/>
                </a:lnTo>
                <a:lnTo>
                  <a:pt x="14737" y="8451"/>
                </a:lnTo>
                <a:lnTo>
                  <a:pt x="14763" y="8525"/>
                </a:lnTo>
                <a:lnTo>
                  <a:pt x="14790" y="8600"/>
                </a:lnTo>
                <a:lnTo>
                  <a:pt x="14815" y="8674"/>
                </a:lnTo>
                <a:lnTo>
                  <a:pt x="14840" y="8748"/>
                </a:lnTo>
                <a:lnTo>
                  <a:pt x="14864" y="8824"/>
                </a:lnTo>
                <a:lnTo>
                  <a:pt x="14887" y="8899"/>
                </a:lnTo>
                <a:lnTo>
                  <a:pt x="14908" y="8975"/>
                </a:lnTo>
                <a:lnTo>
                  <a:pt x="14929" y="9052"/>
                </a:lnTo>
                <a:lnTo>
                  <a:pt x="14949" y="9129"/>
                </a:lnTo>
                <a:lnTo>
                  <a:pt x="14968" y="9205"/>
                </a:lnTo>
                <a:lnTo>
                  <a:pt x="14987" y="9282"/>
                </a:lnTo>
                <a:lnTo>
                  <a:pt x="15004" y="9360"/>
                </a:lnTo>
                <a:lnTo>
                  <a:pt x="15021" y="9437"/>
                </a:lnTo>
                <a:lnTo>
                  <a:pt x="15036" y="9515"/>
                </a:lnTo>
                <a:lnTo>
                  <a:pt x="15052" y="9594"/>
                </a:lnTo>
                <a:lnTo>
                  <a:pt x="15052" y="9594"/>
                </a:lnTo>
                <a:lnTo>
                  <a:pt x="15128" y="9569"/>
                </a:lnTo>
                <a:lnTo>
                  <a:pt x="15204" y="9543"/>
                </a:lnTo>
                <a:lnTo>
                  <a:pt x="15277" y="9516"/>
                </a:lnTo>
                <a:lnTo>
                  <a:pt x="15350" y="9489"/>
                </a:lnTo>
                <a:lnTo>
                  <a:pt x="15420" y="9460"/>
                </a:lnTo>
                <a:lnTo>
                  <a:pt x="15488" y="9429"/>
                </a:lnTo>
                <a:lnTo>
                  <a:pt x="15555" y="9399"/>
                </a:lnTo>
                <a:lnTo>
                  <a:pt x="15621" y="9368"/>
                </a:lnTo>
                <a:lnTo>
                  <a:pt x="15684" y="9335"/>
                </a:lnTo>
                <a:lnTo>
                  <a:pt x="15744" y="9302"/>
                </a:lnTo>
                <a:lnTo>
                  <a:pt x="15803" y="9268"/>
                </a:lnTo>
                <a:lnTo>
                  <a:pt x="15860" y="9233"/>
                </a:lnTo>
                <a:lnTo>
                  <a:pt x="15914" y="9196"/>
                </a:lnTo>
                <a:lnTo>
                  <a:pt x="15966" y="9160"/>
                </a:lnTo>
                <a:lnTo>
                  <a:pt x="16016" y="9122"/>
                </a:lnTo>
                <a:lnTo>
                  <a:pt x="16063" y="9083"/>
                </a:lnTo>
                <a:lnTo>
                  <a:pt x="16108" y="9043"/>
                </a:lnTo>
                <a:lnTo>
                  <a:pt x="16151" y="9003"/>
                </a:lnTo>
                <a:lnTo>
                  <a:pt x="16191" y="8961"/>
                </a:lnTo>
                <a:lnTo>
                  <a:pt x="16228" y="8918"/>
                </a:lnTo>
                <a:lnTo>
                  <a:pt x="16263" y="8874"/>
                </a:lnTo>
                <a:lnTo>
                  <a:pt x="16294" y="8830"/>
                </a:lnTo>
                <a:lnTo>
                  <a:pt x="16325" y="8785"/>
                </a:lnTo>
                <a:lnTo>
                  <a:pt x="16351" y="8738"/>
                </a:lnTo>
                <a:lnTo>
                  <a:pt x="16362" y="8716"/>
                </a:lnTo>
                <a:lnTo>
                  <a:pt x="16374" y="8692"/>
                </a:lnTo>
                <a:lnTo>
                  <a:pt x="16385" y="8668"/>
                </a:lnTo>
                <a:lnTo>
                  <a:pt x="16395" y="8644"/>
                </a:lnTo>
                <a:lnTo>
                  <a:pt x="16404" y="8619"/>
                </a:lnTo>
                <a:lnTo>
                  <a:pt x="16413" y="8595"/>
                </a:lnTo>
                <a:lnTo>
                  <a:pt x="16420" y="8569"/>
                </a:lnTo>
                <a:lnTo>
                  <a:pt x="16427" y="8544"/>
                </a:lnTo>
                <a:lnTo>
                  <a:pt x="16433" y="8519"/>
                </a:lnTo>
                <a:lnTo>
                  <a:pt x="16438" y="8494"/>
                </a:lnTo>
                <a:lnTo>
                  <a:pt x="16443" y="8467"/>
                </a:lnTo>
                <a:lnTo>
                  <a:pt x="16447" y="8441"/>
                </a:lnTo>
                <a:lnTo>
                  <a:pt x="16449" y="8415"/>
                </a:lnTo>
                <a:lnTo>
                  <a:pt x="16452" y="8388"/>
                </a:lnTo>
                <a:lnTo>
                  <a:pt x="16452" y="8362"/>
                </a:lnTo>
                <a:lnTo>
                  <a:pt x="16453" y="8335"/>
                </a:lnTo>
                <a:lnTo>
                  <a:pt x="16453" y="8335"/>
                </a:lnTo>
                <a:lnTo>
                  <a:pt x="16452" y="8263"/>
                </a:lnTo>
                <a:lnTo>
                  <a:pt x="16451" y="8193"/>
                </a:lnTo>
                <a:lnTo>
                  <a:pt x="16447" y="8121"/>
                </a:lnTo>
                <a:lnTo>
                  <a:pt x="16443" y="8052"/>
                </a:lnTo>
                <a:lnTo>
                  <a:pt x="16437" y="7981"/>
                </a:lnTo>
                <a:lnTo>
                  <a:pt x="16429" y="7912"/>
                </a:lnTo>
                <a:lnTo>
                  <a:pt x="16422" y="7843"/>
                </a:lnTo>
                <a:lnTo>
                  <a:pt x="16412" y="7774"/>
                </a:lnTo>
                <a:lnTo>
                  <a:pt x="16401" y="7706"/>
                </a:lnTo>
                <a:lnTo>
                  <a:pt x="16389" y="7636"/>
                </a:lnTo>
                <a:lnTo>
                  <a:pt x="16376" y="7570"/>
                </a:lnTo>
                <a:lnTo>
                  <a:pt x="16361" y="7502"/>
                </a:lnTo>
                <a:lnTo>
                  <a:pt x="16346" y="7435"/>
                </a:lnTo>
                <a:lnTo>
                  <a:pt x="16330" y="7370"/>
                </a:lnTo>
                <a:lnTo>
                  <a:pt x="16312" y="7303"/>
                </a:lnTo>
                <a:lnTo>
                  <a:pt x="16293" y="7237"/>
                </a:lnTo>
                <a:lnTo>
                  <a:pt x="16273" y="7173"/>
                </a:lnTo>
                <a:lnTo>
                  <a:pt x="16252" y="7109"/>
                </a:lnTo>
                <a:lnTo>
                  <a:pt x="16229" y="7045"/>
                </a:lnTo>
                <a:lnTo>
                  <a:pt x="16205" y="6982"/>
                </a:lnTo>
                <a:lnTo>
                  <a:pt x="16181" y="6919"/>
                </a:lnTo>
                <a:lnTo>
                  <a:pt x="16156" y="6856"/>
                </a:lnTo>
                <a:lnTo>
                  <a:pt x="16128" y="6794"/>
                </a:lnTo>
                <a:lnTo>
                  <a:pt x="16101" y="6734"/>
                </a:lnTo>
                <a:lnTo>
                  <a:pt x="16073" y="6673"/>
                </a:lnTo>
                <a:lnTo>
                  <a:pt x="16043" y="6613"/>
                </a:lnTo>
                <a:lnTo>
                  <a:pt x="16011" y="6554"/>
                </a:lnTo>
                <a:lnTo>
                  <a:pt x="15980" y="6494"/>
                </a:lnTo>
                <a:lnTo>
                  <a:pt x="15947" y="6437"/>
                </a:lnTo>
                <a:lnTo>
                  <a:pt x="15913" y="6380"/>
                </a:lnTo>
                <a:lnTo>
                  <a:pt x="15879" y="6322"/>
                </a:lnTo>
                <a:lnTo>
                  <a:pt x="15842" y="6267"/>
                </a:lnTo>
                <a:lnTo>
                  <a:pt x="15806" y="6211"/>
                </a:lnTo>
                <a:lnTo>
                  <a:pt x="15768" y="6156"/>
                </a:lnTo>
                <a:lnTo>
                  <a:pt x="15730" y="6102"/>
                </a:lnTo>
                <a:lnTo>
                  <a:pt x="15691" y="6049"/>
                </a:lnTo>
                <a:lnTo>
                  <a:pt x="15651" y="5996"/>
                </a:lnTo>
                <a:lnTo>
                  <a:pt x="15609" y="5944"/>
                </a:lnTo>
                <a:lnTo>
                  <a:pt x="15567" y="5893"/>
                </a:lnTo>
                <a:lnTo>
                  <a:pt x="15524" y="5842"/>
                </a:lnTo>
                <a:lnTo>
                  <a:pt x="15480" y="5792"/>
                </a:lnTo>
                <a:lnTo>
                  <a:pt x="15436" y="5743"/>
                </a:lnTo>
                <a:lnTo>
                  <a:pt x="15390" y="5695"/>
                </a:lnTo>
                <a:lnTo>
                  <a:pt x="15344" y="5647"/>
                </a:lnTo>
                <a:lnTo>
                  <a:pt x="15297" y="5600"/>
                </a:lnTo>
                <a:lnTo>
                  <a:pt x="15249" y="5555"/>
                </a:lnTo>
                <a:lnTo>
                  <a:pt x="15200" y="5510"/>
                </a:lnTo>
                <a:lnTo>
                  <a:pt x="15151" y="5466"/>
                </a:lnTo>
                <a:lnTo>
                  <a:pt x="15101" y="5423"/>
                </a:lnTo>
                <a:lnTo>
                  <a:pt x="15049" y="5380"/>
                </a:lnTo>
                <a:lnTo>
                  <a:pt x="14997" y="5339"/>
                </a:lnTo>
                <a:lnTo>
                  <a:pt x="14944" y="5298"/>
                </a:lnTo>
                <a:lnTo>
                  <a:pt x="14892" y="5258"/>
                </a:lnTo>
                <a:lnTo>
                  <a:pt x="14837" y="5219"/>
                </a:lnTo>
                <a:lnTo>
                  <a:pt x="14783" y="5181"/>
                </a:lnTo>
                <a:lnTo>
                  <a:pt x="14728" y="5145"/>
                </a:lnTo>
                <a:lnTo>
                  <a:pt x="14672" y="5108"/>
                </a:lnTo>
                <a:lnTo>
                  <a:pt x="14616" y="5073"/>
                </a:lnTo>
                <a:lnTo>
                  <a:pt x="14558" y="5039"/>
                </a:lnTo>
                <a:lnTo>
                  <a:pt x="14500" y="5006"/>
                </a:lnTo>
                <a:lnTo>
                  <a:pt x="14442" y="4973"/>
                </a:lnTo>
                <a:lnTo>
                  <a:pt x="14383" y="4942"/>
                </a:lnTo>
                <a:lnTo>
                  <a:pt x="14322" y="4912"/>
                </a:lnTo>
                <a:lnTo>
                  <a:pt x="14262" y="4883"/>
                </a:lnTo>
                <a:lnTo>
                  <a:pt x="14262" y="4883"/>
                </a:lnTo>
                <a:close/>
                <a:moveTo>
                  <a:pt x="12112" y="4417"/>
                </a:moveTo>
                <a:lnTo>
                  <a:pt x="12112" y="4417"/>
                </a:lnTo>
                <a:lnTo>
                  <a:pt x="12175" y="4435"/>
                </a:lnTo>
                <a:lnTo>
                  <a:pt x="12237" y="4450"/>
                </a:lnTo>
                <a:lnTo>
                  <a:pt x="12301" y="4462"/>
                </a:lnTo>
                <a:lnTo>
                  <a:pt x="12364" y="4474"/>
                </a:lnTo>
                <a:lnTo>
                  <a:pt x="12430" y="4484"/>
                </a:lnTo>
                <a:lnTo>
                  <a:pt x="12494" y="4490"/>
                </a:lnTo>
                <a:lnTo>
                  <a:pt x="12561" y="4494"/>
                </a:lnTo>
                <a:lnTo>
                  <a:pt x="12627" y="4496"/>
                </a:lnTo>
                <a:lnTo>
                  <a:pt x="12627" y="4496"/>
                </a:lnTo>
                <a:lnTo>
                  <a:pt x="12678" y="4495"/>
                </a:lnTo>
                <a:lnTo>
                  <a:pt x="12727" y="4494"/>
                </a:lnTo>
                <a:lnTo>
                  <a:pt x="12776" y="4490"/>
                </a:lnTo>
                <a:lnTo>
                  <a:pt x="12826" y="4486"/>
                </a:lnTo>
                <a:lnTo>
                  <a:pt x="12874" y="4480"/>
                </a:lnTo>
                <a:lnTo>
                  <a:pt x="12923" y="4474"/>
                </a:lnTo>
                <a:lnTo>
                  <a:pt x="12971" y="4465"/>
                </a:lnTo>
                <a:lnTo>
                  <a:pt x="13019" y="4456"/>
                </a:lnTo>
                <a:lnTo>
                  <a:pt x="13066" y="4446"/>
                </a:lnTo>
                <a:lnTo>
                  <a:pt x="13112" y="4435"/>
                </a:lnTo>
                <a:lnTo>
                  <a:pt x="13159" y="4422"/>
                </a:lnTo>
                <a:lnTo>
                  <a:pt x="13204" y="4408"/>
                </a:lnTo>
                <a:lnTo>
                  <a:pt x="13249" y="4394"/>
                </a:lnTo>
                <a:lnTo>
                  <a:pt x="13295" y="4378"/>
                </a:lnTo>
                <a:lnTo>
                  <a:pt x="13339" y="4362"/>
                </a:lnTo>
                <a:lnTo>
                  <a:pt x="13383" y="4343"/>
                </a:lnTo>
                <a:lnTo>
                  <a:pt x="13426" y="4324"/>
                </a:lnTo>
                <a:lnTo>
                  <a:pt x="13469" y="4304"/>
                </a:lnTo>
                <a:lnTo>
                  <a:pt x="13511" y="4283"/>
                </a:lnTo>
                <a:lnTo>
                  <a:pt x="13553" y="4261"/>
                </a:lnTo>
                <a:lnTo>
                  <a:pt x="13593" y="4238"/>
                </a:lnTo>
                <a:lnTo>
                  <a:pt x="13635" y="4214"/>
                </a:lnTo>
                <a:lnTo>
                  <a:pt x="13674" y="4189"/>
                </a:lnTo>
                <a:lnTo>
                  <a:pt x="13713" y="4164"/>
                </a:lnTo>
                <a:lnTo>
                  <a:pt x="13752" y="4137"/>
                </a:lnTo>
                <a:lnTo>
                  <a:pt x="13790" y="4110"/>
                </a:lnTo>
                <a:lnTo>
                  <a:pt x="13826" y="4081"/>
                </a:lnTo>
                <a:lnTo>
                  <a:pt x="13863" y="4052"/>
                </a:lnTo>
                <a:lnTo>
                  <a:pt x="13898" y="4022"/>
                </a:lnTo>
                <a:lnTo>
                  <a:pt x="13933" y="3991"/>
                </a:lnTo>
                <a:lnTo>
                  <a:pt x="13967" y="3959"/>
                </a:lnTo>
                <a:lnTo>
                  <a:pt x="14000" y="3927"/>
                </a:lnTo>
                <a:lnTo>
                  <a:pt x="14033" y="3893"/>
                </a:lnTo>
                <a:lnTo>
                  <a:pt x="14065" y="3859"/>
                </a:lnTo>
                <a:lnTo>
                  <a:pt x="14096" y="3824"/>
                </a:lnTo>
                <a:lnTo>
                  <a:pt x="14126" y="3789"/>
                </a:lnTo>
                <a:lnTo>
                  <a:pt x="14155" y="3752"/>
                </a:lnTo>
                <a:lnTo>
                  <a:pt x="14184" y="3716"/>
                </a:lnTo>
                <a:lnTo>
                  <a:pt x="14212" y="3678"/>
                </a:lnTo>
                <a:lnTo>
                  <a:pt x="14238" y="3639"/>
                </a:lnTo>
                <a:lnTo>
                  <a:pt x="14263" y="3600"/>
                </a:lnTo>
                <a:lnTo>
                  <a:pt x="14288" y="3561"/>
                </a:lnTo>
                <a:lnTo>
                  <a:pt x="14312" y="3520"/>
                </a:lnTo>
                <a:lnTo>
                  <a:pt x="14335" y="3479"/>
                </a:lnTo>
                <a:lnTo>
                  <a:pt x="14358" y="3437"/>
                </a:lnTo>
                <a:lnTo>
                  <a:pt x="14378" y="3396"/>
                </a:lnTo>
                <a:lnTo>
                  <a:pt x="14398" y="3353"/>
                </a:lnTo>
                <a:lnTo>
                  <a:pt x="14417" y="3309"/>
                </a:lnTo>
                <a:lnTo>
                  <a:pt x="14434" y="3265"/>
                </a:lnTo>
                <a:lnTo>
                  <a:pt x="14452" y="3221"/>
                </a:lnTo>
                <a:lnTo>
                  <a:pt x="14467" y="3177"/>
                </a:lnTo>
                <a:lnTo>
                  <a:pt x="14482" y="3131"/>
                </a:lnTo>
                <a:lnTo>
                  <a:pt x="14496" y="3085"/>
                </a:lnTo>
                <a:lnTo>
                  <a:pt x="14509" y="3038"/>
                </a:lnTo>
                <a:lnTo>
                  <a:pt x="14520" y="2992"/>
                </a:lnTo>
                <a:lnTo>
                  <a:pt x="14530" y="2945"/>
                </a:lnTo>
                <a:lnTo>
                  <a:pt x="14539" y="2897"/>
                </a:lnTo>
                <a:lnTo>
                  <a:pt x="14548" y="2849"/>
                </a:lnTo>
                <a:lnTo>
                  <a:pt x="14554" y="2800"/>
                </a:lnTo>
                <a:lnTo>
                  <a:pt x="14559" y="2752"/>
                </a:lnTo>
                <a:lnTo>
                  <a:pt x="14564" y="2703"/>
                </a:lnTo>
                <a:lnTo>
                  <a:pt x="14567" y="2653"/>
                </a:lnTo>
                <a:lnTo>
                  <a:pt x="14569" y="2604"/>
                </a:lnTo>
                <a:lnTo>
                  <a:pt x="14569" y="2553"/>
                </a:lnTo>
                <a:lnTo>
                  <a:pt x="14569" y="2553"/>
                </a:lnTo>
                <a:lnTo>
                  <a:pt x="14569" y="2503"/>
                </a:lnTo>
                <a:lnTo>
                  <a:pt x="14567" y="2454"/>
                </a:lnTo>
                <a:lnTo>
                  <a:pt x="14564" y="2404"/>
                </a:lnTo>
                <a:lnTo>
                  <a:pt x="14559" y="2355"/>
                </a:lnTo>
                <a:lnTo>
                  <a:pt x="14554" y="2305"/>
                </a:lnTo>
                <a:lnTo>
                  <a:pt x="14548" y="2258"/>
                </a:lnTo>
                <a:lnTo>
                  <a:pt x="14539" y="2210"/>
                </a:lnTo>
                <a:lnTo>
                  <a:pt x="14530" y="2162"/>
                </a:lnTo>
                <a:lnTo>
                  <a:pt x="14520" y="2115"/>
                </a:lnTo>
                <a:lnTo>
                  <a:pt x="14509" y="2067"/>
                </a:lnTo>
                <a:lnTo>
                  <a:pt x="14496" y="2022"/>
                </a:lnTo>
                <a:lnTo>
                  <a:pt x="14482" y="1976"/>
                </a:lnTo>
                <a:lnTo>
                  <a:pt x="14467" y="1930"/>
                </a:lnTo>
                <a:lnTo>
                  <a:pt x="14452" y="1885"/>
                </a:lnTo>
                <a:lnTo>
                  <a:pt x="14434" y="1841"/>
                </a:lnTo>
                <a:lnTo>
                  <a:pt x="14417" y="1797"/>
                </a:lnTo>
                <a:lnTo>
                  <a:pt x="14398" y="1754"/>
                </a:lnTo>
                <a:lnTo>
                  <a:pt x="14378" y="1711"/>
                </a:lnTo>
                <a:lnTo>
                  <a:pt x="14358" y="1670"/>
                </a:lnTo>
                <a:lnTo>
                  <a:pt x="14335" y="1628"/>
                </a:lnTo>
                <a:lnTo>
                  <a:pt x="14312" y="1586"/>
                </a:lnTo>
                <a:lnTo>
                  <a:pt x="14288" y="1546"/>
                </a:lnTo>
                <a:lnTo>
                  <a:pt x="14263" y="1506"/>
                </a:lnTo>
                <a:lnTo>
                  <a:pt x="14238" y="1467"/>
                </a:lnTo>
                <a:lnTo>
                  <a:pt x="14212" y="1429"/>
                </a:lnTo>
                <a:lnTo>
                  <a:pt x="14184" y="1391"/>
                </a:lnTo>
                <a:lnTo>
                  <a:pt x="14155" y="1354"/>
                </a:lnTo>
                <a:lnTo>
                  <a:pt x="14126" y="1318"/>
                </a:lnTo>
                <a:lnTo>
                  <a:pt x="14096" y="1282"/>
                </a:lnTo>
                <a:lnTo>
                  <a:pt x="14065" y="1248"/>
                </a:lnTo>
                <a:lnTo>
                  <a:pt x="14033" y="1214"/>
                </a:lnTo>
                <a:lnTo>
                  <a:pt x="14000" y="1180"/>
                </a:lnTo>
                <a:lnTo>
                  <a:pt x="13967" y="1147"/>
                </a:lnTo>
                <a:lnTo>
                  <a:pt x="13933" y="1116"/>
                </a:lnTo>
                <a:lnTo>
                  <a:pt x="13898" y="1084"/>
                </a:lnTo>
                <a:lnTo>
                  <a:pt x="13863" y="1055"/>
                </a:lnTo>
                <a:lnTo>
                  <a:pt x="13826" y="1025"/>
                </a:lnTo>
                <a:lnTo>
                  <a:pt x="13790" y="997"/>
                </a:lnTo>
                <a:lnTo>
                  <a:pt x="13752" y="969"/>
                </a:lnTo>
                <a:lnTo>
                  <a:pt x="13713" y="943"/>
                </a:lnTo>
                <a:lnTo>
                  <a:pt x="13674" y="917"/>
                </a:lnTo>
                <a:lnTo>
                  <a:pt x="13635" y="893"/>
                </a:lnTo>
                <a:lnTo>
                  <a:pt x="13593" y="869"/>
                </a:lnTo>
                <a:lnTo>
                  <a:pt x="13553" y="846"/>
                </a:lnTo>
                <a:lnTo>
                  <a:pt x="13511" y="823"/>
                </a:lnTo>
                <a:lnTo>
                  <a:pt x="13469" y="803"/>
                </a:lnTo>
                <a:lnTo>
                  <a:pt x="13426" y="783"/>
                </a:lnTo>
                <a:lnTo>
                  <a:pt x="13383" y="764"/>
                </a:lnTo>
                <a:lnTo>
                  <a:pt x="13339" y="745"/>
                </a:lnTo>
                <a:lnTo>
                  <a:pt x="13295" y="729"/>
                </a:lnTo>
                <a:lnTo>
                  <a:pt x="13249" y="713"/>
                </a:lnTo>
                <a:lnTo>
                  <a:pt x="13204" y="699"/>
                </a:lnTo>
                <a:lnTo>
                  <a:pt x="13159" y="685"/>
                </a:lnTo>
                <a:lnTo>
                  <a:pt x="13112" y="672"/>
                </a:lnTo>
                <a:lnTo>
                  <a:pt x="13066" y="661"/>
                </a:lnTo>
                <a:lnTo>
                  <a:pt x="13019" y="651"/>
                </a:lnTo>
                <a:lnTo>
                  <a:pt x="12971" y="642"/>
                </a:lnTo>
                <a:lnTo>
                  <a:pt x="12923" y="633"/>
                </a:lnTo>
                <a:lnTo>
                  <a:pt x="12874" y="627"/>
                </a:lnTo>
                <a:lnTo>
                  <a:pt x="12826" y="621"/>
                </a:lnTo>
                <a:lnTo>
                  <a:pt x="12776" y="617"/>
                </a:lnTo>
                <a:lnTo>
                  <a:pt x="12727" y="613"/>
                </a:lnTo>
                <a:lnTo>
                  <a:pt x="12678" y="612"/>
                </a:lnTo>
                <a:lnTo>
                  <a:pt x="12627" y="611"/>
                </a:lnTo>
                <a:lnTo>
                  <a:pt x="12627" y="611"/>
                </a:lnTo>
                <a:lnTo>
                  <a:pt x="12578" y="612"/>
                </a:lnTo>
                <a:lnTo>
                  <a:pt x="12530" y="613"/>
                </a:lnTo>
                <a:lnTo>
                  <a:pt x="12482" y="617"/>
                </a:lnTo>
                <a:lnTo>
                  <a:pt x="12435" y="621"/>
                </a:lnTo>
                <a:lnTo>
                  <a:pt x="12387" y="627"/>
                </a:lnTo>
                <a:lnTo>
                  <a:pt x="12340" y="633"/>
                </a:lnTo>
                <a:lnTo>
                  <a:pt x="12294" y="641"/>
                </a:lnTo>
                <a:lnTo>
                  <a:pt x="12247" y="650"/>
                </a:lnTo>
                <a:lnTo>
                  <a:pt x="12202" y="660"/>
                </a:lnTo>
                <a:lnTo>
                  <a:pt x="12156" y="670"/>
                </a:lnTo>
                <a:lnTo>
                  <a:pt x="12111" y="682"/>
                </a:lnTo>
                <a:lnTo>
                  <a:pt x="12066" y="695"/>
                </a:lnTo>
                <a:lnTo>
                  <a:pt x="12022" y="709"/>
                </a:lnTo>
                <a:lnTo>
                  <a:pt x="11978" y="724"/>
                </a:lnTo>
                <a:lnTo>
                  <a:pt x="11935" y="740"/>
                </a:lnTo>
                <a:lnTo>
                  <a:pt x="11892" y="757"/>
                </a:lnTo>
                <a:lnTo>
                  <a:pt x="11892" y="757"/>
                </a:lnTo>
                <a:lnTo>
                  <a:pt x="11925" y="813"/>
                </a:lnTo>
                <a:lnTo>
                  <a:pt x="11957" y="870"/>
                </a:lnTo>
                <a:lnTo>
                  <a:pt x="11989" y="928"/>
                </a:lnTo>
                <a:lnTo>
                  <a:pt x="12019" y="986"/>
                </a:lnTo>
                <a:lnTo>
                  <a:pt x="12049" y="1044"/>
                </a:lnTo>
                <a:lnTo>
                  <a:pt x="12078" y="1103"/>
                </a:lnTo>
                <a:lnTo>
                  <a:pt x="12106" y="1162"/>
                </a:lnTo>
                <a:lnTo>
                  <a:pt x="12134" y="1223"/>
                </a:lnTo>
                <a:lnTo>
                  <a:pt x="12159" y="1283"/>
                </a:lnTo>
                <a:lnTo>
                  <a:pt x="12184" y="1343"/>
                </a:lnTo>
                <a:lnTo>
                  <a:pt x="12208" y="1405"/>
                </a:lnTo>
                <a:lnTo>
                  <a:pt x="12232" y="1467"/>
                </a:lnTo>
                <a:lnTo>
                  <a:pt x="12253" y="1530"/>
                </a:lnTo>
                <a:lnTo>
                  <a:pt x="12275" y="1593"/>
                </a:lnTo>
                <a:lnTo>
                  <a:pt x="12295" y="1656"/>
                </a:lnTo>
                <a:lnTo>
                  <a:pt x="12314" y="1720"/>
                </a:lnTo>
                <a:lnTo>
                  <a:pt x="12331" y="1784"/>
                </a:lnTo>
                <a:lnTo>
                  <a:pt x="12348" y="1848"/>
                </a:lnTo>
                <a:lnTo>
                  <a:pt x="12364" y="1914"/>
                </a:lnTo>
                <a:lnTo>
                  <a:pt x="12378" y="1979"/>
                </a:lnTo>
                <a:lnTo>
                  <a:pt x="12392" y="2045"/>
                </a:lnTo>
                <a:lnTo>
                  <a:pt x="12404" y="2111"/>
                </a:lnTo>
                <a:lnTo>
                  <a:pt x="12416" y="2178"/>
                </a:lnTo>
                <a:lnTo>
                  <a:pt x="12426" y="2245"/>
                </a:lnTo>
                <a:lnTo>
                  <a:pt x="12435" y="2313"/>
                </a:lnTo>
                <a:lnTo>
                  <a:pt x="12442" y="2381"/>
                </a:lnTo>
                <a:lnTo>
                  <a:pt x="12448" y="2449"/>
                </a:lnTo>
                <a:lnTo>
                  <a:pt x="12455" y="2517"/>
                </a:lnTo>
                <a:lnTo>
                  <a:pt x="12459" y="2586"/>
                </a:lnTo>
                <a:lnTo>
                  <a:pt x="12462" y="2654"/>
                </a:lnTo>
                <a:lnTo>
                  <a:pt x="12464" y="2723"/>
                </a:lnTo>
                <a:lnTo>
                  <a:pt x="12465" y="2794"/>
                </a:lnTo>
                <a:lnTo>
                  <a:pt x="12465" y="2794"/>
                </a:lnTo>
                <a:lnTo>
                  <a:pt x="12462" y="2902"/>
                </a:lnTo>
                <a:lnTo>
                  <a:pt x="12459" y="3009"/>
                </a:lnTo>
                <a:lnTo>
                  <a:pt x="12451" y="3116"/>
                </a:lnTo>
                <a:lnTo>
                  <a:pt x="12441" y="3222"/>
                </a:lnTo>
                <a:lnTo>
                  <a:pt x="12428" y="3327"/>
                </a:lnTo>
                <a:lnTo>
                  <a:pt x="12413" y="3431"/>
                </a:lnTo>
                <a:lnTo>
                  <a:pt x="12394" y="3534"/>
                </a:lnTo>
                <a:lnTo>
                  <a:pt x="12373" y="3636"/>
                </a:lnTo>
                <a:lnTo>
                  <a:pt x="12349" y="3738"/>
                </a:lnTo>
                <a:lnTo>
                  <a:pt x="12324" y="3838"/>
                </a:lnTo>
                <a:lnTo>
                  <a:pt x="12295" y="3937"/>
                </a:lnTo>
                <a:lnTo>
                  <a:pt x="12263" y="4035"/>
                </a:lnTo>
                <a:lnTo>
                  <a:pt x="12229" y="4132"/>
                </a:lnTo>
                <a:lnTo>
                  <a:pt x="12193" y="4229"/>
                </a:lnTo>
                <a:lnTo>
                  <a:pt x="12154" y="4324"/>
                </a:lnTo>
                <a:lnTo>
                  <a:pt x="12112" y="4417"/>
                </a:lnTo>
                <a:lnTo>
                  <a:pt x="12112" y="4417"/>
                </a:lnTo>
                <a:close/>
                <a:moveTo>
                  <a:pt x="10974" y="5884"/>
                </a:moveTo>
                <a:lnTo>
                  <a:pt x="10974" y="5884"/>
                </a:lnTo>
                <a:lnTo>
                  <a:pt x="10910" y="5934"/>
                </a:lnTo>
                <a:lnTo>
                  <a:pt x="10844" y="5983"/>
                </a:lnTo>
                <a:lnTo>
                  <a:pt x="10779" y="6031"/>
                </a:lnTo>
                <a:lnTo>
                  <a:pt x="10712" y="6076"/>
                </a:lnTo>
                <a:lnTo>
                  <a:pt x="10643" y="6122"/>
                </a:lnTo>
                <a:lnTo>
                  <a:pt x="10575" y="6166"/>
                </a:lnTo>
                <a:lnTo>
                  <a:pt x="10504" y="6207"/>
                </a:lnTo>
                <a:lnTo>
                  <a:pt x="10434" y="6248"/>
                </a:lnTo>
                <a:lnTo>
                  <a:pt x="10362" y="6288"/>
                </a:lnTo>
                <a:lnTo>
                  <a:pt x="10289" y="6326"/>
                </a:lnTo>
                <a:lnTo>
                  <a:pt x="10214" y="6362"/>
                </a:lnTo>
                <a:lnTo>
                  <a:pt x="10140" y="6396"/>
                </a:lnTo>
                <a:lnTo>
                  <a:pt x="10065" y="6430"/>
                </a:lnTo>
                <a:lnTo>
                  <a:pt x="9989" y="6462"/>
                </a:lnTo>
                <a:lnTo>
                  <a:pt x="9912" y="6492"/>
                </a:lnTo>
                <a:lnTo>
                  <a:pt x="9834" y="6521"/>
                </a:lnTo>
                <a:lnTo>
                  <a:pt x="9756" y="6549"/>
                </a:lnTo>
                <a:lnTo>
                  <a:pt x="9677" y="6574"/>
                </a:lnTo>
                <a:lnTo>
                  <a:pt x="9597" y="6598"/>
                </a:lnTo>
                <a:lnTo>
                  <a:pt x="9517" y="6620"/>
                </a:lnTo>
                <a:lnTo>
                  <a:pt x="9436" y="6641"/>
                </a:lnTo>
                <a:lnTo>
                  <a:pt x="9354" y="6661"/>
                </a:lnTo>
                <a:lnTo>
                  <a:pt x="9271" y="6677"/>
                </a:lnTo>
                <a:lnTo>
                  <a:pt x="9188" y="6693"/>
                </a:lnTo>
                <a:lnTo>
                  <a:pt x="9105" y="6707"/>
                </a:lnTo>
                <a:lnTo>
                  <a:pt x="9021" y="6719"/>
                </a:lnTo>
                <a:lnTo>
                  <a:pt x="8936" y="6729"/>
                </a:lnTo>
                <a:lnTo>
                  <a:pt x="8851" y="6737"/>
                </a:lnTo>
                <a:lnTo>
                  <a:pt x="8765" y="6744"/>
                </a:lnTo>
                <a:lnTo>
                  <a:pt x="8678" y="6749"/>
                </a:lnTo>
                <a:lnTo>
                  <a:pt x="8592" y="6751"/>
                </a:lnTo>
                <a:lnTo>
                  <a:pt x="8504" y="6753"/>
                </a:lnTo>
                <a:lnTo>
                  <a:pt x="8504" y="6753"/>
                </a:lnTo>
                <a:lnTo>
                  <a:pt x="8417" y="6751"/>
                </a:lnTo>
                <a:lnTo>
                  <a:pt x="8331" y="6749"/>
                </a:lnTo>
                <a:lnTo>
                  <a:pt x="8245" y="6744"/>
                </a:lnTo>
                <a:lnTo>
                  <a:pt x="8159" y="6737"/>
                </a:lnTo>
                <a:lnTo>
                  <a:pt x="8074" y="6729"/>
                </a:lnTo>
                <a:lnTo>
                  <a:pt x="7989" y="6719"/>
                </a:lnTo>
                <a:lnTo>
                  <a:pt x="7905" y="6707"/>
                </a:lnTo>
                <a:lnTo>
                  <a:pt x="7820" y="6693"/>
                </a:lnTo>
                <a:lnTo>
                  <a:pt x="7737" y="6677"/>
                </a:lnTo>
                <a:lnTo>
                  <a:pt x="7656" y="6661"/>
                </a:lnTo>
                <a:lnTo>
                  <a:pt x="7574" y="6641"/>
                </a:lnTo>
                <a:lnTo>
                  <a:pt x="7493" y="6620"/>
                </a:lnTo>
                <a:lnTo>
                  <a:pt x="7412" y="6598"/>
                </a:lnTo>
                <a:lnTo>
                  <a:pt x="7332" y="6574"/>
                </a:lnTo>
                <a:lnTo>
                  <a:pt x="7254" y="6549"/>
                </a:lnTo>
                <a:lnTo>
                  <a:pt x="7174" y="6521"/>
                </a:lnTo>
                <a:lnTo>
                  <a:pt x="7098" y="6492"/>
                </a:lnTo>
                <a:lnTo>
                  <a:pt x="7021" y="6462"/>
                </a:lnTo>
                <a:lnTo>
                  <a:pt x="6945" y="6430"/>
                </a:lnTo>
                <a:lnTo>
                  <a:pt x="6870" y="6396"/>
                </a:lnTo>
                <a:lnTo>
                  <a:pt x="6795" y="6362"/>
                </a:lnTo>
                <a:lnTo>
                  <a:pt x="6721" y="6326"/>
                </a:lnTo>
                <a:lnTo>
                  <a:pt x="6649" y="6288"/>
                </a:lnTo>
                <a:lnTo>
                  <a:pt x="6578" y="6248"/>
                </a:lnTo>
                <a:lnTo>
                  <a:pt x="6506" y="6207"/>
                </a:lnTo>
                <a:lnTo>
                  <a:pt x="6437" y="6166"/>
                </a:lnTo>
                <a:lnTo>
                  <a:pt x="6367" y="6122"/>
                </a:lnTo>
                <a:lnTo>
                  <a:pt x="6299" y="6076"/>
                </a:lnTo>
                <a:lnTo>
                  <a:pt x="6233" y="6031"/>
                </a:lnTo>
                <a:lnTo>
                  <a:pt x="6167" y="5983"/>
                </a:lnTo>
                <a:lnTo>
                  <a:pt x="6102" y="5934"/>
                </a:lnTo>
                <a:lnTo>
                  <a:pt x="6037" y="5884"/>
                </a:lnTo>
                <a:lnTo>
                  <a:pt x="6037" y="5884"/>
                </a:lnTo>
                <a:lnTo>
                  <a:pt x="5954" y="5928"/>
                </a:lnTo>
                <a:lnTo>
                  <a:pt x="5871" y="5972"/>
                </a:lnTo>
                <a:lnTo>
                  <a:pt x="5788" y="6017"/>
                </a:lnTo>
                <a:lnTo>
                  <a:pt x="5707" y="6065"/>
                </a:lnTo>
                <a:lnTo>
                  <a:pt x="5627" y="6113"/>
                </a:lnTo>
                <a:lnTo>
                  <a:pt x="5547" y="6163"/>
                </a:lnTo>
                <a:lnTo>
                  <a:pt x="5469" y="6215"/>
                </a:lnTo>
                <a:lnTo>
                  <a:pt x="5391" y="6267"/>
                </a:lnTo>
                <a:lnTo>
                  <a:pt x="5314" y="6321"/>
                </a:lnTo>
                <a:lnTo>
                  <a:pt x="5239" y="6376"/>
                </a:lnTo>
                <a:lnTo>
                  <a:pt x="5165" y="6431"/>
                </a:lnTo>
                <a:lnTo>
                  <a:pt x="5090" y="6489"/>
                </a:lnTo>
                <a:lnTo>
                  <a:pt x="5017" y="6547"/>
                </a:lnTo>
                <a:lnTo>
                  <a:pt x="4945" y="6608"/>
                </a:lnTo>
                <a:lnTo>
                  <a:pt x="4875" y="6668"/>
                </a:lnTo>
                <a:lnTo>
                  <a:pt x="4806" y="6731"/>
                </a:lnTo>
                <a:lnTo>
                  <a:pt x="4736" y="6794"/>
                </a:lnTo>
                <a:lnTo>
                  <a:pt x="4670" y="6858"/>
                </a:lnTo>
                <a:lnTo>
                  <a:pt x="4603" y="6924"/>
                </a:lnTo>
                <a:lnTo>
                  <a:pt x="4537" y="6991"/>
                </a:lnTo>
                <a:lnTo>
                  <a:pt x="4473" y="7059"/>
                </a:lnTo>
                <a:lnTo>
                  <a:pt x="4410" y="7128"/>
                </a:lnTo>
                <a:lnTo>
                  <a:pt x="4349" y="7197"/>
                </a:lnTo>
                <a:lnTo>
                  <a:pt x="4288" y="7269"/>
                </a:lnTo>
                <a:lnTo>
                  <a:pt x="4229" y="7341"/>
                </a:lnTo>
                <a:lnTo>
                  <a:pt x="4170" y="7414"/>
                </a:lnTo>
                <a:lnTo>
                  <a:pt x="4113" y="7488"/>
                </a:lnTo>
                <a:lnTo>
                  <a:pt x="4058" y="7562"/>
                </a:lnTo>
                <a:lnTo>
                  <a:pt x="4002" y="7639"/>
                </a:lnTo>
                <a:lnTo>
                  <a:pt x="3949" y="7716"/>
                </a:lnTo>
                <a:lnTo>
                  <a:pt x="3898" y="7794"/>
                </a:lnTo>
                <a:lnTo>
                  <a:pt x="3847" y="7872"/>
                </a:lnTo>
                <a:lnTo>
                  <a:pt x="3797" y="7952"/>
                </a:lnTo>
                <a:lnTo>
                  <a:pt x="3749" y="8033"/>
                </a:lnTo>
                <a:lnTo>
                  <a:pt x="3703" y="8115"/>
                </a:lnTo>
                <a:lnTo>
                  <a:pt x="3657" y="8197"/>
                </a:lnTo>
                <a:lnTo>
                  <a:pt x="3613" y="8280"/>
                </a:lnTo>
                <a:lnTo>
                  <a:pt x="3570" y="8364"/>
                </a:lnTo>
                <a:lnTo>
                  <a:pt x="3530" y="8449"/>
                </a:lnTo>
                <a:lnTo>
                  <a:pt x="3490" y="8534"/>
                </a:lnTo>
                <a:lnTo>
                  <a:pt x="3452" y="8621"/>
                </a:lnTo>
                <a:lnTo>
                  <a:pt x="3414" y="8708"/>
                </a:lnTo>
                <a:lnTo>
                  <a:pt x="3379" y="8796"/>
                </a:lnTo>
                <a:lnTo>
                  <a:pt x="3345" y="8885"/>
                </a:lnTo>
                <a:lnTo>
                  <a:pt x="3313" y="8975"/>
                </a:lnTo>
                <a:lnTo>
                  <a:pt x="3282" y="9064"/>
                </a:lnTo>
                <a:lnTo>
                  <a:pt x="3253" y="9155"/>
                </a:lnTo>
                <a:lnTo>
                  <a:pt x="3225" y="9247"/>
                </a:lnTo>
                <a:lnTo>
                  <a:pt x="3199" y="9339"/>
                </a:lnTo>
                <a:lnTo>
                  <a:pt x="3174" y="9432"/>
                </a:lnTo>
                <a:lnTo>
                  <a:pt x="3151" y="9526"/>
                </a:lnTo>
                <a:lnTo>
                  <a:pt x="3130" y="9620"/>
                </a:lnTo>
                <a:lnTo>
                  <a:pt x="3109" y="9715"/>
                </a:lnTo>
                <a:lnTo>
                  <a:pt x="3092" y="9810"/>
                </a:lnTo>
                <a:lnTo>
                  <a:pt x="3075" y="9905"/>
                </a:lnTo>
                <a:lnTo>
                  <a:pt x="3060" y="10002"/>
                </a:lnTo>
                <a:lnTo>
                  <a:pt x="3048" y="10099"/>
                </a:lnTo>
                <a:lnTo>
                  <a:pt x="3035" y="10197"/>
                </a:lnTo>
                <a:lnTo>
                  <a:pt x="3026" y="10296"/>
                </a:lnTo>
                <a:lnTo>
                  <a:pt x="3017" y="10394"/>
                </a:lnTo>
                <a:lnTo>
                  <a:pt x="3011" y="10493"/>
                </a:lnTo>
                <a:lnTo>
                  <a:pt x="3007" y="10593"/>
                </a:lnTo>
                <a:lnTo>
                  <a:pt x="3005" y="10692"/>
                </a:lnTo>
                <a:lnTo>
                  <a:pt x="3004" y="10793"/>
                </a:lnTo>
                <a:lnTo>
                  <a:pt x="3004" y="10793"/>
                </a:lnTo>
                <a:lnTo>
                  <a:pt x="3004" y="10828"/>
                </a:lnTo>
                <a:lnTo>
                  <a:pt x="3006" y="10864"/>
                </a:lnTo>
                <a:lnTo>
                  <a:pt x="3009" y="10899"/>
                </a:lnTo>
                <a:lnTo>
                  <a:pt x="3011" y="10933"/>
                </a:lnTo>
                <a:lnTo>
                  <a:pt x="3016" y="10967"/>
                </a:lnTo>
                <a:lnTo>
                  <a:pt x="3021" y="11002"/>
                </a:lnTo>
                <a:lnTo>
                  <a:pt x="3028" y="11035"/>
                </a:lnTo>
                <a:lnTo>
                  <a:pt x="3035" y="11069"/>
                </a:lnTo>
                <a:lnTo>
                  <a:pt x="3044" y="11102"/>
                </a:lnTo>
                <a:lnTo>
                  <a:pt x="3053" y="11136"/>
                </a:lnTo>
                <a:lnTo>
                  <a:pt x="3063" y="11168"/>
                </a:lnTo>
                <a:lnTo>
                  <a:pt x="3074" y="11200"/>
                </a:lnTo>
                <a:lnTo>
                  <a:pt x="3085" y="11232"/>
                </a:lnTo>
                <a:lnTo>
                  <a:pt x="3099" y="11264"/>
                </a:lnTo>
                <a:lnTo>
                  <a:pt x="3112" y="11295"/>
                </a:lnTo>
                <a:lnTo>
                  <a:pt x="3127" y="11327"/>
                </a:lnTo>
                <a:lnTo>
                  <a:pt x="3142" y="11358"/>
                </a:lnTo>
                <a:lnTo>
                  <a:pt x="3160" y="11389"/>
                </a:lnTo>
                <a:lnTo>
                  <a:pt x="3176" y="11419"/>
                </a:lnTo>
                <a:lnTo>
                  <a:pt x="3195" y="11449"/>
                </a:lnTo>
                <a:lnTo>
                  <a:pt x="3214" y="11479"/>
                </a:lnTo>
                <a:lnTo>
                  <a:pt x="3234" y="11509"/>
                </a:lnTo>
                <a:lnTo>
                  <a:pt x="3254" y="11538"/>
                </a:lnTo>
                <a:lnTo>
                  <a:pt x="3276" y="11567"/>
                </a:lnTo>
                <a:lnTo>
                  <a:pt x="3298" y="11596"/>
                </a:lnTo>
                <a:lnTo>
                  <a:pt x="3321" y="11625"/>
                </a:lnTo>
                <a:lnTo>
                  <a:pt x="3345" y="11653"/>
                </a:lnTo>
                <a:lnTo>
                  <a:pt x="3370" y="11681"/>
                </a:lnTo>
                <a:lnTo>
                  <a:pt x="3395" y="11708"/>
                </a:lnTo>
                <a:lnTo>
                  <a:pt x="3422" y="11736"/>
                </a:lnTo>
                <a:lnTo>
                  <a:pt x="3476" y="11790"/>
                </a:lnTo>
                <a:lnTo>
                  <a:pt x="3534" y="11843"/>
                </a:lnTo>
                <a:lnTo>
                  <a:pt x="3595" y="11895"/>
                </a:lnTo>
                <a:lnTo>
                  <a:pt x="3658" y="11945"/>
                </a:lnTo>
                <a:lnTo>
                  <a:pt x="3725" y="11995"/>
                </a:lnTo>
                <a:lnTo>
                  <a:pt x="3794" y="12043"/>
                </a:lnTo>
                <a:lnTo>
                  <a:pt x="3868" y="12091"/>
                </a:lnTo>
                <a:lnTo>
                  <a:pt x="3942" y="12137"/>
                </a:lnTo>
                <a:lnTo>
                  <a:pt x="4019" y="12182"/>
                </a:lnTo>
                <a:lnTo>
                  <a:pt x="4099" y="12226"/>
                </a:lnTo>
                <a:lnTo>
                  <a:pt x="4181" y="12269"/>
                </a:lnTo>
                <a:lnTo>
                  <a:pt x="4265" y="12310"/>
                </a:lnTo>
                <a:lnTo>
                  <a:pt x="4352" y="12351"/>
                </a:lnTo>
                <a:lnTo>
                  <a:pt x="4442" y="12391"/>
                </a:lnTo>
                <a:lnTo>
                  <a:pt x="4534" y="12429"/>
                </a:lnTo>
                <a:lnTo>
                  <a:pt x="4627" y="12466"/>
                </a:lnTo>
                <a:lnTo>
                  <a:pt x="4723" y="12503"/>
                </a:lnTo>
                <a:lnTo>
                  <a:pt x="4821" y="12538"/>
                </a:lnTo>
                <a:lnTo>
                  <a:pt x="4920" y="12571"/>
                </a:lnTo>
                <a:lnTo>
                  <a:pt x="5022" y="12605"/>
                </a:lnTo>
                <a:lnTo>
                  <a:pt x="5126" y="12636"/>
                </a:lnTo>
                <a:lnTo>
                  <a:pt x="5230" y="12667"/>
                </a:lnTo>
                <a:lnTo>
                  <a:pt x="5337" y="12696"/>
                </a:lnTo>
                <a:lnTo>
                  <a:pt x="5445" y="12725"/>
                </a:lnTo>
                <a:lnTo>
                  <a:pt x="5556" y="12752"/>
                </a:lnTo>
                <a:lnTo>
                  <a:pt x="5667" y="12777"/>
                </a:lnTo>
                <a:lnTo>
                  <a:pt x="5780" y="12803"/>
                </a:lnTo>
                <a:lnTo>
                  <a:pt x="5895" y="12827"/>
                </a:lnTo>
                <a:lnTo>
                  <a:pt x="6011" y="12849"/>
                </a:lnTo>
                <a:lnTo>
                  <a:pt x="6128" y="12872"/>
                </a:lnTo>
                <a:lnTo>
                  <a:pt x="6246" y="12892"/>
                </a:lnTo>
                <a:lnTo>
                  <a:pt x="6365" y="12912"/>
                </a:lnTo>
                <a:lnTo>
                  <a:pt x="6486" y="12930"/>
                </a:lnTo>
                <a:lnTo>
                  <a:pt x="6607" y="12947"/>
                </a:lnTo>
                <a:lnTo>
                  <a:pt x="6729" y="12964"/>
                </a:lnTo>
                <a:lnTo>
                  <a:pt x="6852" y="12979"/>
                </a:lnTo>
                <a:lnTo>
                  <a:pt x="6977" y="12993"/>
                </a:lnTo>
                <a:lnTo>
                  <a:pt x="7101" y="13005"/>
                </a:lnTo>
                <a:lnTo>
                  <a:pt x="7226" y="13017"/>
                </a:lnTo>
                <a:lnTo>
                  <a:pt x="7353" y="13027"/>
                </a:lnTo>
                <a:lnTo>
                  <a:pt x="7479" y="13037"/>
                </a:lnTo>
                <a:lnTo>
                  <a:pt x="7606" y="13046"/>
                </a:lnTo>
                <a:lnTo>
                  <a:pt x="7735" y="13052"/>
                </a:lnTo>
                <a:lnTo>
                  <a:pt x="7862" y="13058"/>
                </a:lnTo>
                <a:lnTo>
                  <a:pt x="7991" y="13063"/>
                </a:lnTo>
                <a:lnTo>
                  <a:pt x="8119" y="13067"/>
                </a:lnTo>
                <a:lnTo>
                  <a:pt x="8247" y="13071"/>
                </a:lnTo>
                <a:lnTo>
                  <a:pt x="8377" y="13072"/>
                </a:lnTo>
                <a:lnTo>
                  <a:pt x="8506" y="13072"/>
                </a:lnTo>
                <a:lnTo>
                  <a:pt x="8635" y="13072"/>
                </a:lnTo>
                <a:lnTo>
                  <a:pt x="8764" y="13071"/>
                </a:lnTo>
                <a:lnTo>
                  <a:pt x="8892" y="13067"/>
                </a:lnTo>
                <a:lnTo>
                  <a:pt x="9021" y="13063"/>
                </a:lnTo>
                <a:lnTo>
                  <a:pt x="9149" y="13058"/>
                </a:lnTo>
                <a:lnTo>
                  <a:pt x="9278" y="13052"/>
                </a:lnTo>
                <a:lnTo>
                  <a:pt x="9405" y="13046"/>
                </a:lnTo>
                <a:lnTo>
                  <a:pt x="9532" y="13037"/>
                </a:lnTo>
                <a:lnTo>
                  <a:pt x="9659" y="13027"/>
                </a:lnTo>
                <a:lnTo>
                  <a:pt x="9785" y="13017"/>
                </a:lnTo>
                <a:lnTo>
                  <a:pt x="9911" y="13005"/>
                </a:lnTo>
                <a:lnTo>
                  <a:pt x="10036" y="12993"/>
                </a:lnTo>
                <a:lnTo>
                  <a:pt x="10159" y="12979"/>
                </a:lnTo>
                <a:lnTo>
                  <a:pt x="10282" y="12964"/>
                </a:lnTo>
                <a:lnTo>
                  <a:pt x="10405" y="12947"/>
                </a:lnTo>
                <a:lnTo>
                  <a:pt x="10526" y="12930"/>
                </a:lnTo>
                <a:lnTo>
                  <a:pt x="10646" y="12912"/>
                </a:lnTo>
                <a:lnTo>
                  <a:pt x="10766" y="12892"/>
                </a:lnTo>
                <a:lnTo>
                  <a:pt x="10884" y="12872"/>
                </a:lnTo>
                <a:lnTo>
                  <a:pt x="11002" y="12849"/>
                </a:lnTo>
                <a:lnTo>
                  <a:pt x="11116" y="12827"/>
                </a:lnTo>
                <a:lnTo>
                  <a:pt x="11231" y="12803"/>
                </a:lnTo>
                <a:lnTo>
                  <a:pt x="11344" y="12777"/>
                </a:lnTo>
                <a:lnTo>
                  <a:pt x="11456" y="12752"/>
                </a:lnTo>
                <a:lnTo>
                  <a:pt x="11566" y="12725"/>
                </a:lnTo>
                <a:lnTo>
                  <a:pt x="11674" y="12696"/>
                </a:lnTo>
                <a:lnTo>
                  <a:pt x="11781" y="12667"/>
                </a:lnTo>
                <a:lnTo>
                  <a:pt x="11887" y="12636"/>
                </a:lnTo>
                <a:lnTo>
                  <a:pt x="11990" y="12605"/>
                </a:lnTo>
                <a:lnTo>
                  <a:pt x="12091" y="12571"/>
                </a:lnTo>
                <a:lnTo>
                  <a:pt x="12190" y="12538"/>
                </a:lnTo>
                <a:lnTo>
                  <a:pt x="12289" y="12503"/>
                </a:lnTo>
                <a:lnTo>
                  <a:pt x="12384" y="12466"/>
                </a:lnTo>
                <a:lnTo>
                  <a:pt x="12477" y="12429"/>
                </a:lnTo>
                <a:lnTo>
                  <a:pt x="12569" y="12391"/>
                </a:lnTo>
                <a:lnTo>
                  <a:pt x="12659" y="12351"/>
                </a:lnTo>
                <a:lnTo>
                  <a:pt x="12746" y="12310"/>
                </a:lnTo>
                <a:lnTo>
                  <a:pt x="12830" y="12269"/>
                </a:lnTo>
                <a:lnTo>
                  <a:pt x="12913" y="12226"/>
                </a:lnTo>
                <a:lnTo>
                  <a:pt x="12993" y="12182"/>
                </a:lnTo>
                <a:lnTo>
                  <a:pt x="13069" y="12137"/>
                </a:lnTo>
                <a:lnTo>
                  <a:pt x="13145" y="12091"/>
                </a:lnTo>
                <a:lnTo>
                  <a:pt x="13217" y="12043"/>
                </a:lnTo>
                <a:lnTo>
                  <a:pt x="13286" y="11995"/>
                </a:lnTo>
                <a:lnTo>
                  <a:pt x="13353" y="11945"/>
                </a:lnTo>
                <a:lnTo>
                  <a:pt x="13417" y="11895"/>
                </a:lnTo>
                <a:lnTo>
                  <a:pt x="13477" y="11843"/>
                </a:lnTo>
                <a:lnTo>
                  <a:pt x="13535" y="11790"/>
                </a:lnTo>
                <a:lnTo>
                  <a:pt x="13589" y="11736"/>
                </a:lnTo>
                <a:lnTo>
                  <a:pt x="13616" y="11708"/>
                </a:lnTo>
                <a:lnTo>
                  <a:pt x="13642" y="11681"/>
                </a:lnTo>
                <a:lnTo>
                  <a:pt x="13666" y="11653"/>
                </a:lnTo>
                <a:lnTo>
                  <a:pt x="13690" y="11625"/>
                </a:lnTo>
                <a:lnTo>
                  <a:pt x="13714" y="11596"/>
                </a:lnTo>
                <a:lnTo>
                  <a:pt x="13736" y="11567"/>
                </a:lnTo>
                <a:lnTo>
                  <a:pt x="13757" y="11538"/>
                </a:lnTo>
                <a:lnTo>
                  <a:pt x="13778" y="11509"/>
                </a:lnTo>
                <a:lnTo>
                  <a:pt x="13798" y="11479"/>
                </a:lnTo>
                <a:lnTo>
                  <a:pt x="13817" y="11449"/>
                </a:lnTo>
                <a:lnTo>
                  <a:pt x="13835" y="11419"/>
                </a:lnTo>
                <a:lnTo>
                  <a:pt x="13853" y="11389"/>
                </a:lnTo>
                <a:lnTo>
                  <a:pt x="13869" y="11358"/>
                </a:lnTo>
                <a:lnTo>
                  <a:pt x="13884" y="11327"/>
                </a:lnTo>
                <a:lnTo>
                  <a:pt x="13899" y="11295"/>
                </a:lnTo>
                <a:lnTo>
                  <a:pt x="13913" y="11264"/>
                </a:lnTo>
                <a:lnTo>
                  <a:pt x="13926" y="11232"/>
                </a:lnTo>
                <a:lnTo>
                  <a:pt x="13938" y="11200"/>
                </a:lnTo>
                <a:lnTo>
                  <a:pt x="13948" y="11168"/>
                </a:lnTo>
                <a:lnTo>
                  <a:pt x="13958" y="11136"/>
                </a:lnTo>
                <a:lnTo>
                  <a:pt x="13968" y="11102"/>
                </a:lnTo>
                <a:lnTo>
                  <a:pt x="13976" y="11069"/>
                </a:lnTo>
                <a:lnTo>
                  <a:pt x="13984" y="11035"/>
                </a:lnTo>
                <a:lnTo>
                  <a:pt x="13990" y="11002"/>
                </a:lnTo>
                <a:lnTo>
                  <a:pt x="13995" y="10967"/>
                </a:lnTo>
                <a:lnTo>
                  <a:pt x="14000" y="10933"/>
                </a:lnTo>
                <a:lnTo>
                  <a:pt x="14004" y="10899"/>
                </a:lnTo>
                <a:lnTo>
                  <a:pt x="14006" y="10864"/>
                </a:lnTo>
                <a:lnTo>
                  <a:pt x="14008" y="10828"/>
                </a:lnTo>
                <a:lnTo>
                  <a:pt x="14008" y="10793"/>
                </a:lnTo>
                <a:lnTo>
                  <a:pt x="14008" y="10793"/>
                </a:lnTo>
                <a:lnTo>
                  <a:pt x="14008" y="10692"/>
                </a:lnTo>
                <a:lnTo>
                  <a:pt x="14004" y="10593"/>
                </a:lnTo>
                <a:lnTo>
                  <a:pt x="14000" y="10493"/>
                </a:lnTo>
                <a:lnTo>
                  <a:pt x="13994" y="10394"/>
                </a:lnTo>
                <a:lnTo>
                  <a:pt x="13986" y="10296"/>
                </a:lnTo>
                <a:lnTo>
                  <a:pt x="13976" y="10197"/>
                </a:lnTo>
                <a:lnTo>
                  <a:pt x="13965" y="10099"/>
                </a:lnTo>
                <a:lnTo>
                  <a:pt x="13951" y="10002"/>
                </a:lnTo>
                <a:lnTo>
                  <a:pt x="13937" y="9905"/>
                </a:lnTo>
                <a:lnTo>
                  <a:pt x="13919" y="9810"/>
                </a:lnTo>
                <a:lnTo>
                  <a:pt x="13902" y="9715"/>
                </a:lnTo>
                <a:lnTo>
                  <a:pt x="13882" y="9620"/>
                </a:lnTo>
                <a:lnTo>
                  <a:pt x="13860" y="9526"/>
                </a:lnTo>
                <a:lnTo>
                  <a:pt x="13838" y="9432"/>
                </a:lnTo>
                <a:lnTo>
                  <a:pt x="13812" y="9339"/>
                </a:lnTo>
                <a:lnTo>
                  <a:pt x="13787" y="9247"/>
                </a:lnTo>
                <a:lnTo>
                  <a:pt x="13758" y="9155"/>
                </a:lnTo>
                <a:lnTo>
                  <a:pt x="13729" y="9064"/>
                </a:lnTo>
                <a:lnTo>
                  <a:pt x="13699" y="8975"/>
                </a:lnTo>
                <a:lnTo>
                  <a:pt x="13666" y="8885"/>
                </a:lnTo>
                <a:lnTo>
                  <a:pt x="13632" y="8796"/>
                </a:lnTo>
                <a:lnTo>
                  <a:pt x="13597" y="8708"/>
                </a:lnTo>
                <a:lnTo>
                  <a:pt x="13560" y="8621"/>
                </a:lnTo>
                <a:lnTo>
                  <a:pt x="13521" y="8534"/>
                </a:lnTo>
                <a:lnTo>
                  <a:pt x="13482" y="8449"/>
                </a:lnTo>
                <a:lnTo>
                  <a:pt x="13441" y="8364"/>
                </a:lnTo>
                <a:lnTo>
                  <a:pt x="13398" y="8280"/>
                </a:lnTo>
                <a:lnTo>
                  <a:pt x="13354" y="8197"/>
                </a:lnTo>
                <a:lnTo>
                  <a:pt x="13309" y="8115"/>
                </a:lnTo>
                <a:lnTo>
                  <a:pt x="13262" y="8033"/>
                </a:lnTo>
                <a:lnTo>
                  <a:pt x="13214" y="7952"/>
                </a:lnTo>
                <a:lnTo>
                  <a:pt x="13165" y="7872"/>
                </a:lnTo>
                <a:lnTo>
                  <a:pt x="13115" y="7794"/>
                </a:lnTo>
                <a:lnTo>
                  <a:pt x="13062" y="7716"/>
                </a:lnTo>
                <a:lnTo>
                  <a:pt x="13009" y="7639"/>
                </a:lnTo>
                <a:lnTo>
                  <a:pt x="12955" y="7562"/>
                </a:lnTo>
                <a:lnTo>
                  <a:pt x="12898" y="7488"/>
                </a:lnTo>
                <a:lnTo>
                  <a:pt x="12841" y="7414"/>
                </a:lnTo>
                <a:lnTo>
                  <a:pt x="12783" y="7341"/>
                </a:lnTo>
                <a:lnTo>
                  <a:pt x="12723" y="7269"/>
                </a:lnTo>
                <a:lnTo>
                  <a:pt x="12663" y="7197"/>
                </a:lnTo>
                <a:lnTo>
                  <a:pt x="12601" y="7128"/>
                </a:lnTo>
                <a:lnTo>
                  <a:pt x="12538" y="7059"/>
                </a:lnTo>
                <a:lnTo>
                  <a:pt x="12474" y="6991"/>
                </a:lnTo>
                <a:lnTo>
                  <a:pt x="12408" y="6924"/>
                </a:lnTo>
                <a:lnTo>
                  <a:pt x="12343" y="6858"/>
                </a:lnTo>
                <a:lnTo>
                  <a:pt x="12275" y="6794"/>
                </a:lnTo>
                <a:lnTo>
                  <a:pt x="12205" y="6731"/>
                </a:lnTo>
                <a:lnTo>
                  <a:pt x="12136" y="6668"/>
                </a:lnTo>
                <a:lnTo>
                  <a:pt x="12066" y="6608"/>
                </a:lnTo>
                <a:lnTo>
                  <a:pt x="11994" y="6547"/>
                </a:lnTo>
                <a:lnTo>
                  <a:pt x="11921" y="6489"/>
                </a:lnTo>
                <a:lnTo>
                  <a:pt x="11848" y="6431"/>
                </a:lnTo>
                <a:lnTo>
                  <a:pt x="11772" y="6376"/>
                </a:lnTo>
                <a:lnTo>
                  <a:pt x="11697" y="6321"/>
                </a:lnTo>
                <a:lnTo>
                  <a:pt x="11620" y="6267"/>
                </a:lnTo>
                <a:lnTo>
                  <a:pt x="11543" y="6215"/>
                </a:lnTo>
                <a:lnTo>
                  <a:pt x="11464" y="6163"/>
                </a:lnTo>
                <a:lnTo>
                  <a:pt x="11384" y="6113"/>
                </a:lnTo>
                <a:lnTo>
                  <a:pt x="11304" y="6065"/>
                </a:lnTo>
                <a:lnTo>
                  <a:pt x="11223" y="6017"/>
                </a:lnTo>
                <a:lnTo>
                  <a:pt x="11141" y="5972"/>
                </a:lnTo>
                <a:lnTo>
                  <a:pt x="11058" y="5928"/>
                </a:lnTo>
                <a:lnTo>
                  <a:pt x="10974" y="5884"/>
                </a:lnTo>
                <a:lnTo>
                  <a:pt x="10974" y="5884"/>
                </a:lnTo>
                <a:close/>
                <a:moveTo>
                  <a:pt x="8504" y="5587"/>
                </a:moveTo>
                <a:lnTo>
                  <a:pt x="8504" y="5587"/>
                </a:lnTo>
                <a:lnTo>
                  <a:pt x="8577" y="5585"/>
                </a:lnTo>
                <a:lnTo>
                  <a:pt x="8648" y="5583"/>
                </a:lnTo>
                <a:lnTo>
                  <a:pt x="8720" y="5579"/>
                </a:lnTo>
                <a:lnTo>
                  <a:pt x="8790" y="5573"/>
                </a:lnTo>
                <a:lnTo>
                  <a:pt x="8861" y="5564"/>
                </a:lnTo>
                <a:lnTo>
                  <a:pt x="8930" y="5555"/>
                </a:lnTo>
                <a:lnTo>
                  <a:pt x="8999" y="5544"/>
                </a:lnTo>
                <a:lnTo>
                  <a:pt x="9067" y="5530"/>
                </a:lnTo>
                <a:lnTo>
                  <a:pt x="9135" y="5515"/>
                </a:lnTo>
                <a:lnTo>
                  <a:pt x="9203" y="5498"/>
                </a:lnTo>
                <a:lnTo>
                  <a:pt x="9270" y="5481"/>
                </a:lnTo>
                <a:lnTo>
                  <a:pt x="9335" y="5462"/>
                </a:lnTo>
                <a:lnTo>
                  <a:pt x="9401" y="5441"/>
                </a:lnTo>
                <a:lnTo>
                  <a:pt x="9465" y="5418"/>
                </a:lnTo>
                <a:lnTo>
                  <a:pt x="9529" y="5393"/>
                </a:lnTo>
                <a:lnTo>
                  <a:pt x="9592" y="5368"/>
                </a:lnTo>
                <a:lnTo>
                  <a:pt x="9654" y="5340"/>
                </a:lnTo>
                <a:lnTo>
                  <a:pt x="9716" y="5312"/>
                </a:lnTo>
                <a:lnTo>
                  <a:pt x="9776" y="5282"/>
                </a:lnTo>
                <a:lnTo>
                  <a:pt x="9837" y="5250"/>
                </a:lnTo>
                <a:lnTo>
                  <a:pt x="9895" y="5216"/>
                </a:lnTo>
                <a:lnTo>
                  <a:pt x="9954" y="5182"/>
                </a:lnTo>
                <a:lnTo>
                  <a:pt x="10010" y="5147"/>
                </a:lnTo>
                <a:lnTo>
                  <a:pt x="10067" y="5109"/>
                </a:lnTo>
                <a:lnTo>
                  <a:pt x="10121" y="5072"/>
                </a:lnTo>
                <a:lnTo>
                  <a:pt x="10177" y="5033"/>
                </a:lnTo>
                <a:lnTo>
                  <a:pt x="10230" y="4991"/>
                </a:lnTo>
                <a:lnTo>
                  <a:pt x="10281" y="4950"/>
                </a:lnTo>
                <a:lnTo>
                  <a:pt x="10333" y="4905"/>
                </a:lnTo>
                <a:lnTo>
                  <a:pt x="10383" y="4861"/>
                </a:lnTo>
                <a:lnTo>
                  <a:pt x="10432" y="4816"/>
                </a:lnTo>
                <a:lnTo>
                  <a:pt x="10480" y="4769"/>
                </a:lnTo>
                <a:lnTo>
                  <a:pt x="10527" y="4722"/>
                </a:lnTo>
                <a:lnTo>
                  <a:pt x="10572" y="4673"/>
                </a:lnTo>
                <a:lnTo>
                  <a:pt x="10617" y="4622"/>
                </a:lnTo>
                <a:lnTo>
                  <a:pt x="10660" y="4571"/>
                </a:lnTo>
                <a:lnTo>
                  <a:pt x="10703" y="4519"/>
                </a:lnTo>
                <a:lnTo>
                  <a:pt x="10743" y="4465"/>
                </a:lnTo>
                <a:lnTo>
                  <a:pt x="10782" y="4411"/>
                </a:lnTo>
                <a:lnTo>
                  <a:pt x="10821" y="4355"/>
                </a:lnTo>
                <a:lnTo>
                  <a:pt x="10858" y="4300"/>
                </a:lnTo>
                <a:lnTo>
                  <a:pt x="10894" y="4242"/>
                </a:lnTo>
                <a:lnTo>
                  <a:pt x="10928" y="4184"/>
                </a:lnTo>
                <a:lnTo>
                  <a:pt x="10961" y="4125"/>
                </a:lnTo>
                <a:lnTo>
                  <a:pt x="10993" y="4066"/>
                </a:lnTo>
                <a:lnTo>
                  <a:pt x="11023" y="4005"/>
                </a:lnTo>
                <a:lnTo>
                  <a:pt x="11052" y="3943"/>
                </a:lnTo>
                <a:lnTo>
                  <a:pt x="11078" y="3882"/>
                </a:lnTo>
                <a:lnTo>
                  <a:pt x="11105" y="3818"/>
                </a:lnTo>
                <a:lnTo>
                  <a:pt x="11129" y="3755"/>
                </a:lnTo>
                <a:lnTo>
                  <a:pt x="11151" y="3689"/>
                </a:lnTo>
                <a:lnTo>
                  <a:pt x="11173" y="3625"/>
                </a:lnTo>
                <a:lnTo>
                  <a:pt x="11193" y="3558"/>
                </a:lnTo>
                <a:lnTo>
                  <a:pt x="11211" y="3491"/>
                </a:lnTo>
                <a:lnTo>
                  <a:pt x="11227" y="3425"/>
                </a:lnTo>
                <a:lnTo>
                  <a:pt x="11242" y="3357"/>
                </a:lnTo>
                <a:lnTo>
                  <a:pt x="11255" y="3289"/>
                </a:lnTo>
                <a:lnTo>
                  <a:pt x="11266" y="3220"/>
                </a:lnTo>
                <a:lnTo>
                  <a:pt x="11276" y="3149"/>
                </a:lnTo>
                <a:lnTo>
                  <a:pt x="11284" y="3080"/>
                </a:lnTo>
                <a:lnTo>
                  <a:pt x="11290" y="3009"/>
                </a:lnTo>
                <a:lnTo>
                  <a:pt x="11295" y="2937"/>
                </a:lnTo>
                <a:lnTo>
                  <a:pt x="11297" y="2866"/>
                </a:lnTo>
                <a:lnTo>
                  <a:pt x="11299" y="2794"/>
                </a:lnTo>
                <a:lnTo>
                  <a:pt x="11299" y="2794"/>
                </a:lnTo>
                <a:lnTo>
                  <a:pt x="11297" y="2722"/>
                </a:lnTo>
                <a:lnTo>
                  <a:pt x="11295" y="2650"/>
                </a:lnTo>
                <a:lnTo>
                  <a:pt x="11290" y="2579"/>
                </a:lnTo>
                <a:lnTo>
                  <a:pt x="11284" y="2508"/>
                </a:lnTo>
                <a:lnTo>
                  <a:pt x="11276" y="2439"/>
                </a:lnTo>
                <a:lnTo>
                  <a:pt x="11266" y="2368"/>
                </a:lnTo>
                <a:lnTo>
                  <a:pt x="11255" y="2300"/>
                </a:lnTo>
                <a:lnTo>
                  <a:pt x="11242" y="2231"/>
                </a:lnTo>
                <a:lnTo>
                  <a:pt x="11227" y="2163"/>
                </a:lnTo>
                <a:lnTo>
                  <a:pt x="11211" y="2096"/>
                </a:lnTo>
                <a:lnTo>
                  <a:pt x="11193" y="2030"/>
                </a:lnTo>
                <a:lnTo>
                  <a:pt x="11173" y="1964"/>
                </a:lnTo>
                <a:lnTo>
                  <a:pt x="11151" y="1899"/>
                </a:lnTo>
                <a:lnTo>
                  <a:pt x="11129" y="1834"/>
                </a:lnTo>
                <a:lnTo>
                  <a:pt x="11105" y="1770"/>
                </a:lnTo>
                <a:lnTo>
                  <a:pt x="11078" y="1707"/>
                </a:lnTo>
                <a:lnTo>
                  <a:pt x="11052" y="1646"/>
                </a:lnTo>
                <a:lnTo>
                  <a:pt x="11023" y="1584"/>
                </a:lnTo>
                <a:lnTo>
                  <a:pt x="10993" y="1523"/>
                </a:lnTo>
                <a:lnTo>
                  <a:pt x="10961" y="1463"/>
                </a:lnTo>
                <a:lnTo>
                  <a:pt x="10928" y="1404"/>
                </a:lnTo>
                <a:lnTo>
                  <a:pt x="10894" y="1346"/>
                </a:lnTo>
                <a:lnTo>
                  <a:pt x="10858" y="1289"/>
                </a:lnTo>
                <a:lnTo>
                  <a:pt x="10821" y="1233"/>
                </a:lnTo>
                <a:lnTo>
                  <a:pt x="10782" y="1177"/>
                </a:lnTo>
                <a:lnTo>
                  <a:pt x="10743" y="1123"/>
                </a:lnTo>
                <a:lnTo>
                  <a:pt x="10703" y="1070"/>
                </a:lnTo>
                <a:lnTo>
                  <a:pt x="10660" y="1017"/>
                </a:lnTo>
                <a:lnTo>
                  <a:pt x="10617" y="967"/>
                </a:lnTo>
                <a:lnTo>
                  <a:pt x="10572" y="917"/>
                </a:lnTo>
                <a:lnTo>
                  <a:pt x="10527" y="867"/>
                </a:lnTo>
                <a:lnTo>
                  <a:pt x="10480" y="820"/>
                </a:lnTo>
                <a:lnTo>
                  <a:pt x="10432" y="773"/>
                </a:lnTo>
                <a:lnTo>
                  <a:pt x="10383" y="726"/>
                </a:lnTo>
                <a:lnTo>
                  <a:pt x="10333" y="682"/>
                </a:lnTo>
                <a:lnTo>
                  <a:pt x="10281" y="638"/>
                </a:lnTo>
                <a:lnTo>
                  <a:pt x="10230" y="597"/>
                </a:lnTo>
                <a:lnTo>
                  <a:pt x="10177" y="556"/>
                </a:lnTo>
                <a:lnTo>
                  <a:pt x="10121" y="516"/>
                </a:lnTo>
                <a:lnTo>
                  <a:pt x="10067" y="478"/>
                </a:lnTo>
                <a:lnTo>
                  <a:pt x="10010" y="441"/>
                </a:lnTo>
                <a:lnTo>
                  <a:pt x="9954" y="405"/>
                </a:lnTo>
                <a:lnTo>
                  <a:pt x="9895" y="371"/>
                </a:lnTo>
                <a:lnTo>
                  <a:pt x="9837" y="337"/>
                </a:lnTo>
                <a:lnTo>
                  <a:pt x="9776" y="306"/>
                </a:lnTo>
                <a:lnTo>
                  <a:pt x="9716" y="276"/>
                </a:lnTo>
                <a:lnTo>
                  <a:pt x="9654" y="248"/>
                </a:lnTo>
                <a:lnTo>
                  <a:pt x="9592" y="220"/>
                </a:lnTo>
                <a:lnTo>
                  <a:pt x="9529" y="194"/>
                </a:lnTo>
                <a:lnTo>
                  <a:pt x="9465" y="170"/>
                </a:lnTo>
                <a:lnTo>
                  <a:pt x="9401" y="147"/>
                </a:lnTo>
                <a:lnTo>
                  <a:pt x="9335" y="126"/>
                </a:lnTo>
                <a:lnTo>
                  <a:pt x="9270" y="107"/>
                </a:lnTo>
                <a:lnTo>
                  <a:pt x="9203" y="88"/>
                </a:lnTo>
                <a:lnTo>
                  <a:pt x="9135" y="72"/>
                </a:lnTo>
                <a:lnTo>
                  <a:pt x="9067" y="57"/>
                </a:lnTo>
                <a:lnTo>
                  <a:pt x="8999" y="44"/>
                </a:lnTo>
                <a:lnTo>
                  <a:pt x="8930" y="33"/>
                </a:lnTo>
                <a:lnTo>
                  <a:pt x="8861" y="23"/>
                </a:lnTo>
                <a:lnTo>
                  <a:pt x="8790" y="15"/>
                </a:lnTo>
                <a:lnTo>
                  <a:pt x="8720" y="9"/>
                </a:lnTo>
                <a:lnTo>
                  <a:pt x="8648" y="4"/>
                </a:lnTo>
                <a:lnTo>
                  <a:pt x="8577" y="1"/>
                </a:lnTo>
                <a:lnTo>
                  <a:pt x="8504" y="0"/>
                </a:lnTo>
                <a:lnTo>
                  <a:pt x="8504" y="0"/>
                </a:lnTo>
                <a:lnTo>
                  <a:pt x="8433" y="1"/>
                </a:lnTo>
                <a:lnTo>
                  <a:pt x="8361" y="4"/>
                </a:lnTo>
                <a:lnTo>
                  <a:pt x="8290" y="9"/>
                </a:lnTo>
                <a:lnTo>
                  <a:pt x="8220" y="15"/>
                </a:lnTo>
                <a:lnTo>
                  <a:pt x="8149" y="23"/>
                </a:lnTo>
                <a:lnTo>
                  <a:pt x="8080" y="33"/>
                </a:lnTo>
                <a:lnTo>
                  <a:pt x="8011" y="44"/>
                </a:lnTo>
                <a:lnTo>
                  <a:pt x="7941" y="57"/>
                </a:lnTo>
                <a:lnTo>
                  <a:pt x="7873" y="72"/>
                </a:lnTo>
                <a:lnTo>
                  <a:pt x="7807" y="88"/>
                </a:lnTo>
                <a:lnTo>
                  <a:pt x="7740" y="107"/>
                </a:lnTo>
                <a:lnTo>
                  <a:pt x="7674" y="126"/>
                </a:lnTo>
                <a:lnTo>
                  <a:pt x="7609" y="147"/>
                </a:lnTo>
                <a:lnTo>
                  <a:pt x="7545" y="170"/>
                </a:lnTo>
                <a:lnTo>
                  <a:pt x="7480" y="194"/>
                </a:lnTo>
                <a:lnTo>
                  <a:pt x="7418" y="220"/>
                </a:lnTo>
                <a:lnTo>
                  <a:pt x="7356" y="248"/>
                </a:lnTo>
                <a:lnTo>
                  <a:pt x="7294" y="276"/>
                </a:lnTo>
                <a:lnTo>
                  <a:pt x="7234" y="306"/>
                </a:lnTo>
                <a:lnTo>
                  <a:pt x="7173" y="337"/>
                </a:lnTo>
                <a:lnTo>
                  <a:pt x="7114" y="371"/>
                </a:lnTo>
                <a:lnTo>
                  <a:pt x="7056" y="405"/>
                </a:lnTo>
                <a:lnTo>
                  <a:pt x="6999" y="441"/>
                </a:lnTo>
                <a:lnTo>
                  <a:pt x="6943" y="478"/>
                </a:lnTo>
                <a:lnTo>
                  <a:pt x="6887" y="516"/>
                </a:lnTo>
                <a:lnTo>
                  <a:pt x="6833" y="556"/>
                </a:lnTo>
                <a:lnTo>
                  <a:pt x="6780" y="597"/>
                </a:lnTo>
                <a:lnTo>
                  <a:pt x="6729" y="638"/>
                </a:lnTo>
                <a:lnTo>
                  <a:pt x="6677" y="682"/>
                </a:lnTo>
                <a:lnTo>
                  <a:pt x="6627" y="726"/>
                </a:lnTo>
                <a:lnTo>
                  <a:pt x="6578" y="773"/>
                </a:lnTo>
                <a:lnTo>
                  <a:pt x="6530" y="820"/>
                </a:lnTo>
                <a:lnTo>
                  <a:pt x="6483" y="867"/>
                </a:lnTo>
                <a:lnTo>
                  <a:pt x="6438" y="917"/>
                </a:lnTo>
                <a:lnTo>
                  <a:pt x="6392" y="967"/>
                </a:lnTo>
                <a:lnTo>
                  <a:pt x="6350" y="1017"/>
                </a:lnTo>
                <a:lnTo>
                  <a:pt x="6308" y="1070"/>
                </a:lnTo>
                <a:lnTo>
                  <a:pt x="6267" y="1123"/>
                </a:lnTo>
                <a:lnTo>
                  <a:pt x="6227" y="1177"/>
                </a:lnTo>
                <a:lnTo>
                  <a:pt x="6188" y="1233"/>
                </a:lnTo>
                <a:lnTo>
                  <a:pt x="6152" y="1289"/>
                </a:lnTo>
                <a:lnTo>
                  <a:pt x="6117" y="1346"/>
                </a:lnTo>
                <a:lnTo>
                  <a:pt x="6081" y="1404"/>
                </a:lnTo>
                <a:lnTo>
                  <a:pt x="6049" y="1463"/>
                </a:lnTo>
                <a:lnTo>
                  <a:pt x="6017" y="1523"/>
                </a:lnTo>
                <a:lnTo>
                  <a:pt x="5987" y="1584"/>
                </a:lnTo>
                <a:lnTo>
                  <a:pt x="5958" y="1646"/>
                </a:lnTo>
                <a:lnTo>
                  <a:pt x="5932" y="1707"/>
                </a:lnTo>
                <a:lnTo>
                  <a:pt x="5905" y="1770"/>
                </a:lnTo>
                <a:lnTo>
                  <a:pt x="5881" y="1834"/>
                </a:lnTo>
                <a:lnTo>
                  <a:pt x="5858" y="1899"/>
                </a:lnTo>
                <a:lnTo>
                  <a:pt x="5837" y="1964"/>
                </a:lnTo>
                <a:lnTo>
                  <a:pt x="5818" y="2030"/>
                </a:lnTo>
                <a:lnTo>
                  <a:pt x="5799" y="2096"/>
                </a:lnTo>
                <a:lnTo>
                  <a:pt x="5783" y="2163"/>
                </a:lnTo>
                <a:lnTo>
                  <a:pt x="5769" y="2231"/>
                </a:lnTo>
                <a:lnTo>
                  <a:pt x="5755" y="2300"/>
                </a:lnTo>
                <a:lnTo>
                  <a:pt x="5744" y="2368"/>
                </a:lnTo>
                <a:lnTo>
                  <a:pt x="5734" y="2439"/>
                </a:lnTo>
                <a:lnTo>
                  <a:pt x="5726" y="2508"/>
                </a:lnTo>
                <a:lnTo>
                  <a:pt x="5720" y="2579"/>
                </a:lnTo>
                <a:lnTo>
                  <a:pt x="5715" y="2650"/>
                </a:lnTo>
                <a:lnTo>
                  <a:pt x="5712" y="2722"/>
                </a:lnTo>
                <a:lnTo>
                  <a:pt x="5712" y="2794"/>
                </a:lnTo>
                <a:lnTo>
                  <a:pt x="5712" y="2794"/>
                </a:lnTo>
                <a:lnTo>
                  <a:pt x="5712" y="2866"/>
                </a:lnTo>
                <a:lnTo>
                  <a:pt x="5715" y="2937"/>
                </a:lnTo>
                <a:lnTo>
                  <a:pt x="5720" y="3009"/>
                </a:lnTo>
                <a:lnTo>
                  <a:pt x="5726" y="3080"/>
                </a:lnTo>
                <a:lnTo>
                  <a:pt x="5734" y="3149"/>
                </a:lnTo>
                <a:lnTo>
                  <a:pt x="5744" y="3220"/>
                </a:lnTo>
                <a:lnTo>
                  <a:pt x="5755" y="3289"/>
                </a:lnTo>
                <a:lnTo>
                  <a:pt x="5769" y="3357"/>
                </a:lnTo>
                <a:lnTo>
                  <a:pt x="5783" y="3425"/>
                </a:lnTo>
                <a:lnTo>
                  <a:pt x="5799" y="3491"/>
                </a:lnTo>
                <a:lnTo>
                  <a:pt x="5818" y="3558"/>
                </a:lnTo>
                <a:lnTo>
                  <a:pt x="5837" y="3625"/>
                </a:lnTo>
                <a:lnTo>
                  <a:pt x="5858" y="3689"/>
                </a:lnTo>
                <a:lnTo>
                  <a:pt x="5881" y="3755"/>
                </a:lnTo>
                <a:lnTo>
                  <a:pt x="5905" y="3818"/>
                </a:lnTo>
                <a:lnTo>
                  <a:pt x="5932" y="3882"/>
                </a:lnTo>
                <a:lnTo>
                  <a:pt x="5958" y="3943"/>
                </a:lnTo>
                <a:lnTo>
                  <a:pt x="5987" y="4005"/>
                </a:lnTo>
                <a:lnTo>
                  <a:pt x="6017" y="4066"/>
                </a:lnTo>
                <a:lnTo>
                  <a:pt x="6049" y="4125"/>
                </a:lnTo>
                <a:lnTo>
                  <a:pt x="6081" y="4184"/>
                </a:lnTo>
                <a:lnTo>
                  <a:pt x="6117" y="4242"/>
                </a:lnTo>
                <a:lnTo>
                  <a:pt x="6152" y="4300"/>
                </a:lnTo>
                <a:lnTo>
                  <a:pt x="6188" y="4355"/>
                </a:lnTo>
                <a:lnTo>
                  <a:pt x="6227" y="4411"/>
                </a:lnTo>
                <a:lnTo>
                  <a:pt x="6267" y="4465"/>
                </a:lnTo>
                <a:lnTo>
                  <a:pt x="6308" y="4519"/>
                </a:lnTo>
                <a:lnTo>
                  <a:pt x="6350" y="4571"/>
                </a:lnTo>
                <a:lnTo>
                  <a:pt x="6392" y="4622"/>
                </a:lnTo>
                <a:lnTo>
                  <a:pt x="6438" y="4673"/>
                </a:lnTo>
                <a:lnTo>
                  <a:pt x="6483" y="4722"/>
                </a:lnTo>
                <a:lnTo>
                  <a:pt x="6530" y="4769"/>
                </a:lnTo>
                <a:lnTo>
                  <a:pt x="6578" y="4816"/>
                </a:lnTo>
                <a:lnTo>
                  <a:pt x="6627" y="4861"/>
                </a:lnTo>
                <a:lnTo>
                  <a:pt x="6677" y="4905"/>
                </a:lnTo>
                <a:lnTo>
                  <a:pt x="6729" y="4950"/>
                </a:lnTo>
                <a:lnTo>
                  <a:pt x="6780" y="4991"/>
                </a:lnTo>
                <a:lnTo>
                  <a:pt x="6833" y="5033"/>
                </a:lnTo>
                <a:lnTo>
                  <a:pt x="6887" y="5072"/>
                </a:lnTo>
                <a:lnTo>
                  <a:pt x="6943" y="5109"/>
                </a:lnTo>
                <a:lnTo>
                  <a:pt x="6999" y="5147"/>
                </a:lnTo>
                <a:lnTo>
                  <a:pt x="7056" y="5182"/>
                </a:lnTo>
                <a:lnTo>
                  <a:pt x="7114" y="5216"/>
                </a:lnTo>
                <a:lnTo>
                  <a:pt x="7173" y="5250"/>
                </a:lnTo>
                <a:lnTo>
                  <a:pt x="7234" y="5282"/>
                </a:lnTo>
                <a:lnTo>
                  <a:pt x="7294" y="5312"/>
                </a:lnTo>
                <a:lnTo>
                  <a:pt x="7356" y="5340"/>
                </a:lnTo>
                <a:lnTo>
                  <a:pt x="7418" y="5368"/>
                </a:lnTo>
                <a:lnTo>
                  <a:pt x="7480" y="5393"/>
                </a:lnTo>
                <a:lnTo>
                  <a:pt x="7545" y="5418"/>
                </a:lnTo>
                <a:lnTo>
                  <a:pt x="7609" y="5441"/>
                </a:lnTo>
                <a:lnTo>
                  <a:pt x="7674" y="5462"/>
                </a:lnTo>
                <a:lnTo>
                  <a:pt x="7740" y="5481"/>
                </a:lnTo>
                <a:lnTo>
                  <a:pt x="7807" y="5498"/>
                </a:lnTo>
                <a:lnTo>
                  <a:pt x="7873" y="5515"/>
                </a:lnTo>
                <a:lnTo>
                  <a:pt x="7941" y="5530"/>
                </a:lnTo>
                <a:lnTo>
                  <a:pt x="8011" y="5544"/>
                </a:lnTo>
                <a:lnTo>
                  <a:pt x="8080" y="5555"/>
                </a:lnTo>
                <a:lnTo>
                  <a:pt x="8149" y="5564"/>
                </a:lnTo>
                <a:lnTo>
                  <a:pt x="8220" y="5573"/>
                </a:lnTo>
                <a:lnTo>
                  <a:pt x="8290" y="5579"/>
                </a:lnTo>
                <a:lnTo>
                  <a:pt x="8361" y="5583"/>
                </a:lnTo>
                <a:lnTo>
                  <a:pt x="8433" y="5585"/>
                </a:lnTo>
                <a:lnTo>
                  <a:pt x="8504" y="5587"/>
                </a:lnTo>
                <a:lnTo>
                  <a:pt x="8504" y="55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9" grpId="0" animBg="1"/>
      <p:bldP spid="13" grpId="0"/>
      <p:bldP spid="15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ADME-V2.3.2</a:t>
            </a:r>
            <a:r>
              <a:rPr lang="zh-CN" altLang="en-US" dirty="0" smtClean="0">
                <a:sym typeface="+mn-ea"/>
              </a:rPr>
              <a:t>版本新增功能</a:t>
            </a:r>
            <a:r>
              <a:rPr lang="zh-CN" altLang="en-US" dirty="0" smtClean="0">
                <a:sym typeface="+mn-ea"/>
              </a:rPr>
              <a:t>点简介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60070" y="1407795"/>
            <a:ext cx="11159490" cy="4884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V2.3.2</a:t>
            </a:r>
            <a:r>
              <a:rPr lang="zh-CN" altLang="en-US" sz="2000" dirty="0" smtClean="0">
                <a:sym typeface="+mn-ea"/>
              </a:rPr>
              <a:t>版本新增内容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、执行机构参数添加管底安全距离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2、</a:t>
            </a:r>
            <a:r>
              <a:rPr lang="zh-CN" altLang="en-US" sz="2000" dirty="0" smtClean="0">
                <a:sym typeface="+mn-ea"/>
              </a:rPr>
              <a:t>自动测孔深优化（和</a:t>
            </a:r>
            <a:r>
              <a:rPr lang="en-US" altLang="zh-CN" sz="2000" dirty="0" smtClean="0">
                <a:sym typeface="+mn-ea"/>
              </a:rPr>
              <a:t>AC60</a:t>
            </a:r>
            <a:r>
              <a:rPr lang="zh-CN" altLang="en-US" sz="2000" dirty="0" smtClean="0">
                <a:sym typeface="+mn-ea"/>
              </a:rPr>
              <a:t>一致）</a:t>
            </a:r>
            <a:endParaRPr lang="zh-CN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3、</a:t>
            </a:r>
            <a:r>
              <a:rPr lang="zh-CN" altLang="en-US" sz="2000" dirty="0" smtClean="0">
                <a:sym typeface="+mn-ea"/>
              </a:rPr>
              <a:t>增加上拉归零速度参数项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4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设备配置模式下</a:t>
            </a:r>
            <a:r>
              <a:rPr lang="zh-CN" sz="2000" dirty="0" smtClean="0">
                <a:sym typeface="+mn-ea"/>
              </a:rPr>
              <a:t>优化低功耗功能</a:t>
            </a:r>
            <a:endParaRPr lang="zh-CN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5</a:t>
            </a:r>
            <a:r>
              <a:rPr lang="zh-CN" sz="2000" dirty="0" smtClean="0">
                <a:sym typeface="+mn-ea"/>
              </a:rPr>
              <a:t>、</a:t>
            </a:r>
            <a:r>
              <a:rPr lang="zh-CN" altLang="en-US" sz="2000" dirty="0" smtClean="0">
                <a:sym typeface="+mn-ea"/>
              </a:rPr>
              <a:t>增加正反测异常智能处理开关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6</a:t>
            </a:r>
            <a:r>
              <a:rPr lang="zh-CN" sz="2000" dirty="0" smtClean="0">
                <a:sym typeface="+mn-ea"/>
              </a:rPr>
              <a:t>、防冻</a:t>
            </a:r>
            <a:r>
              <a:rPr lang="zh-CN" altLang="en-US" sz="2000" dirty="0" smtClean="0">
                <a:sym typeface="+mn-ea"/>
              </a:rPr>
              <a:t>机制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下放至距管口</a:t>
            </a:r>
            <a:r>
              <a:rPr lang="en-US" altLang="zh-CN" sz="2000" dirty="0" smtClean="0">
                <a:sym typeface="+mn-ea"/>
              </a:rPr>
              <a:t>1m</a:t>
            </a:r>
            <a:r>
              <a:rPr lang="zh-CN" altLang="en-US" sz="2000" dirty="0" smtClean="0">
                <a:sym typeface="+mn-ea"/>
              </a:rPr>
              <a:t>处</a:t>
            </a:r>
            <a:r>
              <a:rPr lang="en-US" altLang="zh-CN" sz="2000" dirty="0" smtClean="0">
                <a:sym typeface="+mn-ea"/>
              </a:rPr>
              <a:t>)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7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优化设备写参数方案，规避</a:t>
            </a:r>
            <a:r>
              <a:rPr lang="zh-CN" sz="2000" dirty="0" smtClean="0">
                <a:sym typeface="+mn-ea"/>
              </a:rPr>
              <a:t>电压波动</a:t>
            </a:r>
            <a:r>
              <a:rPr sz="2000" dirty="0" smtClean="0">
                <a:sym typeface="+mn-ea"/>
              </a:rPr>
              <a:t>引起程序中的参数写</a:t>
            </a:r>
            <a:r>
              <a:rPr lang="zh-CN" sz="2000" dirty="0" smtClean="0">
                <a:sym typeface="+mn-ea"/>
              </a:rPr>
              <a:t>入</a:t>
            </a:r>
            <a:r>
              <a:rPr sz="2000" dirty="0" smtClean="0">
                <a:sym typeface="+mn-ea"/>
              </a:rPr>
              <a:t>故障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 sz="2000" dirty="0" smtClean="0">
                <a:sym typeface="+mn-ea"/>
              </a:rPr>
              <a:t>8、</a:t>
            </a:r>
            <a:r>
              <a:rPr sz="2000" dirty="0" smtClean="0">
                <a:sym typeface="+mn-ea"/>
              </a:rPr>
              <a:t>固件与APP适配修改设备版本类型</a:t>
            </a:r>
            <a:r>
              <a:rPr lang="en-US" sz="2000" dirty="0" smtClean="0">
                <a:sym typeface="+mn-ea"/>
              </a:rPr>
              <a:t>H</a:t>
            </a:r>
            <a:r>
              <a:rPr sz="2000" dirty="0" smtClean="0">
                <a:sym typeface="+mn-ea"/>
              </a:rPr>
              <a:t>AC</a:t>
            </a:r>
            <a:r>
              <a:rPr lang="en-US" sz="2000" dirty="0" smtClean="0">
                <a:sym typeface="+mn-ea"/>
              </a:rPr>
              <a:t>1</a:t>
            </a:r>
            <a:r>
              <a:rPr sz="2000" dirty="0" smtClean="0">
                <a:sym typeface="+mn-ea"/>
              </a:rPr>
              <a:t>0和</a:t>
            </a:r>
            <a:r>
              <a:rPr lang="en-US" sz="2000" dirty="0" smtClean="0">
                <a:sym typeface="+mn-ea"/>
              </a:rPr>
              <a:t>H</a:t>
            </a:r>
            <a:r>
              <a:rPr sz="2000" dirty="0" smtClean="0">
                <a:sym typeface="+mn-ea"/>
              </a:rPr>
              <a:t>AC</a:t>
            </a:r>
            <a:r>
              <a:rPr lang="en-US" sz="2000" dirty="0" smtClean="0">
                <a:sym typeface="+mn-ea"/>
              </a:rPr>
              <a:t>1</a:t>
            </a:r>
            <a:r>
              <a:rPr sz="2000" dirty="0" smtClean="0">
                <a:sym typeface="+mn-ea"/>
              </a:rPr>
              <a:t>0MAX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 sz="2000" dirty="0" smtClean="0">
                <a:sym typeface="+mn-ea"/>
              </a:rPr>
              <a:t>9、</a:t>
            </a:r>
            <a:r>
              <a:rPr sz="2000" dirty="0" smtClean="0">
                <a:sym typeface="+mn-ea"/>
              </a:rPr>
              <a:t>添加数据存储功能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sz="2000" dirty="0" smtClean="0">
                <a:sym typeface="+mn-ea"/>
              </a:rPr>
              <a:t>10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zh-CN" sz="2000" dirty="0" smtClean="0">
                <a:sym typeface="+mn-ea"/>
              </a:rPr>
              <a:t>添加</a:t>
            </a:r>
            <a:r>
              <a:rPr sz="2000" dirty="0" smtClean="0">
                <a:sym typeface="+mn-ea"/>
              </a:rPr>
              <a:t>补发未上传的数据</a:t>
            </a:r>
            <a:r>
              <a:rPr lang="zh-CN" sz="2000" dirty="0" smtClean="0">
                <a:sym typeface="+mn-ea"/>
              </a:rPr>
              <a:t>功能</a:t>
            </a:r>
            <a:endParaRPr lang="zh-CN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11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固件兼容</a:t>
            </a:r>
            <a:r>
              <a:rPr lang="zh-CN" sz="2000" dirty="0" smtClean="0">
                <a:sym typeface="+mn-ea"/>
              </a:rPr>
              <a:t>蓝牙测斜仪</a:t>
            </a:r>
            <a:r>
              <a:rPr lang="en-US" altLang="zh-CN" sz="2000" dirty="0" smtClean="0">
                <a:sym typeface="+mn-ea"/>
              </a:rPr>
              <a:t>2.0</a:t>
            </a:r>
            <a:r>
              <a:rPr lang="zh-CN" altLang="en-US" sz="2000" dirty="0" smtClean="0">
                <a:sym typeface="+mn-ea"/>
              </a:rPr>
              <a:t>和蓝牙测斜仪</a:t>
            </a:r>
            <a:r>
              <a:rPr lang="en-US" altLang="zh-CN" sz="2000" dirty="0" smtClean="0">
                <a:sym typeface="+mn-ea"/>
              </a:rPr>
              <a:t>3.0</a:t>
            </a:r>
            <a:r>
              <a:rPr sz="2000" dirty="0" smtClean="0">
                <a:sym typeface="+mn-ea"/>
              </a:rPr>
              <a:t>的</a:t>
            </a:r>
            <a:r>
              <a:rPr lang="zh-CN" sz="2000" dirty="0" smtClean="0">
                <a:sym typeface="+mn-ea"/>
              </a:rPr>
              <a:t>功能</a:t>
            </a:r>
            <a:endParaRPr lang="zh-CN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12</a:t>
            </a:r>
            <a:r>
              <a:rPr lang="zh-CN" altLang="en-US" sz="2000" dirty="0" smtClean="0">
                <a:sym typeface="+mn-ea"/>
              </a:rPr>
              <a:t>、优化状态监测包括4G信号强度、外部驱动器电压、CTR供电电压、设备下降次数、钢丝绳运行里程</a:t>
            </a:r>
            <a:r>
              <a:rPr lang="zh-CN" altLang="en-US" sz="2000" dirty="0" smtClean="0">
                <a:sym typeface="+mn-ea"/>
              </a:rPr>
              <a:t>、蓝牙信号强度和测斜仪电池电压置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13</a:t>
            </a:r>
            <a:r>
              <a:rPr lang="zh-CN" altLang="en-US" sz="2000" dirty="0" smtClean="0">
                <a:sym typeface="+mn-ea"/>
              </a:rPr>
              <a:t>、原始数据上传至</a:t>
            </a:r>
            <a:r>
              <a:rPr lang="en-US" altLang="zh-CN" sz="2000" dirty="0" smtClean="0">
                <a:sym typeface="+mn-ea"/>
              </a:rPr>
              <a:t>mcloud</a:t>
            </a:r>
            <a:r>
              <a:rPr lang="zh-CN" altLang="en-US" sz="2000" dirty="0" smtClean="0">
                <a:sym typeface="+mn-ea"/>
              </a:rPr>
              <a:t>平台展示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14</a:t>
            </a:r>
            <a:r>
              <a:rPr lang="zh-CN" altLang="en-US" sz="2000" dirty="0" smtClean="0">
                <a:sym typeface="+mn-ea"/>
              </a:rPr>
              <a:t>、固定产品参数，减少出厂人员错误的配置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20" grpId="0" bldLvl="0" animBg="1"/>
      <p:bldP spid="14" grpId="0"/>
      <p:bldP spid="1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3432189"/>
            <a:ext cx="12192000" cy="342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5431" y="2497612"/>
            <a:ext cx="404114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+mj-ea"/>
              </a:rPr>
              <a:t>CHAPTER 02</a:t>
            </a:r>
            <a:endParaRPr lang="zh-CN" altLang="en-US" sz="4800" b="1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8160" y="3575350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需求方案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介绍</a:t>
            </a:r>
            <a:endParaRPr lang="zh-CN" altLang="en-US" sz="4400" b="1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506857" y="229730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85144" y="2297303"/>
            <a:ext cx="6821713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85144" y="229730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2685144" y="344189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H="1">
            <a:off x="2685144" y="4534090"/>
            <a:ext cx="6821713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9506857" y="390997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403"/>
          <p:cNvSpPr>
            <a:spLocks noEditPoints="1"/>
          </p:cNvSpPr>
          <p:nvPr/>
        </p:nvSpPr>
        <p:spPr bwMode="auto">
          <a:xfrm>
            <a:off x="5554789" y="927236"/>
            <a:ext cx="1082422" cy="860046"/>
          </a:xfrm>
          <a:custGeom>
            <a:avLst/>
            <a:gdLst>
              <a:gd name="T0" fmla="*/ 345 w 16453"/>
              <a:gd name="T1" fmla="*/ 9043 h 13072"/>
              <a:gd name="T2" fmla="*/ 0 w 16453"/>
              <a:gd name="T3" fmla="*/ 8367 h 13072"/>
              <a:gd name="T4" fmla="*/ 297 w 16453"/>
              <a:gd name="T5" fmla="*/ 6856 h 13072"/>
              <a:gd name="T6" fmla="*/ 1204 w 16453"/>
              <a:gd name="T7" fmla="*/ 5555 h 13072"/>
              <a:gd name="T8" fmla="*/ 2410 w 16453"/>
              <a:gd name="T9" fmla="*/ 5036 h 13072"/>
              <a:gd name="T10" fmla="*/ 3653 w 16453"/>
              <a:gd name="T11" fmla="*/ 5439 h 13072"/>
              <a:gd name="T12" fmla="*/ 4673 w 16453"/>
              <a:gd name="T13" fmla="*/ 5357 h 13072"/>
              <a:gd name="T14" fmla="*/ 3172 w 16453"/>
              <a:gd name="T15" fmla="*/ 6807 h 13072"/>
              <a:gd name="T16" fmla="*/ 2204 w 16453"/>
              <a:gd name="T17" fmla="*/ 8630 h 13072"/>
              <a:gd name="T18" fmla="*/ 4347 w 16453"/>
              <a:gd name="T19" fmla="*/ 4421 h 13072"/>
              <a:gd name="T20" fmla="*/ 4548 w 16453"/>
              <a:gd name="T21" fmla="*/ 2887 h 13072"/>
              <a:gd name="T22" fmla="*/ 4758 w 16453"/>
              <a:gd name="T23" fmla="*/ 1525 h 13072"/>
              <a:gd name="T24" fmla="*/ 4296 w 16453"/>
              <a:gd name="T25" fmla="*/ 671 h 13072"/>
              <a:gd name="T26" fmla="*/ 3293 w 16453"/>
              <a:gd name="T27" fmla="*/ 685 h 13072"/>
              <a:gd name="T28" fmla="*/ 2355 w 16453"/>
              <a:gd name="T29" fmla="*/ 1282 h 13072"/>
              <a:gd name="T30" fmla="*/ 1897 w 16453"/>
              <a:gd name="T31" fmla="*/ 2305 h 13072"/>
              <a:gd name="T32" fmla="*/ 2073 w 16453"/>
              <a:gd name="T33" fmla="*/ 3396 h 13072"/>
              <a:gd name="T34" fmla="*/ 2817 w 16453"/>
              <a:gd name="T35" fmla="*/ 4214 h 13072"/>
              <a:gd name="T36" fmla="*/ 14262 w 16453"/>
              <a:gd name="T37" fmla="*/ 4883 h 13072"/>
              <a:gd name="T38" fmla="*/ 13134 w 16453"/>
              <a:gd name="T39" fmla="*/ 5397 h 13072"/>
              <a:gd name="T40" fmla="*/ 12936 w 16453"/>
              <a:gd name="T41" fmla="*/ 5828 h 13072"/>
              <a:gd name="T42" fmla="*/ 14149 w 16453"/>
              <a:gd name="T43" fmla="*/ 7261 h 13072"/>
              <a:gd name="T44" fmla="*/ 14908 w 16453"/>
              <a:gd name="T45" fmla="*/ 8975 h 13072"/>
              <a:gd name="T46" fmla="*/ 16016 w 16453"/>
              <a:gd name="T47" fmla="*/ 9122 h 13072"/>
              <a:gd name="T48" fmla="*/ 16452 w 16453"/>
              <a:gd name="T49" fmla="*/ 8362 h 13072"/>
              <a:gd name="T50" fmla="*/ 16156 w 16453"/>
              <a:gd name="T51" fmla="*/ 6856 h 13072"/>
              <a:gd name="T52" fmla="*/ 15249 w 16453"/>
              <a:gd name="T53" fmla="*/ 5555 h 13072"/>
              <a:gd name="T54" fmla="*/ 12301 w 16453"/>
              <a:gd name="T55" fmla="*/ 4462 h 13072"/>
              <a:gd name="T56" fmla="*/ 13469 w 16453"/>
              <a:gd name="T57" fmla="*/ 4304 h 13072"/>
              <a:gd name="T58" fmla="*/ 14288 w 16453"/>
              <a:gd name="T59" fmla="*/ 3561 h 13072"/>
              <a:gd name="T60" fmla="*/ 14569 w 16453"/>
              <a:gd name="T61" fmla="*/ 2503 h 13072"/>
              <a:gd name="T62" fmla="*/ 14212 w 16453"/>
              <a:gd name="T63" fmla="*/ 1429 h 13072"/>
              <a:gd name="T64" fmla="*/ 13339 w 16453"/>
              <a:gd name="T65" fmla="*/ 745 h 13072"/>
              <a:gd name="T66" fmla="*/ 12247 w 16453"/>
              <a:gd name="T67" fmla="*/ 650 h 13072"/>
              <a:gd name="T68" fmla="*/ 12295 w 16453"/>
              <a:gd name="T69" fmla="*/ 1656 h 13072"/>
              <a:gd name="T70" fmla="*/ 12413 w 16453"/>
              <a:gd name="T71" fmla="*/ 3431 h 13072"/>
              <a:gd name="T72" fmla="*/ 10214 w 16453"/>
              <a:gd name="T73" fmla="*/ 6362 h 13072"/>
              <a:gd name="T74" fmla="*/ 8331 w 16453"/>
              <a:gd name="T75" fmla="*/ 6749 h 13072"/>
              <a:gd name="T76" fmla="*/ 6437 w 16453"/>
              <a:gd name="T77" fmla="*/ 6166 h 13072"/>
              <a:gd name="T78" fmla="*/ 4736 w 16453"/>
              <a:gd name="T79" fmla="*/ 6794 h 13072"/>
              <a:gd name="T80" fmla="*/ 3452 w 16453"/>
              <a:gd name="T81" fmla="*/ 8621 h 13072"/>
              <a:gd name="T82" fmla="*/ 3004 w 16453"/>
              <a:gd name="T83" fmla="*/ 10793 h 13072"/>
              <a:gd name="T84" fmla="*/ 3276 w 16453"/>
              <a:gd name="T85" fmla="*/ 11567 h 13072"/>
              <a:gd name="T86" fmla="*/ 4821 w 16453"/>
              <a:gd name="T87" fmla="*/ 12538 h 13072"/>
              <a:gd name="T88" fmla="*/ 7606 w 16453"/>
              <a:gd name="T89" fmla="*/ 13046 h 13072"/>
              <a:gd name="T90" fmla="*/ 10646 w 16453"/>
              <a:gd name="T91" fmla="*/ 12912 h 13072"/>
              <a:gd name="T92" fmla="*/ 13069 w 16453"/>
              <a:gd name="T93" fmla="*/ 12137 h 13072"/>
              <a:gd name="T94" fmla="*/ 13913 w 16453"/>
              <a:gd name="T95" fmla="*/ 11264 h 13072"/>
              <a:gd name="T96" fmla="*/ 13937 w 16453"/>
              <a:gd name="T97" fmla="*/ 9905 h 13072"/>
              <a:gd name="T98" fmla="*/ 13115 w 16453"/>
              <a:gd name="T99" fmla="*/ 7794 h 13072"/>
              <a:gd name="T100" fmla="*/ 11543 w 16453"/>
              <a:gd name="T101" fmla="*/ 6215 h 13072"/>
              <a:gd name="T102" fmla="*/ 9465 w 16453"/>
              <a:gd name="T103" fmla="*/ 5418 h 13072"/>
              <a:gd name="T104" fmla="*/ 10743 w 16453"/>
              <a:gd name="T105" fmla="*/ 4465 h 13072"/>
              <a:gd name="T106" fmla="*/ 11295 w 16453"/>
              <a:gd name="T107" fmla="*/ 2937 h 13072"/>
              <a:gd name="T108" fmla="*/ 10928 w 16453"/>
              <a:gd name="T109" fmla="*/ 1404 h 13072"/>
              <a:gd name="T110" fmla="*/ 9776 w 16453"/>
              <a:gd name="T111" fmla="*/ 306 h 13072"/>
              <a:gd name="T112" fmla="*/ 8220 w 16453"/>
              <a:gd name="T113" fmla="*/ 15 h 13072"/>
              <a:gd name="T114" fmla="*/ 6729 w 16453"/>
              <a:gd name="T115" fmla="*/ 638 h 13072"/>
              <a:gd name="T116" fmla="*/ 5837 w 16453"/>
              <a:gd name="T117" fmla="*/ 1964 h 13072"/>
              <a:gd name="T118" fmla="*/ 5818 w 16453"/>
              <a:gd name="T119" fmla="*/ 3558 h 13072"/>
              <a:gd name="T120" fmla="*/ 6677 w 16453"/>
              <a:gd name="T121" fmla="*/ 4905 h 13072"/>
              <a:gd name="T122" fmla="*/ 8149 w 16453"/>
              <a:gd name="T123" fmla="*/ 5564 h 1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53" h="13072">
                <a:moveTo>
                  <a:pt x="1929" y="9732"/>
                </a:moveTo>
                <a:lnTo>
                  <a:pt x="1929" y="9732"/>
                </a:lnTo>
                <a:lnTo>
                  <a:pt x="1826" y="9709"/>
                </a:lnTo>
                <a:lnTo>
                  <a:pt x="1725" y="9684"/>
                </a:lnTo>
                <a:lnTo>
                  <a:pt x="1626" y="9659"/>
                </a:lnTo>
                <a:lnTo>
                  <a:pt x="1529" y="9632"/>
                </a:lnTo>
                <a:lnTo>
                  <a:pt x="1433" y="9603"/>
                </a:lnTo>
                <a:lnTo>
                  <a:pt x="1340" y="9574"/>
                </a:lnTo>
                <a:lnTo>
                  <a:pt x="1249" y="9543"/>
                </a:lnTo>
                <a:lnTo>
                  <a:pt x="1161" y="9510"/>
                </a:lnTo>
                <a:lnTo>
                  <a:pt x="1076" y="9477"/>
                </a:lnTo>
                <a:lnTo>
                  <a:pt x="992" y="9442"/>
                </a:lnTo>
                <a:lnTo>
                  <a:pt x="911" y="9406"/>
                </a:lnTo>
                <a:lnTo>
                  <a:pt x="833" y="9368"/>
                </a:lnTo>
                <a:lnTo>
                  <a:pt x="758" y="9329"/>
                </a:lnTo>
                <a:lnTo>
                  <a:pt x="685" y="9288"/>
                </a:lnTo>
                <a:lnTo>
                  <a:pt x="616" y="9247"/>
                </a:lnTo>
                <a:lnTo>
                  <a:pt x="550" y="9204"/>
                </a:lnTo>
                <a:lnTo>
                  <a:pt x="487" y="9160"/>
                </a:lnTo>
                <a:lnTo>
                  <a:pt x="457" y="9137"/>
                </a:lnTo>
                <a:lnTo>
                  <a:pt x="427" y="9115"/>
                </a:lnTo>
                <a:lnTo>
                  <a:pt x="399" y="9091"/>
                </a:lnTo>
                <a:lnTo>
                  <a:pt x="372" y="9067"/>
                </a:lnTo>
                <a:lnTo>
                  <a:pt x="345" y="9043"/>
                </a:lnTo>
                <a:lnTo>
                  <a:pt x="319" y="9019"/>
                </a:lnTo>
                <a:lnTo>
                  <a:pt x="294" y="8994"/>
                </a:lnTo>
                <a:lnTo>
                  <a:pt x="270" y="8969"/>
                </a:lnTo>
                <a:lnTo>
                  <a:pt x="247" y="8943"/>
                </a:lnTo>
                <a:lnTo>
                  <a:pt x="224" y="8918"/>
                </a:lnTo>
                <a:lnTo>
                  <a:pt x="203" y="8892"/>
                </a:lnTo>
                <a:lnTo>
                  <a:pt x="183" y="8865"/>
                </a:lnTo>
                <a:lnTo>
                  <a:pt x="164" y="8839"/>
                </a:lnTo>
                <a:lnTo>
                  <a:pt x="146" y="8812"/>
                </a:lnTo>
                <a:lnTo>
                  <a:pt x="129" y="8785"/>
                </a:lnTo>
                <a:lnTo>
                  <a:pt x="112" y="8757"/>
                </a:lnTo>
                <a:lnTo>
                  <a:pt x="97" y="8729"/>
                </a:lnTo>
                <a:lnTo>
                  <a:pt x="83" y="8700"/>
                </a:lnTo>
                <a:lnTo>
                  <a:pt x="69" y="8673"/>
                </a:lnTo>
                <a:lnTo>
                  <a:pt x="58" y="8644"/>
                </a:lnTo>
                <a:lnTo>
                  <a:pt x="47" y="8614"/>
                </a:lnTo>
                <a:lnTo>
                  <a:pt x="37" y="8585"/>
                </a:lnTo>
                <a:lnTo>
                  <a:pt x="29" y="8554"/>
                </a:lnTo>
                <a:lnTo>
                  <a:pt x="22" y="8524"/>
                </a:lnTo>
                <a:lnTo>
                  <a:pt x="14" y="8494"/>
                </a:lnTo>
                <a:lnTo>
                  <a:pt x="9" y="8462"/>
                </a:lnTo>
                <a:lnTo>
                  <a:pt x="5" y="8431"/>
                </a:lnTo>
                <a:lnTo>
                  <a:pt x="3" y="8399"/>
                </a:lnTo>
                <a:lnTo>
                  <a:pt x="0" y="8367"/>
                </a:lnTo>
                <a:lnTo>
                  <a:pt x="0" y="8335"/>
                </a:lnTo>
                <a:lnTo>
                  <a:pt x="0" y="8335"/>
                </a:lnTo>
                <a:lnTo>
                  <a:pt x="0" y="8263"/>
                </a:lnTo>
                <a:lnTo>
                  <a:pt x="3" y="8193"/>
                </a:lnTo>
                <a:lnTo>
                  <a:pt x="5" y="8121"/>
                </a:lnTo>
                <a:lnTo>
                  <a:pt x="10" y="8052"/>
                </a:lnTo>
                <a:lnTo>
                  <a:pt x="17" y="7981"/>
                </a:lnTo>
                <a:lnTo>
                  <a:pt x="23" y="7912"/>
                </a:lnTo>
                <a:lnTo>
                  <a:pt x="32" y="7843"/>
                </a:lnTo>
                <a:lnTo>
                  <a:pt x="40" y="7774"/>
                </a:lnTo>
                <a:lnTo>
                  <a:pt x="52" y="7706"/>
                </a:lnTo>
                <a:lnTo>
                  <a:pt x="63" y="7636"/>
                </a:lnTo>
                <a:lnTo>
                  <a:pt x="77" y="7570"/>
                </a:lnTo>
                <a:lnTo>
                  <a:pt x="91" y="7502"/>
                </a:lnTo>
                <a:lnTo>
                  <a:pt x="107" y="7435"/>
                </a:lnTo>
                <a:lnTo>
                  <a:pt x="124" y="7370"/>
                </a:lnTo>
                <a:lnTo>
                  <a:pt x="141" y="7303"/>
                </a:lnTo>
                <a:lnTo>
                  <a:pt x="160" y="7237"/>
                </a:lnTo>
                <a:lnTo>
                  <a:pt x="180" y="7173"/>
                </a:lnTo>
                <a:lnTo>
                  <a:pt x="202" y="7109"/>
                </a:lnTo>
                <a:lnTo>
                  <a:pt x="224" y="7045"/>
                </a:lnTo>
                <a:lnTo>
                  <a:pt x="247" y="6982"/>
                </a:lnTo>
                <a:lnTo>
                  <a:pt x="272" y="6919"/>
                </a:lnTo>
                <a:lnTo>
                  <a:pt x="297" y="6856"/>
                </a:lnTo>
                <a:lnTo>
                  <a:pt x="324" y="6794"/>
                </a:lnTo>
                <a:lnTo>
                  <a:pt x="351" y="6734"/>
                </a:lnTo>
                <a:lnTo>
                  <a:pt x="380" y="6673"/>
                </a:lnTo>
                <a:lnTo>
                  <a:pt x="411" y="6613"/>
                </a:lnTo>
                <a:lnTo>
                  <a:pt x="441" y="6554"/>
                </a:lnTo>
                <a:lnTo>
                  <a:pt x="472" y="6494"/>
                </a:lnTo>
                <a:lnTo>
                  <a:pt x="506" y="6437"/>
                </a:lnTo>
                <a:lnTo>
                  <a:pt x="539" y="6380"/>
                </a:lnTo>
                <a:lnTo>
                  <a:pt x="574" y="6322"/>
                </a:lnTo>
                <a:lnTo>
                  <a:pt x="610" y="6267"/>
                </a:lnTo>
                <a:lnTo>
                  <a:pt x="646" y="6211"/>
                </a:lnTo>
                <a:lnTo>
                  <a:pt x="684" y="6156"/>
                </a:lnTo>
                <a:lnTo>
                  <a:pt x="723" y="6102"/>
                </a:lnTo>
                <a:lnTo>
                  <a:pt x="762" y="6049"/>
                </a:lnTo>
                <a:lnTo>
                  <a:pt x="802" y="5996"/>
                </a:lnTo>
                <a:lnTo>
                  <a:pt x="844" y="5944"/>
                </a:lnTo>
                <a:lnTo>
                  <a:pt x="885" y="5893"/>
                </a:lnTo>
                <a:lnTo>
                  <a:pt x="928" y="5842"/>
                </a:lnTo>
                <a:lnTo>
                  <a:pt x="972" y="5792"/>
                </a:lnTo>
                <a:lnTo>
                  <a:pt x="1018" y="5743"/>
                </a:lnTo>
                <a:lnTo>
                  <a:pt x="1063" y="5695"/>
                </a:lnTo>
                <a:lnTo>
                  <a:pt x="1110" y="5647"/>
                </a:lnTo>
                <a:lnTo>
                  <a:pt x="1156" y="5600"/>
                </a:lnTo>
                <a:lnTo>
                  <a:pt x="1204" y="5555"/>
                </a:lnTo>
                <a:lnTo>
                  <a:pt x="1253" y="5510"/>
                </a:lnTo>
                <a:lnTo>
                  <a:pt x="1302" y="5466"/>
                </a:lnTo>
                <a:lnTo>
                  <a:pt x="1353" y="5423"/>
                </a:lnTo>
                <a:lnTo>
                  <a:pt x="1403" y="5380"/>
                </a:lnTo>
                <a:lnTo>
                  <a:pt x="1455" y="5339"/>
                </a:lnTo>
                <a:lnTo>
                  <a:pt x="1508" y="5298"/>
                </a:lnTo>
                <a:lnTo>
                  <a:pt x="1560" y="5258"/>
                </a:lnTo>
                <a:lnTo>
                  <a:pt x="1615" y="5219"/>
                </a:lnTo>
                <a:lnTo>
                  <a:pt x="1669" y="5181"/>
                </a:lnTo>
                <a:lnTo>
                  <a:pt x="1724" y="5145"/>
                </a:lnTo>
                <a:lnTo>
                  <a:pt x="1781" y="5108"/>
                </a:lnTo>
                <a:lnTo>
                  <a:pt x="1837" y="5073"/>
                </a:lnTo>
                <a:lnTo>
                  <a:pt x="1894" y="5039"/>
                </a:lnTo>
                <a:lnTo>
                  <a:pt x="1952" y="5006"/>
                </a:lnTo>
                <a:lnTo>
                  <a:pt x="2010" y="4973"/>
                </a:lnTo>
                <a:lnTo>
                  <a:pt x="2069" y="4942"/>
                </a:lnTo>
                <a:lnTo>
                  <a:pt x="2130" y="4912"/>
                </a:lnTo>
                <a:lnTo>
                  <a:pt x="2190" y="4883"/>
                </a:lnTo>
                <a:lnTo>
                  <a:pt x="2190" y="4883"/>
                </a:lnTo>
                <a:lnTo>
                  <a:pt x="2233" y="4916"/>
                </a:lnTo>
                <a:lnTo>
                  <a:pt x="2276" y="4947"/>
                </a:lnTo>
                <a:lnTo>
                  <a:pt x="2320" y="4977"/>
                </a:lnTo>
                <a:lnTo>
                  <a:pt x="2365" y="5007"/>
                </a:lnTo>
                <a:lnTo>
                  <a:pt x="2410" y="5036"/>
                </a:lnTo>
                <a:lnTo>
                  <a:pt x="2457" y="5064"/>
                </a:lnTo>
                <a:lnTo>
                  <a:pt x="2504" y="5092"/>
                </a:lnTo>
                <a:lnTo>
                  <a:pt x="2550" y="5118"/>
                </a:lnTo>
                <a:lnTo>
                  <a:pt x="2598" y="5143"/>
                </a:lnTo>
                <a:lnTo>
                  <a:pt x="2646" y="5169"/>
                </a:lnTo>
                <a:lnTo>
                  <a:pt x="2695" y="5193"/>
                </a:lnTo>
                <a:lnTo>
                  <a:pt x="2744" y="5215"/>
                </a:lnTo>
                <a:lnTo>
                  <a:pt x="2795" y="5237"/>
                </a:lnTo>
                <a:lnTo>
                  <a:pt x="2845" y="5257"/>
                </a:lnTo>
                <a:lnTo>
                  <a:pt x="2895" y="5277"/>
                </a:lnTo>
                <a:lnTo>
                  <a:pt x="2947" y="5296"/>
                </a:lnTo>
                <a:lnTo>
                  <a:pt x="2999" y="5313"/>
                </a:lnTo>
                <a:lnTo>
                  <a:pt x="3051" y="5330"/>
                </a:lnTo>
                <a:lnTo>
                  <a:pt x="3103" y="5345"/>
                </a:lnTo>
                <a:lnTo>
                  <a:pt x="3157" y="5360"/>
                </a:lnTo>
                <a:lnTo>
                  <a:pt x="3210" y="5373"/>
                </a:lnTo>
                <a:lnTo>
                  <a:pt x="3264" y="5385"/>
                </a:lnTo>
                <a:lnTo>
                  <a:pt x="3318" y="5397"/>
                </a:lnTo>
                <a:lnTo>
                  <a:pt x="3374" y="5407"/>
                </a:lnTo>
                <a:lnTo>
                  <a:pt x="3429" y="5415"/>
                </a:lnTo>
                <a:lnTo>
                  <a:pt x="3485" y="5423"/>
                </a:lnTo>
                <a:lnTo>
                  <a:pt x="3540" y="5431"/>
                </a:lnTo>
                <a:lnTo>
                  <a:pt x="3597" y="5436"/>
                </a:lnTo>
                <a:lnTo>
                  <a:pt x="3653" y="5439"/>
                </a:lnTo>
                <a:lnTo>
                  <a:pt x="3710" y="5443"/>
                </a:lnTo>
                <a:lnTo>
                  <a:pt x="3767" y="5444"/>
                </a:lnTo>
                <a:lnTo>
                  <a:pt x="3825" y="5446"/>
                </a:lnTo>
                <a:lnTo>
                  <a:pt x="3825" y="5446"/>
                </a:lnTo>
                <a:lnTo>
                  <a:pt x="3896" y="5444"/>
                </a:lnTo>
                <a:lnTo>
                  <a:pt x="3967" y="5441"/>
                </a:lnTo>
                <a:lnTo>
                  <a:pt x="4038" y="5436"/>
                </a:lnTo>
                <a:lnTo>
                  <a:pt x="4107" y="5429"/>
                </a:lnTo>
                <a:lnTo>
                  <a:pt x="4176" y="5420"/>
                </a:lnTo>
                <a:lnTo>
                  <a:pt x="4244" y="5409"/>
                </a:lnTo>
                <a:lnTo>
                  <a:pt x="4312" y="5397"/>
                </a:lnTo>
                <a:lnTo>
                  <a:pt x="4379" y="5381"/>
                </a:lnTo>
                <a:lnTo>
                  <a:pt x="4446" y="5366"/>
                </a:lnTo>
                <a:lnTo>
                  <a:pt x="4512" y="5347"/>
                </a:lnTo>
                <a:lnTo>
                  <a:pt x="4578" y="5329"/>
                </a:lnTo>
                <a:lnTo>
                  <a:pt x="4642" y="5307"/>
                </a:lnTo>
                <a:lnTo>
                  <a:pt x="4706" y="5286"/>
                </a:lnTo>
                <a:lnTo>
                  <a:pt x="4769" y="5262"/>
                </a:lnTo>
                <a:lnTo>
                  <a:pt x="4832" y="5235"/>
                </a:lnTo>
                <a:lnTo>
                  <a:pt x="4894" y="5209"/>
                </a:lnTo>
                <a:lnTo>
                  <a:pt x="4894" y="5209"/>
                </a:lnTo>
                <a:lnTo>
                  <a:pt x="4820" y="5258"/>
                </a:lnTo>
                <a:lnTo>
                  <a:pt x="4745" y="5307"/>
                </a:lnTo>
                <a:lnTo>
                  <a:pt x="4673" y="5357"/>
                </a:lnTo>
                <a:lnTo>
                  <a:pt x="4600" y="5409"/>
                </a:lnTo>
                <a:lnTo>
                  <a:pt x="4530" y="5462"/>
                </a:lnTo>
                <a:lnTo>
                  <a:pt x="4459" y="5515"/>
                </a:lnTo>
                <a:lnTo>
                  <a:pt x="4389" y="5568"/>
                </a:lnTo>
                <a:lnTo>
                  <a:pt x="4321" y="5623"/>
                </a:lnTo>
                <a:lnTo>
                  <a:pt x="4252" y="5679"/>
                </a:lnTo>
                <a:lnTo>
                  <a:pt x="4185" y="5735"/>
                </a:lnTo>
                <a:lnTo>
                  <a:pt x="4118" y="5792"/>
                </a:lnTo>
                <a:lnTo>
                  <a:pt x="4053" y="5850"/>
                </a:lnTo>
                <a:lnTo>
                  <a:pt x="3988" y="5908"/>
                </a:lnTo>
                <a:lnTo>
                  <a:pt x="3924" y="5968"/>
                </a:lnTo>
                <a:lnTo>
                  <a:pt x="3861" y="6027"/>
                </a:lnTo>
                <a:lnTo>
                  <a:pt x="3798" y="6089"/>
                </a:lnTo>
                <a:lnTo>
                  <a:pt x="3738" y="6151"/>
                </a:lnTo>
                <a:lnTo>
                  <a:pt x="3677" y="6212"/>
                </a:lnTo>
                <a:lnTo>
                  <a:pt x="3617" y="6277"/>
                </a:lnTo>
                <a:lnTo>
                  <a:pt x="3559" y="6340"/>
                </a:lnTo>
                <a:lnTo>
                  <a:pt x="3501" y="6405"/>
                </a:lnTo>
                <a:lnTo>
                  <a:pt x="3444" y="6471"/>
                </a:lnTo>
                <a:lnTo>
                  <a:pt x="3388" y="6536"/>
                </a:lnTo>
                <a:lnTo>
                  <a:pt x="3332" y="6603"/>
                </a:lnTo>
                <a:lnTo>
                  <a:pt x="3278" y="6669"/>
                </a:lnTo>
                <a:lnTo>
                  <a:pt x="3225" y="6737"/>
                </a:lnTo>
                <a:lnTo>
                  <a:pt x="3172" y="6807"/>
                </a:lnTo>
                <a:lnTo>
                  <a:pt x="3121" y="6876"/>
                </a:lnTo>
                <a:lnTo>
                  <a:pt x="3070" y="6946"/>
                </a:lnTo>
                <a:lnTo>
                  <a:pt x="3021" y="7017"/>
                </a:lnTo>
                <a:lnTo>
                  <a:pt x="2972" y="7087"/>
                </a:lnTo>
                <a:lnTo>
                  <a:pt x="2924" y="7159"/>
                </a:lnTo>
                <a:lnTo>
                  <a:pt x="2878" y="7232"/>
                </a:lnTo>
                <a:lnTo>
                  <a:pt x="2831" y="7305"/>
                </a:lnTo>
                <a:lnTo>
                  <a:pt x="2787" y="7378"/>
                </a:lnTo>
                <a:lnTo>
                  <a:pt x="2743" y="7453"/>
                </a:lnTo>
                <a:lnTo>
                  <a:pt x="2700" y="7528"/>
                </a:lnTo>
                <a:lnTo>
                  <a:pt x="2659" y="7602"/>
                </a:lnTo>
                <a:lnTo>
                  <a:pt x="2617" y="7679"/>
                </a:lnTo>
                <a:lnTo>
                  <a:pt x="2577" y="7755"/>
                </a:lnTo>
                <a:lnTo>
                  <a:pt x="2538" y="7833"/>
                </a:lnTo>
                <a:lnTo>
                  <a:pt x="2500" y="7910"/>
                </a:lnTo>
                <a:lnTo>
                  <a:pt x="2463" y="7988"/>
                </a:lnTo>
                <a:lnTo>
                  <a:pt x="2427" y="8067"/>
                </a:lnTo>
                <a:lnTo>
                  <a:pt x="2392" y="8145"/>
                </a:lnTo>
                <a:lnTo>
                  <a:pt x="2358" y="8226"/>
                </a:lnTo>
                <a:lnTo>
                  <a:pt x="2325" y="8305"/>
                </a:lnTo>
                <a:lnTo>
                  <a:pt x="2293" y="8386"/>
                </a:lnTo>
                <a:lnTo>
                  <a:pt x="2263" y="8466"/>
                </a:lnTo>
                <a:lnTo>
                  <a:pt x="2233" y="8548"/>
                </a:lnTo>
                <a:lnTo>
                  <a:pt x="2204" y="8630"/>
                </a:lnTo>
                <a:lnTo>
                  <a:pt x="2176" y="8712"/>
                </a:lnTo>
                <a:lnTo>
                  <a:pt x="2150" y="8795"/>
                </a:lnTo>
                <a:lnTo>
                  <a:pt x="2125" y="8878"/>
                </a:lnTo>
                <a:lnTo>
                  <a:pt x="2099" y="8962"/>
                </a:lnTo>
                <a:lnTo>
                  <a:pt x="2077" y="9045"/>
                </a:lnTo>
                <a:lnTo>
                  <a:pt x="2054" y="9130"/>
                </a:lnTo>
                <a:lnTo>
                  <a:pt x="2033" y="9215"/>
                </a:lnTo>
                <a:lnTo>
                  <a:pt x="2013" y="9300"/>
                </a:lnTo>
                <a:lnTo>
                  <a:pt x="1994" y="9385"/>
                </a:lnTo>
                <a:lnTo>
                  <a:pt x="1976" y="9472"/>
                </a:lnTo>
                <a:lnTo>
                  <a:pt x="1960" y="9558"/>
                </a:lnTo>
                <a:lnTo>
                  <a:pt x="1943" y="9645"/>
                </a:lnTo>
                <a:lnTo>
                  <a:pt x="1929" y="9732"/>
                </a:lnTo>
                <a:lnTo>
                  <a:pt x="1929" y="9732"/>
                </a:lnTo>
                <a:close/>
                <a:moveTo>
                  <a:pt x="3825" y="4496"/>
                </a:moveTo>
                <a:lnTo>
                  <a:pt x="3825" y="4496"/>
                </a:lnTo>
                <a:lnTo>
                  <a:pt x="3893" y="4495"/>
                </a:lnTo>
                <a:lnTo>
                  <a:pt x="3959" y="4491"/>
                </a:lnTo>
                <a:lnTo>
                  <a:pt x="4026" y="4485"/>
                </a:lnTo>
                <a:lnTo>
                  <a:pt x="4092" y="4476"/>
                </a:lnTo>
                <a:lnTo>
                  <a:pt x="4157" y="4466"/>
                </a:lnTo>
                <a:lnTo>
                  <a:pt x="4221" y="4453"/>
                </a:lnTo>
                <a:lnTo>
                  <a:pt x="4284" y="4438"/>
                </a:lnTo>
                <a:lnTo>
                  <a:pt x="4347" y="4421"/>
                </a:lnTo>
                <a:lnTo>
                  <a:pt x="4409" y="4402"/>
                </a:lnTo>
                <a:lnTo>
                  <a:pt x="4469" y="4382"/>
                </a:lnTo>
                <a:lnTo>
                  <a:pt x="4530" y="4358"/>
                </a:lnTo>
                <a:lnTo>
                  <a:pt x="4589" y="4334"/>
                </a:lnTo>
                <a:lnTo>
                  <a:pt x="4647" y="4307"/>
                </a:lnTo>
                <a:lnTo>
                  <a:pt x="4704" y="4278"/>
                </a:lnTo>
                <a:lnTo>
                  <a:pt x="4760" y="4248"/>
                </a:lnTo>
                <a:lnTo>
                  <a:pt x="4816" y="4217"/>
                </a:lnTo>
                <a:lnTo>
                  <a:pt x="4816" y="4217"/>
                </a:lnTo>
                <a:lnTo>
                  <a:pt x="4784" y="4134"/>
                </a:lnTo>
                <a:lnTo>
                  <a:pt x="4754" y="4049"/>
                </a:lnTo>
                <a:lnTo>
                  <a:pt x="4726" y="3964"/>
                </a:lnTo>
                <a:lnTo>
                  <a:pt x="4701" y="3878"/>
                </a:lnTo>
                <a:lnTo>
                  <a:pt x="4677" y="3791"/>
                </a:lnTo>
                <a:lnTo>
                  <a:pt x="4655" y="3704"/>
                </a:lnTo>
                <a:lnTo>
                  <a:pt x="4634" y="3616"/>
                </a:lnTo>
                <a:lnTo>
                  <a:pt x="4617" y="3528"/>
                </a:lnTo>
                <a:lnTo>
                  <a:pt x="4600" y="3439"/>
                </a:lnTo>
                <a:lnTo>
                  <a:pt x="4587" y="3348"/>
                </a:lnTo>
                <a:lnTo>
                  <a:pt x="4574" y="3257"/>
                </a:lnTo>
                <a:lnTo>
                  <a:pt x="4564" y="3165"/>
                </a:lnTo>
                <a:lnTo>
                  <a:pt x="4556" y="3073"/>
                </a:lnTo>
                <a:lnTo>
                  <a:pt x="4551" y="2980"/>
                </a:lnTo>
                <a:lnTo>
                  <a:pt x="4548" y="2887"/>
                </a:lnTo>
                <a:lnTo>
                  <a:pt x="4546" y="2794"/>
                </a:lnTo>
                <a:lnTo>
                  <a:pt x="4546" y="2794"/>
                </a:lnTo>
                <a:lnTo>
                  <a:pt x="4546" y="2733"/>
                </a:lnTo>
                <a:lnTo>
                  <a:pt x="4548" y="2673"/>
                </a:lnTo>
                <a:lnTo>
                  <a:pt x="4550" y="2613"/>
                </a:lnTo>
                <a:lnTo>
                  <a:pt x="4554" y="2553"/>
                </a:lnTo>
                <a:lnTo>
                  <a:pt x="4558" y="2494"/>
                </a:lnTo>
                <a:lnTo>
                  <a:pt x="4563" y="2435"/>
                </a:lnTo>
                <a:lnTo>
                  <a:pt x="4569" y="2376"/>
                </a:lnTo>
                <a:lnTo>
                  <a:pt x="4575" y="2317"/>
                </a:lnTo>
                <a:lnTo>
                  <a:pt x="4583" y="2259"/>
                </a:lnTo>
                <a:lnTo>
                  <a:pt x="4592" y="2200"/>
                </a:lnTo>
                <a:lnTo>
                  <a:pt x="4600" y="2142"/>
                </a:lnTo>
                <a:lnTo>
                  <a:pt x="4610" y="2085"/>
                </a:lnTo>
                <a:lnTo>
                  <a:pt x="4622" y="2027"/>
                </a:lnTo>
                <a:lnTo>
                  <a:pt x="4633" y="1970"/>
                </a:lnTo>
                <a:lnTo>
                  <a:pt x="4647" y="1914"/>
                </a:lnTo>
                <a:lnTo>
                  <a:pt x="4660" y="1857"/>
                </a:lnTo>
                <a:lnTo>
                  <a:pt x="4675" y="1800"/>
                </a:lnTo>
                <a:lnTo>
                  <a:pt x="4690" y="1745"/>
                </a:lnTo>
                <a:lnTo>
                  <a:pt x="4705" y="1690"/>
                </a:lnTo>
                <a:lnTo>
                  <a:pt x="4721" y="1634"/>
                </a:lnTo>
                <a:lnTo>
                  <a:pt x="4739" y="1579"/>
                </a:lnTo>
                <a:lnTo>
                  <a:pt x="4758" y="1525"/>
                </a:lnTo>
                <a:lnTo>
                  <a:pt x="4777" y="1471"/>
                </a:lnTo>
                <a:lnTo>
                  <a:pt x="4796" y="1416"/>
                </a:lnTo>
                <a:lnTo>
                  <a:pt x="4816" y="1362"/>
                </a:lnTo>
                <a:lnTo>
                  <a:pt x="4837" y="1309"/>
                </a:lnTo>
                <a:lnTo>
                  <a:pt x="4860" y="1257"/>
                </a:lnTo>
                <a:lnTo>
                  <a:pt x="4883" y="1205"/>
                </a:lnTo>
                <a:lnTo>
                  <a:pt x="4905" y="1152"/>
                </a:lnTo>
                <a:lnTo>
                  <a:pt x="4929" y="1100"/>
                </a:lnTo>
                <a:lnTo>
                  <a:pt x="4954" y="1050"/>
                </a:lnTo>
                <a:lnTo>
                  <a:pt x="4979" y="998"/>
                </a:lnTo>
                <a:lnTo>
                  <a:pt x="4979" y="998"/>
                </a:lnTo>
                <a:lnTo>
                  <a:pt x="4918" y="956"/>
                </a:lnTo>
                <a:lnTo>
                  <a:pt x="4855" y="914"/>
                </a:lnTo>
                <a:lnTo>
                  <a:pt x="4791" y="875"/>
                </a:lnTo>
                <a:lnTo>
                  <a:pt x="4724" y="837"/>
                </a:lnTo>
                <a:lnTo>
                  <a:pt x="4656" y="803"/>
                </a:lnTo>
                <a:lnTo>
                  <a:pt x="4587" y="772"/>
                </a:lnTo>
                <a:lnTo>
                  <a:pt x="4516" y="742"/>
                </a:lnTo>
                <a:lnTo>
                  <a:pt x="4481" y="728"/>
                </a:lnTo>
                <a:lnTo>
                  <a:pt x="4444" y="715"/>
                </a:lnTo>
                <a:lnTo>
                  <a:pt x="4408" y="704"/>
                </a:lnTo>
                <a:lnTo>
                  <a:pt x="4371" y="691"/>
                </a:lnTo>
                <a:lnTo>
                  <a:pt x="4333" y="681"/>
                </a:lnTo>
                <a:lnTo>
                  <a:pt x="4296" y="671"/>
                </a:lnTo>
                <a:lnTo>
                  <a:pt x="4258" y="661"/>
                </a:lnTo>
                <a:lnTo>
                  <a:pt x="4220" y="653"/>
                </a:lnTo>
                <a:lnTo>
                  <a:pt x="4182" y="645"/>
                </a:lnTo>
                <a:lnTo>
                  <a:pt x="4143" y="638"/>
                </a:lnTo>
                <a:lnTo>
                  <a:pt x="4104" y="632"/>
                </a:lnTo>
                <a:lnTo>
                  <a:pt x="4065" y="627"/>
                </a:lnTo>
                <a:lnTo>
                  <a:pt x="4026" y="622"/>
                </a:lnTo>
                <a:lnTo>
                  <a:pt x="3986" y="618"/>
                </a:lnTo>
                <a:lnTo>
                  <a:pt x="3946" y="616"/>
                </a:lnTo>
                <a:lnTo>
                  <a:pt x="3905" y="613"/>
                </a:lnTo>
                <a:lnTo>
                  <a:pt x="3865" y="612"/>
                </a:lnTo>
                <a:lnTo>
                  <a:pt x="3825" y="611"/>
                </a:lnTo>
                <a:lnTo>
                  <a:pt x="3825" y="611"/>
                </a:lnTo>
                <a:lnTo>
                  <a:pt x="3774" y="612"/>
                </a:lnTo>
                <a:lnTo>
                  <a:pt x="3725" y="613"/>
                </a:lnTo>
                <a:lnTo>
                  <a:pt x="3675" y="617"/>
                </a:lnTo>
                <a:lnTo>
                  <a:pt x="3626" y="621"/>
                </a:lnTo>
                <a:lnTo>
                  <a:pt x="3578" y="627"/>
                </a:lnTo>
                <a:lnTo>
                  <a:pt x="3529" y="633"/>
                </a:lnTo>
                <a:lnTo>
                  <a:pt x="3481" y="642"/>
                </a:lnTo>
                <a:lnTo>
                  <a:pt x="3433" y="651"/>
                </a:lnTo>
                <a:lnTo>
                  <a:pt x="3386" y="661"/>
                </a:lnTo>
                <a:lnTo>
                  <a:pt x="3340" y="672"/>
                </a:lnTo>
                <a:lnTo>
                  <a:pt x="3293" y="685"/>
                </a:lnTo>
                <a:lnTo>
                  <a:pt x="3247" y="699"/>
                </a:lnTo>
                <a:lnTo>
                  <a:pt x="3201" y="713"/>
                </a:lnTo>
                <a:lnTo>
                  <a:pt x="3157" y="729"/>
                </a:lnTo>
                <a:lnTo>
                  <a:pt x="3112" y="745"/>
                </a:lnTo>
                <a:lnTo>
                  <a:pt x="3069" y="764"/>
                </a:lnTo>
                <a:lnTo>
                  <a:pt x="3025" y="783"/>
                </a:lnTo>
                <a:lnTo>
                  <a:pt x="2982" y="803"/>
                </a:lnTo>
                <a:lnTo>
                  <a:pt x="2941" y="823"/>
                </a:lnTo>
                <a:lnTo>
                  <a:pt x="2899" y="846"/>
                </a:lnTo>
                <a:lnTo>
                  <a:pt x="2858" y="869"/>
                </a:lnTo>
                <a:lnTo>
                  <a:pt x="2817" y="893"/>
                </a:lnTo>
                <a:lnTo>
                  <a:pt x="2778" y="917"/>
                </a:lnTo>
                <a:lnTo>
                  <a:pt x="2738" y="943"/>
                </a:lnTo>
                <a:lnTo>
                  <a:pt x="2700" y="969"/>
                </a:lnTo>
                <a:lnTo>
                  <a:pt x="2662" y="997"/>
                </a:lnTo>
                <a:lnTo>
                  <a:pt x="2626" y="1025"/>
                </a:lnTo>
                <a:lnTo>
                  <a:pt x="2589" y="1055"/>
                </a:lnTo>
                <a:lnTo>
                  <a:pt x="2553" y="1084"/>
                </a:lnTo>
                <a:lnTo>
                  <a:pt x="2519" y="1116"/>
                </a:lnTo>
                <a:lnTo>
                  <a:pt x="2485" y="1147"/>
                </a:lnTo>
                <a:lnTo>
                  <a:pt x="2451" y="1180"/>
                </a:lnTo>
                <a:lnTo>
                  <a:pt x="2418" y="1214"/>
                </a:lnTo>
                <a:lnTo>
                  <a:pt x="2387" y="1248"/>
                </a:lnTo>
                <a:lnTo>
                  <a:pt x="2355" y="1282"/>
                </a:lnTo>
                <a:lnTo>
                  <a:pt x="2325" y="1318"/>
                </a:lnTo>
                <a:lnTo>
                  <a:pt x="2296" y="1354"/>
                </a:lnTo>
                <a:lnTo>
                  <a:pt x="2267" y="1391"/>
                </a:lnTo>
                <a:lnTo>
                  <a:pt x="2240" y="1429"/>
                </a:lnTo>
                <a:lnTo>
                  <a:pt x="2213" y="1467"/>
                </a:lnTo>
                <a:lnTo>
                  <a:pt x="2188" y="1506"/>
                </a:lnTo>
                <a:lnTo>
                  <a:pt x="2162" y="1546"/>
                </a:lnTo>
                <a:lnTo>
                  <a:pt x="2138" y="1586"/>
                </a:lnTo>
                <a:lnTo>
                  <a:pt x="2116" y="1628"/>
                </a:lnTo>
                <a:lnTo>
                  <a:pt x="2094" y="1670"/>
                </a:lnTo>
                <a:lnTo>
                  <a:pt x="2073" y="1711"/>
                </a:lnTo>
                <a:lnTo>
                  <a:pt x="2053" y="1754"/>
                </a:lnTo>
                <a:lnTo>
                  <a:pt x="2034" y="1797"/>
                </a:lnTo>
                <a:lnTo>
                  <a:pt x="2016" y="1841"/>
                </a:lnTo>
                <a:lnTo>
                  <a:pt x="1999" y="1885"/>
                </a:lnTo>
                <a:lnTo>
                  <a:pt x="1984" y="1930"/>
                </a:lnTo>
                <a:lnTo>
                  <a:pt x="1968" y="1976"/>
                </a:lnTo>
                <a:lnTo>
                  <a:pt x="1955" y="2022"/>
                </a:lnTo>
                <a:lnTo>
                  <a:pt x="1942" y="2067"/>
                </a:lnTo>
                <a:lnTo>
                  <a:pt x="1931" y="2115"/>
                </a:lnTo>
                <a:lnTo>
                  <a:pt x="1921" y="2162"/>
                </a:lnTo>
                <a:lnTo>
                  <a:pt x="1912" y="2210"/>
                </a:lnTo>
                <a:lnTo>
                  <a:pt x="1903" y="2258"/>
                </a:lnTo>
                <a:lnTo>
                  <a:pt x="1897" y="2305"/>
                </a:lnTo>
                <a:lnTo>
                  <a:pt x="1892" y="2355"/>
                </a:lnTo>
                <a:lnTo>
                  <a:pt x="1887" y="2404"/>
                </a:lnTo>
                <a:lnTo>
                  <a:pt x="1884" y="2454"/>
                </a:lnTo>
                <a:lnTo>
                  <a:pt x="1882" y="2503"/>
                </a:lnTo>
                <a:lnTo>
                  <a:pt x="1882" y="2553"/>
                </a:lnTo>
                <a:lnTo>
                  <a:pt x="1882" y="2553"/>
                </a:lnTo>
                <a:lnTo>
                  <a:pt x="1882" y="2604"/>
                </a:lnTo>
                <a:lnTo>
                  <a:pt x="1884" y="2653"/>
                </a:lnTo>
                <a:lnTo>
                  <a:pt x="1887" y="2703"/>
                </a:lnTo>
                <a:lnTo>
                  <a:pt x="1892" y="2752"/>
                </a:lnTo>
                <a:lnTo>
                  <a:pt x="1897" y="2800"/>
                </a:lnTo>
                <a:lnTo>
                  <a:pt x="1903" y="2849"/>
                </a:lnTo>
                <a:lnTo>
                  <a:pt x="1912" y="2897"/>
                </a:lnTo>
                <a:lnTo>
                  <a:pt x="1921" y="2945"/>
                </a:lnTo>
                <a:lnTo>
                  <a:pt x="1931" y="2992"/>
                </a:lnTo>
                <a:lnTo>
                  <a:pt x="1942" y="3038"/>
                </a:lnTo>
                <a:lnTo>
                  <a:pt x="1955" y="3085"/>
                </a:lnTo>
                <a:lnTo>
                  <a:pt x="1968" y="3131"/>
                </a:lnTo>
                <a:lnTo>
                  <a:pt x="1984" y="3177"/>
                </a:lnTo>
                <a:lnTo>
                  <a:pt x="1999" y="3221"/>
                </a:lnTo>
                <a:lnTo>
                  <a:pt x="2016" y="3265"/>
                </a:lnTo>
                <a:lnTo>
                  <a:pt x="2034" y="3309"/>
                </a:lnTo>
                <a:lnTo>
                  <a:pt x="2053" y="3353"/>
                </a:lnTo>
                <a:lnTo>
                  <a:pt x="2073" y="3396"/>
                </a:lnTo>
                <a:lnTo>
                  <a:pt x="2094" y="3437"/>
                </a:lnTo>
                <a:lnTo>
                  <a:pt x="2116" y="3479"/>
                </a:lnTo>
                <a:lnTo>
                  <a:pt x="2138" y="3520"/>
                </a:lnTo>
                <a:lnTo>
                  <a:pt x="2162" y="3561"/>
                </a:lnTo>
                <a:lnTo>
                  <a:pt x="2188" y="3600"/>
                </a:lnTo>
                <a:lnTo>
                  <a:pt x="2213" y="3639"/>
                </a:lnTo>
                <a:lnTo>
                  <a:pt x="2240" y="3678"/>
                </a:lnTo>
                <a:lnTo>
                  <a:pt x="2267" y="3716"/>
                </a:lnTo>
                <a:lnTo>
                  <a:pt x="2296" y="3752"/>
                </a:lnTo>
                <a:lnTo>
                  <a:pt x="2325" y="3789"/>
                </a:lnTo>
                <a:lnTo>
                  <a:pt x="2355" y="3824"/>
                </a:lnTo>
                <a:lnTo>
                  <a:pt x="2387" y="3859"/>
                </a:lnTo>
                <a:lnTo>
                  <a:pt x="2418" y="3893"/>
                </a:lnTo>
                <a:lnTo>
                  <a:pt x="2451" y="3927"/>
                </a:lnTo>
                <a:lnTo>
                  <a:pt x="2485" y="3959"/>
                </a:lnTo>
                <a:lnTo>
                  <a:pt x="2519" y="3991"/>
                </a:lnTo>
                <a:lnTo>
                  <a:pt x="2553" y="4022"/>
                </a:lnTo>
                <a:lnTo>
                  <a:pt x="2589" y="4052"/>
                </a:lnTo>
                <a:lnTo>
                  <a:pt x="2626" y="4081"/>
                </a:lnTo>
                <a:lnTo>
                  <a:pt x="2662" y="4110"/>
                </a:lnTo>
                <a:lnTo>
                  <a:pt x="2700" y="4137"/>
                </a:lnTo>
                <a:lnTo>
                  <a:pt x="2738" y="4164"/>
                </a:lnTo>
                <a:lnTo>
                  <a:pt x="2778" y="4189"/>
                </a:lnTo>
                <a:lnTo>
                  <a:pt x="2817" y="4214"/>
                </a:lnTo>
                <a:lnTo>
                  <a:pt x="2858" y="4238"/>
                </a:lnTo>
                <a:lnTo>
                  <a:pt x="2899" y="4261"/>
                </a:lnTo>
                <a:lnTo>
                  <a:pt x="2941" y="4283"/>
                </a:lnTo>
                <a:lnTo>
                  <a:pt x="2982" y="4304"/>
                </a:lnTo>
                <a:lnTo>
                  <a:pt x="3025" y="4324"/>
                </a:lnTo>
                <a:lnTo>
                  <a:pt x="3069" y="4343"/>
                </a:lnTo>
                <a:lnTo>
                  <a:pt x="3112" y="4362"/>
                </a:lnTo>
                <a:lnTo>
                  <a:pt x="3157" y="4378"/>
                </a:lnTo>
                <a:lnTo>
                  <a:pt x="3201" y="4394"/>
                </a:lnTo>
                <a:lnTo>
                  <a:pt x="3247" y="4408"/>
                </a:lnTo>
                <a:lnTo>
                  <a:pt x="3293" y="4422"/>
                </a:lnTo>
                <a:lnTo>
                  <a:pt x="3340" y="4435"/>
                </a:lnTo>
                <a:lnTo>
                  <a:pt x="3386" y="4446"/>
                </a:lnTo>
                <a:lnTo>
                  <a:pt x="3433" y="4456"/>
                </a:lnTo>
                <a:lnTo>
                  <a:pt x="3481" y="4465"/>
                </a:lnTo>
                <a:lnTo>
                  <a:pt x="3529" y="4474"/>
                </a:lnTo>
                <a:lnTo>
                  <a:pt x="3578" y="4480"/>
                </a:lnTo>
                <a:lnTo>
                  <a:pt x="3626" y="4486"/>
                </a:lnTo>
                <a:lnTo>
                  <a:pt x="3675" y="4490"/>
                </a:lnTo>
                <a:lnTo>
                  <a:pt x="3725" y="4494"/>
                </a:lnTo>
                <a:lnTo>
                  <a:pt x="3774" y="4495"/>
                </a:lnTo>
                <a:lnTo>
                  <a:pt x="3825" y="4496"/>
                </a:lnTo>
                <a:lnTo>
                  <a:pt x="3825" y="4496"/>
                </a:lnTo>
                <a:close/>
                <a:moveTo>
                  <a:pt x="14262" y="4883"/>
                </a:moveTo>
                <a:lnTo>
                  <a:pt x="14262" y="4883"/>
                </a:lnTo>
                <a:lnTo>
                  <a:pt x="14219" y="4916"/>
                </a:lnTo>
                <a:lnTo>
                  <a:pt x="14176" y="4947"/>
                </a:lnTo>
                <a:lnTo>
                  <a:pt x="14132" y="4977"/>
                </a:lnTo>
                <a:lnTo>
                  <a:pt x="14087" y="5007"/>
                </a:lnTo>
                <a:lnTo>
                  <a:pt x="14042" y="5036"/>
                </a:lnTo>
                <a:lnTo>
                  <a:pt x="13996" y="5064"/>
                </a:lnTo>
                <a:lnTo>
                  <a:pt x="13950" y="5092"/>
                </a:lnTo>
                <a:lnTo>
                  <a:pt x="13903" y="5118"/>
                </a:lnTo>
                <a:lnTo>
                  <a:pt x="13855" y="5143"/>
                </a:lnTo>
                <a:lnTo>
                  <a:pt x="13806" y="5169"/>
                </a:lnTo>
                <a:lnTo>
                  <a:pt x="13758" y="5193"/>
                </a:lnTo>
                <a:lnTo>
                  <a:pt x="13709" y="5215"/>
                </a:lnTo>
                <a:lnTo>
                  <a:pt x="13659" y="5237"/>
                </a:lnTo>
                <a:lnTo>
                  <a:pt x="13608" y="5257"/>
                </a:lnTo>
                <a:lnTo>
                  <a:pt x="13558" y="5277"/>
                </a:lnTo>
                <a:lnTo>
                  <a:pt x="13506" y="5296"/>
                </a:lnTo>
                <a:lnTo>
                  <a:pt x="13455" y="5313"/>
                </a:lnTo>
                <a:lnTo>
                  <a:pt x="13402" y="5330"/>
                </a:lnTo>
                <a:lnTo>
                  <a:pt x="13349" y="5345"/>
                </a:lnTo>
                <a:lnTo>
                  <a:pt x="13296" y="5360"/>
                </a:lnTo>
                <a:lnTo>
                  <a:pt x="13242" y="5373"/>
                </a:lnTo>
                <a:lnTo>
                  <a:pt x="13188" y="5385"/>
                </a:lnTo>
                <a:lnTo>
                  <a:pt x="13134" y="5397"/>
                </a:lnTo>
                <a:lnTo>
                  <a:pt x="13079" y="5407"/>
                </a:lnTo>
                <a:lnTo>
                  <a:pt x="13024" y="5415"/>
                </a:lnTo>
                <a:lnTo>
                  <a:pt x="12969" y="5423"/>
                </a:lnTo>
                <a:lnTo>
                  <a:pt x="12912" y="5431"/>
                </a:lnTo>
                <a:lnTo>
                  <a:pt x="12855" y="5436"/>
                </a:lnTo>
                <a:lnTo>
                  <a:pt x="12799" y="5439"/>
                </a:lnTo>
                <a:lnTo>
                  <a:pt x="12742" y="5443"/>
                </a:lnTo>
                <a:lnTo>
                  <a:pt x="12685" y="5444"/>
                </a:lnTo>
                <a:lnTo>
                  <a:pt x="12627" y="5446"/>
                </a:lnTo>
                <a:lnTo>
                  <a:pt x="12627" y="5446"/>
                </a:lnTo>
                <a:lnTo>
                  <a:pt x="12603" y="5444"/>
                </a:lnTo>
                <a:lnTo>
                  <a:pt x="12579" y="5443"/>
                </a:lnTo>
                <a:lnTo>
                  <a:pt x="12533" y="5438"/>
                </a:lnTo>
                <a:lnTo>
                  <a:pt x="12486" y="5433"/>
                </a:lnTo>
                <a:lnTo>
                  <a:pt x="12440" y="5429"/>
                </a:lnTo>
                <a:lnTo>
                  <a:pt x="12440" y="5429"/>
                </a:lnTo>
                <a:lnTo>
                  <a:pt x="12504" y="5477"/>
                </a:lnTo>
                <a:lnTo>
                  <a:pt x="12568" y="5525"/>
                </a:lnTo>
                <a:lnTo>
                  <a:pt x="12631" y="5574"/>
                </a:lnTo>
                <a:lnTo>
                  <a:pt x="12694" y="5623"/>
                </a:lnTo>
                <a:lnTo>
                  <a:pt x="12756" y="5674"/>
                </a:lnTo>
                <a:lnTo>
                  <a:pt x="12816" y="5725"/>
                </a:lnTo>
                <a:lnTo>
                  <a:pt x="12877" y="5777"/>
                </a:lnTo>
                <a:lnTo>
                  <a:pt x="12936" y="5828"/>
                </a:lnTo>
                <a:lnTo>
                  <a:pt x="12995" y="5881"/>
                </a:lnTo>
                <a:lnTo>
                  <a:pt x="13053" y="5935"/>
                </a:lnTo>
                <a:lnTo>
                  <a:pt x="13111" y="5990"/>
                </a:lnTo>
                <a:lnTo>
                  <a:pt x="13168" y="6044"/>
                </a:lnTo>
                <a:lnTo>
                  <a:pt x="13223" y="6099"/>
                </a:lnTo>
                <a:lnTo>
                  <a:pt x="13278" y="6156"/>
                </a:lnTo>
                <a:lnTo>
                  <a:pt x="13334" y="6212"/>
                </a:lnTo>
                <a:lnTo>
                  <a:pt x="13388" y="6269"/>
                </a:lnTo>
                <a:lnTo>
                  <a:pt x="13441" y="6327"/>
                </a:lnTo>
                <a:lnTo>
                  <a:pt x="13492" y="6385"/>
                </a:lnTo>
                <a:lnTo>
                  <a:pt x="13545" y="6444"/>
                </a:lnTo>
                <a:lnTo>
                  <a:pt x="13596" y="6503"/>
                </a:lnTo>
                <a:lnTo>
                  <a:pt x="13646" y="6564"/>
                </a:lnTo>
                <a:lnTo>
                  <a:pt x="13695" y="6624"/>
                </a:lnTo>
                <a:lnTo>
                  <a:pt x="13744" y="6686"/>
                </a:lnTo>
                <a:lnTo>
                  <a:pt x="13792" y="6748"/>
                </a:lnTo>
                <a:lnTo>
                  <a:pt x="13840" y="6810"/>
                </a:lnTo>
                <a:lnTo>
                  <a:pt x="13887" y="6873"/>
                </a:lnTo>
                <a:lnTo>
                  <a:pt x="13932" y="6936"/>
                </a:lnTo>
                <a:lnTo>
                  <a:pt x="13977" y="7001"/>
                </a:lnTo>
                <a:lnTo>
                  <a:pt x="14021" y="7065"/>
                </a:lnTo>
                <a:lnTo>
                  <a:pt x="14064" y="7129"/>
                </a:lnTo>
                <a:lnTo>
                  <a:pt x="14107" y="7195"/>
                </a:lnTo>
                <a:lnTo>
                  <a:pt x="14149" y="7261"/>
                </a:lnTo>
                <a:lnTo>
                  <a:pt x="14190" y="7328"/>
                </a:lnTo>
                <a:lnTo>
                  <a:pt x="14230" y="7395"/>
                </a:lnTo>
                <a:lnTo>
                  <a:pt x="14269" y="7461"/>
                </a:lnTo>
                <a:lnTo>
                  <a:pt x="14309" y="7529"/>
                </a:lnTo>
                <a:lnTo>
                  <a:pt x="14346" y="7597"/>
                </a:lnTo>
                <a:lnTo>
                  <a:pt x="14383" y="7667"/>
                </a:lnTo>
                <a:lnTo>
                  <a:pt x="14419" y="7736"/>
                </a:lnTo>
                <a:lnTo>
                  <a:pt x="14455" y="7805"/>
                </a:lnTo>
                <a:lnTo>
                  <a:pt x="14490" y="7876"/>
                </a:lnTo>
                <a:lnTo>
                  <a:pt x="14524" y="7946"/>
                </a:lnTo>
                <a:lnTo>
                  <a:pt x="14557" y="8017"/>
                </a:lnTo>
                <a:lnTo>
                  <a:pt x="14588" y="8088"/>
                </a:lnTo>
                <a:lnTo>
                  <a:pt x="14620" y="8160"/>
                </a:lnTo>
                <a:lnTo>
                  <a:pt x="14650" y="8232"/>
                </a:lnTo>
                <a:lnTo>
                  <a:pt x="14680" y="8305"/>
                </a:lnTo>
                <a:lnTo>
                  <a:pt x="14709" y="8378"/>
                </a:lnTo>
                <a:lnTo>
                  <a:pt x="14737" y="8451"/>
                </a:lnTo>
                <a:lnTo>
                  <a:pt x="14763" y="8525"/>
                </a:lnTo>
                <a:lnTo>
                  <a:pt x="14790" y="8600"/>
                </a:lnTo>
                <a:lnTo>
                  <a:pt x="14815" y="8674"/>
                </a:lnTo>
                <a:lnTo>
                  <a:pt x="14840" y="8748"/>
                </a:lnTo>
                <a:lnTo>
                  <a:pt x="14864" y="8824"/>
                </a:lnTo>
                <a:lnTo>
                  <a:pt x="14887" y="8899"/>
                </a:lnTo>
                <a:lnTo>
                  <a:pt x="14908" y="8975"/>
                </a:lnTo>
                <a:lnTo>
                  <a:pt x="14929" y="9052"/>
                </a:lnTo>
                <a:lnTo>
                  <a:pt x="14949" y="9129"/>
                </a:lnTo>
                <a:lnTo>
                  <a:pt x="14968" y="9205"/>
                </a:lnTo>
                <a:lnTo>
                  <a:pt x="14987" y="9282"/>
                </a:lnTo>
                <a:lnTo>
                  <a:pt x="15004" y="9360"/>
                </a:lnTo>
                <a:lnTo>
                  <a:pt x="15021" y="9437"/>
                </a:lnTo>
                <a:lnTo>
                  <a:pt x="15036" y="9515"/>
                </a:lnTo>
                <a:lnTo>
                  <a:pt x="15052" y="9594"/>
                </a:lnTo>
                <a:lnTo>
                  <a:pt x="15052" y="9594"/>
                </a:lnTo>
                <a:lnTo>
                  <a:pt x="15128" y="9569"/>
                </a:lnTo>
                <a:lnTo>
                  <a:pt x="15204" y="9543"/>
                </a:lnTo>
                <a:lnTo>
                  <a:pt x="15277" y="9516"/>
                </a:lnTo>
                <a:lnTo>
                  <a:pt x="15350" y="9489"/>
                </a:lnTo>
                <a:lnTo>
                  <a:pt x="15420" y="9460"/>
                </a:lnTo>
                <a:lnTo>
                  <a:pt x="15488" y="9429"/>
                </a:lnTo>
                <a:lnTo>
                  <a:pt x="15555" y="9399"/>
                </a:lnTo>
                <a:lnTo>
                  <a:pt x="15621" y="9368"/>
                </a:lnTo>
                <a:lnTo>
                  <a:pt x="15684" y="9335"/>
                </a:lnTo>
                <a:lnTo>
                  <a:pt x="15744" y="9302"/>
                </a:lnTo>
                <a:lnTo>
                  <a:pt x="15803" y="9268"/>
                </a:lnTo>
                <a:lnTo>
                  <a:pt x="15860" y="9233"/>
                </a:lnTo>
                <a:lnTo>
                  <a:pt x="15914" y="9196"/>
                </a:lnTo>
                <a:lnTo>
                  <a:pt x="15966" y="9160"/>
                </a:lnTo>
                <a:lnTo>
                  <a:pt x="16016" y="9122"/>
                </a:lnTo>
                <a:lnTo>
                  <a:pt x="16063" y="9083"/>
                </a:lnTo>
                <a:lnTo>
                  <a:pt x="16108" y="9043"/>
                </a:lnTo>
                <a:lnTo>
                  <a:pt x="16151" y="9003"/>
                </a:lnTo>
                <a:lnTo>
                  <a:pt x="16191" y="8961"/>
                </a:lnTo>
                <a:lnTo>
                  <a:pt x="16228" y="8918"/>
                </a:lnTo>
                <a:lnTo>
                  <a:pt x="16263" y="8874"/>
                </a:lnTo>
                <a:lnTo>
                  <a:pt x="16294" y="8830"/>
                </a:lnTo>
                <a:lnTo>
                  <a:pt x="16325" y="8785"/>
                </a:lnTo>
                <a:lnTo>
                  <a:pt x="16351" y="8738"/>
                </a:lnTo>
                <a:lnTo>
                  <a:pt x="16362" y="8716"/>
                </a:lnTo>
                <a:lnTo>
                  <a:pt x="16374" y="8692"/>
                </a:lnTo>
                <a:lnTo>
                  <a:pt x="16385" y="8668"/>
                </a:lnTo>
                <a:lnTo>
                  <a:pt x="16395" y="8644"/>
                </a:lnTo>
                <a:lnTo>
                  <a:pt x="16404" y="8619"/>
                </a:lnTo>
                <a:lnTo>
                  <a:pt x="16413" y="8595"/>
                </a:lnTo>
                <a:lnTo>
                  <a:pt x="16420" y="8569"/>
                </a:lnTo>
                <a:lnTo>
                  <a:pt x="16427" y="8544"/>
                </a:lnTo>
                <a:lnTo>
                  <a:pt x="16433" y="8519"/>
                </a:lnTo>
                <a:lnTo>
                  <a:pt x="16438" y="8494"/>
                </a:lnTo>
                <a:lnTo>
                  <a:pt x="16443" y="8467"/>
                </a:lnTo>
                <a:lnTo>
                  <a:pt x="16447" y="8441"/>
                </a:lnTo>
                <a:lnTo>
                  <a:pt x="16449" y="8415"/>
                </a:lnTo>
                <a:lnTo>
                  <a:pt x="16452" y="8388"/>
                </a:lnTo>
                <a:lnTo>
                  <a:pt x="16452" y="8362"/>
                </a:lnTo>
                <a:lnTo>
                  <a:pt x="16453" y="8335"/>
                </a:lnTo>
                <a:lnTo>
                  <a:pt x="16453" y="8335"/>
                </a:lnTo>
                <a:lnTo>
                  <a:pt x="16452" y="8263"/>
                </a:lnTo>
                <a:lnTo>
                  <a:pt x="16451" y="8193"/>
                </a:lnTo>
                <a:lnTo>
                  <a:pt x="16447" y="8121"/>
                </a:lnTo>
                <a:lnTo>
                  <a:pt x="16443" y="8052"/>
                </a:lnTo>
                <a:lnTo>
                  <a:pt x="16437" y="7981"/>
                </a:lnTo>
                <a:lnTo>
                  <a:pt x="16429" y="7912"/>
                </a:lnTo>
                <a:lnTo>
                  <a:pt x="16422" y="7843"/>
                </a:lnTo>
                <a:lnTo>
                  <a:pt x="16412" y="7774"/>
                </a:lnTo>
                <a:lnTo>
                  <a:pt x="16401" y="7706"/>
                </a:lnTo>
                <a:lnTo>
                  <a:pt x="16389" y="7636"/>
                </a:lnTo>
                <a:lnTo>
                  <a:pt x="16376" y="7570"/>
                </a:lnTo>
                <a:lnTo>
                  <a:pt x="16361" y="7502"/>
                </a:lnTo>
                <a:lnTo>
                  <a:pt x="16346" y="7435"/>
                </a:lnTo>
                <a:lnTo>
                  <a:pt x="16330" y="7370"/>
                </a:lnTo>
                <a:lnTo>
                  <a:pt x="16312" y="7303"/>
                </a:lnTo>
                <a:lnTo>
                  <a:pt x="16293" y="7237"/>
                </a:lnTo>
                <a:lnTo>
                  <a:pt x="16273" y="7173"/>
                </a:lnTo>
                <a:lnTo>
                  <a:pt x="16252" y="7109"/>
                </a:lnTo>
                <a:lnTo>
                  <a:pt x="16229" y="7045"/>
                </a:lnTo>
                <a:lnTo>
                  <a:pt x="16205" y="6982"/>
                </a:lnTo>
                <a:lnTo>
                  <a:pt x="16181" y="6919"/>
                </a:lnTo>
                <a:lnTo>
                  <a:pt x="16156" y="6856"/>
                </a:lnTo>
                <a:lnTo>
                  <a:pt x="16128" y="6794"/>
                </a:lnTo>
                <a:lnTo>
                  <a:pt x="16101" y="6734"/>
                </a:lnTo>
                <a:lnTo>
                  <a:pt x="16073" y="6673"/>
                </a:lnTo>
                <a:lnTo>
                  <a:pt x="16043" y="6613"/>
                </a:lnTo>
                <a:lnTo>
                  <a:pt x="16011" y="6554"/>
                </a:lnTo>
                <a:lnTo>
                  <a:pt x="15980" y="6494"/>
                </a:lnTo>
                <a:lnTo>
                  <a:pt x="15947" y="6437"/>
                </a:lnTo>
                <a:lnTo>
                  <a:pt x="15913" y="6380"/>
                </a:lnTo>
                <a:lnTo>
                  <a:pt x="15879" y="6322"/>
                </a:lnTo>
                <a:lnTo>
                  <a:pt x="15842" y="6267"/>
                </a:lnTo>
                <a:lnTo>
                  <a:pt x="15806" y="6211"/>
                </a:lnTo>
                <a:lnTo>
                  <a:pt x="15768" y="6156"/>
                </a:lnTo>
                <a:lnTo>
                  <a:pt x="15730" y="6102"/>
                </a:lnTo>
                <a:lnTo>
                  <a:pt x="15691" y="6049"/>
                </a:lnTo>
                <a:lnTo>
                  <a:pt x="15651" y="5996"/>
                </a:lnTo>
                <a:lnTo>
                  <a:pt x="15609" y="5944"/>
                </a:lnTo>
                <a:lnTo>
                  <a:pt x="15567" y="5893"/>
                </a:lnTo>
                <a:lnTo>
                  <a:pt x="15524" y="5842"/>
                </a:lnTo>
                <a:lnTo>
                  <a:pt x="15480" y="5792"/>
                </a:lnTo>
                <a:lnTo>
                  <a:pt x="15436" y="5743"/>
                </a:lnTo>
                <a:lnTo>
                  <a:pt x="15390" y="5695"/>
                </a:lnTo>
                <a:lnTo>
                  <a:pt x="15344" y="5647"/>
                </a:lnTo>
                <a:lnTo>
                  <a:pt x="15297" y="5600"/>
                </a:lnTo>
                <a:lnTo>
                  <a:pt x="15249" y="5555"/>
                </a:lnTo>
                <a:lnTo>
                  <a:pt x="15200" y="5510"/>
                </a:lnTo>
                <a:lnTo>
                  <a:pt x="15151" y="5466"/>
                </a:lnTo>
                <a:lnTo>
                  <a:pt x="15101" y="5423"/>
                </a:lnTo>
                <a:lnTo>
                  <a:pt x="15049" y="5380"/>
                </a:lnTo>
                <a:lnTo>
                  <a:pt x="14997" y="5339"/>
                </a:lnTo>
                <a:lnTo>
                  <a:pt x="14944" y="5298"/>
                </a:lnTo>
                <a:lnTo>
                  <a:pt x="14892" y="5258"/>
                </a:lnTo>
                <a:lnTo>
                  <a:pt x="14837" y="5219"/>
                </a:lnTo>
                <a:lnTo>
                  <a:pt x="14783" y="5181"/>
                </a:lnTo>
                <a:lnTo>
                  <a:pt x="14728" y="5145"/>
                </a:lnTo>
                <a:lnTo>
                  <a:pt x="14672" y="5108"/>
                </a:lnTo>
                <a:lnTo>
                  <a:pt x="14616" y="5073"/>
                </a:lnTo>
                <a:lnTo>
                  <a:pt x="14558" y="5039"/>
                </a:lnTo>
                <a:lnTo>
                  <a:pt x="14500" y="5006"/>
                </a:lnTo>
                <a:lnTo>
                  <a:pt x="14442" y="4973"/>
                </a:lnTo>
                <a:lnTo>
                  <a:pt x="14383" y="4942"/>
                </a:lnTo>
                <a:lnTo>
                  <a:pt x="14322" y="4912"/>
                </a:lnTo>
                <a:lnTo>
                  <a:pt x="14262" y="4883"/>
                </a:lnTo>
                <a:lnTo>
                  <a:pt x="14262" y="4883"/>
                </a:lnTo>
                <a:close/>
                <a:moveTo>
                  <a:pt x="12112" y="4417"/>
                </a:moveTo>
                <a:lnTo>
                  <a:pt x="12112" y="4417"/>
                </a:lnTo>
                <a:lnTo>
                  <a:pt x="12175" y="4435"/>
                </a:lnTo>
                <a:lnTo>
                  <a:pt x="12237" y="4450"/>
                </a:lnTo>
                <a:lnTo>
                  <a:pt x="12301" y="4462"/>
                </a:lnTo>
                <a:lnTo>
                  <a:pt x="12364" y="4474"/>
                </a:lnTo>
                <a:lnTo>
                  <a:pt x="12430" y="4484"/>
                </a:lnTo>
                <a:lnTo>
                  <a:pt x="12494" y="4490"/>
                </a:lnTo>
                <a:lnTo>
                  <a:pt x="12561" y="4494"/>
                </a:lnTo>
                <a:lnTo>
                  <a:pt x="12627" y="4496"/>
                </a:lnTo>
                <a:lnTo>
                  <a:pt x="12627" y="4496"/>
                </a:lnTo>
                <a:lnTo>
                  <a:pt x="12678" y="4495"/>
                </a:lnTo>
                <a:lnTo>
                  <a:pt x="12727" y="4494"/>
                </a:lnTo>
                <a:lnTo>
                  <a:pt x="12776" y="4490"/>
                </a:lnTo>
                <a:lnTo>
                  <a:pt x="12826" y="4486"/>
                </a:lnTo>
                <a:lnTo>
                  <a:pt x="12874" y="4480"/>
                </a:lnTo>
                <a:lnTo>
                  <a:pt x="12923" y="4474"/>
                </a:lnTo>
                <a:lnTo>
                  <a:pt x="12971" y="4465"/>
                </a:lnTo>
                <a:lnTo>
                  <a:pt x="13019" y="4456"/>
                </a:lnTo>
                <a:lnTo>
                  <a:pt x="13066" y="4446"/>
                </a:lnTo>
                <a:lnTo>
                  <a:pt x="13112" y="4435"/>
                </a:lnTo>
                <a:lnTo>
                  <a:pt x="13159" y="4422"/>
                </a:lnTo>
                <a:lnTo>
                  <a:pt x="13204" y="4408"/>
                </a:lnTo>
                <a:lnTo>
                  <a:pt x="13249" y="4394"/>
                </a:lnTo>
                <a:lnTo>
                  <a:pt x="13295" y="4378"/>
                </a:lnTo>
                <a:lnTo>
                  <a:pt x="13339" y="4362"/>
                </a:lnTo>
                <a:lnTo>
                  <a:pt x="13383" y="4343"/>
                </a:lnTo>
                <a:lnTo>
                  <a:pt x="13426" y="4324"/>
                </a:lnTo>
                <a:lnTo>
                  <a:pt x="13469" y="4304"/>
                </a:lnTo>
                <a:lnTo>
                  <a:pt x="13511" y="4283"/>
                </a:lnTo>
                <a:lnTo>
                  <a:pt x="13553" y="4261"/>
                </a:lnTo>
                <a:lnTo>
                  <a:pt x="13593" y="4238"/>
                </a:lnTo>
                <a:lnTo>
                  <a:pt x="13635" y="4214"/>
                </a:lnTo>
                <a:lnTo>
                  <a:pt x="13674" y="4189"/>
                </a:lnTo>
                <a:lnTo>
                  <a:pt x="13713" y="4164"/>
                </a:lnTo>
                <a:lnTo>
                  <a:pt x="13752" y="4137"/>
                </a:lnTo>
                <a:lnTo>
                  <a:pt x="13790" y="4110"/>
                </a:lnTo>
                <a:lnTo>
                  <a:pt x="13826" y="4081"/>
                </a:lnTo>
                <a:lnTo>
                  <a:pt x="13863" y="4052"/>
                </a:lnTo>
                <a:lnTo>
                  <a:pt x="13898" y="4022"/>
                </a:lnTo>
                <a:lnTo>
                  <a:pt x="13933" y="3991"/>
                </a:lnTo>
                <a:lnTo>
                  <a:pt x="13967" y="3959"/>
                </a:lnTo>
                <a:lnTo>
                  <a:pt x="14000" y="3927"/>
                </a:lnTo>
                <a:lnTo>
                  <a:pt x="14033" y="3893"/>
                </a:lnTo>
                <a:lnTo>
                  <a:pt x="14065" y="3859"/>
                </a:lnTo>
                <a:lnTo>
                  <a:pt x="14096" y="3824"/>
                </a:lnTo>
                <a:lnTo>
                  <a:pt x="14126" y="3789"/>
                </a:lnTo>
                <a:lnTo>
                  <a:pt x="14155" y="3752"/>
                </a:lnTo>
                <a:lnTo>
                  <a:pt x="14184" y="3716"/>
                </a:lnTo>
                <a:lnTo>
                  <a:pt x="14212" y="3678"/>
                </a:lnTo>
                <a:lnTo>
                  <a:pt x="14238" y="3639"/>
                </a:lnTo>
                <a:lnTo>
                  <a:pt x="14263" y="3600"/>
                </a:lnTo>
                <a:lnTo>
                  <a:pt x="14288" y="3561"/>
                </a:lnTo>
                <a:lnTo>
                  <a:pt x="14312" y="3520"/>
                </a:lnTo>
                <a:lnTo>
                  <a:pt x="14335" y="3479"/>
                </a:lnTo>
                <a:lnTo>
                  <a:pt x="14358" y="3437"/>
                </a:lnTo>
                <a:lnTo>
                  <a:pt x="14378" y="3396"/>
                </a:lnTo>
                <a:lnTo>
                  <a:pt x="14398" y="3353"/>
                </a:lnTo>
                <a:lnTo>
                  <a:pt x="14417" y="3309"/>
                </a:lnTo>
                <a:lnTo>
                  <a:pt x="14434" y="3265"/>
                </a:lnTo>
                <a:lnTo>
                  <a:pt x="14452" y="3221"/>
                </a:lnTo>
                <a:lnTo>
                  <a:pt x="14467" y="3177"/>
                </a:lnTo>
                <a:lnTo>
                  <a:pt x="14482" y="3131"/>
                </a:lnTo>
                <a:lnTo>
                  <a:pt x="14496" y="3085"/>
                </a:lnTo>
                <a:lnTo>
                  <a:pt x="14509" y="3038"/>
                </a:lnTo>
                <a:lnTo>
                  <a:pt x="14520" y="2992"/>
                </a:lnTo>
                <a:lnTo>
                  <a:pt x="14530" y="2945"/>
                </a:lnTo>
                <a:lnTo>
                  <a:pt x="14539" y="2897"/>
                </a:lnTo>
                <a:lnTo>
                  <a:pt x="14548" y="2849"/>
                </a:lnTo>
                <a:lnTo>
                  <a:pt x="14554" y="2800"/>
                </a:lnTo>
                <a:lnTo>
                  <a:pt x="14559" y="2752"/>
                </a:lnTo>
                <a:lnTo>
                  <a:pt x="14564" y="2703"/>
                </a:lnTo>
                <a:lnTo>
                  <a:pt x="14567" y="2653"/>
                </a:lnTo>
                <a:lnTo>
                  <a:pt x="14569" y="2604"/>
                </a:lnTo>
                <a:lnTo>
                  <a:pt x="14569" y="2553"/>
                </a:lnTo>
                <a:lnTo>
                  <a:pt x="14569" y="2553"/>
                </a:lnTo>
                <a:lnTo>
                  <a:pt x="14569" y="2503"/>
                </a:lnTo>
                <a:lnTo>
                  <a:pt x="14567" y="2454"/>
                </a:lnTo>
                <a:lnTo>
                  <a:pt x="14564" y="2404"/>
                </a:lnTo>
                <a:lnTo>
                  <a:pt x="14559" y="2355"/>
                </a:lnTo>
                <a:lnTo>
                  <a:pt x="14554" y="2305"/>
                </a:lnTo>
                <a:lnTo>
                  <a:pt x="14548" y="2258"/>
                </a:lnTo>
                <a:lnTo>
                  <a:pt x="14539" y="2210"/>
                </a:lnTo>
                <a:lnTo>
                  <a:pt x="14530" y="2162"/>
                </a:lnTo>
                <a:lnTo>
                  <a:pt x="14520" y="2115"/>
                </a:lnTo>
                <a:lnTo>
                  <a:pt x="14509" y="2067"/>
                </a:lnTo>
                <a:lnTo>
                  <a:pt x="14496" y="2022"/>
                </a:lnTo>
                <a:lnTo>
                  <a:pt x="14482" y="1976"/>
                </a:lnTo>
                <a:lnTo>
                  <a:pt x="14467" y="1930"/>
                </a:lnTo>
                <a:lnTo>
                  <a:pt x="14452" y="1885"/>
                </a:lnTo>
                <a:lnTo>
                  <a:pt x="14434" y="1841"/>
                </a:lnTo>
                <a:lnTo>
                  <a:pt x="14417" y="1797"/>
                </a:lnTo>
                <a:lnTo>
                  <a:pt x="14398" y="1754"/>
                </a:lnTo>
                <a:lnTo>
                  <a:pt x="14378" y="1711"/>
                </a:lnTo>
                <a:lnTo>
                  <a:pt x="14358" y="1670"/>
                </a:lnTo>
                <a:lnTo>
                  <a:pt x="14335" y="1628"/>
                </a:lnTo>
                <a:lnTo>
                  <a:pt x="14312" y="1586"/>
                </a:lnTo>
                <a:lnTo>
                  <a:pt x="14288" y="1546"/>
                </a:lnTo>
                <a:lnTo>
                  <a:pt x="14263" y="1506"/>
                </a:lnTo>
                <a:lnTo>
                  <a:pt x="14238" y="1467"/>
                </a:lnTo>
                <a:lnTo>
                  <a:pt x="14212" y="1429"/>
                </a:lnTo>
                <a:lnTo>
                  <a:pt x="14184" y="1391"/>
                </a:lnTo>
                <a:lnTo>
                  <a:pt x="14155" y="1354"/>
                </a:lnTo>
                <a:lnTo>
                  <a:pt x="14126" y="1318"/>
                </a:lnTo>
                <a:lnTo>
                  <a:pt x="14096" y="1282"/>
                </a:lnTo>
                <a:lnTo>
                  <a:pt x="14065" y="1248"/>
                </a:lnTo>
                <a:lnTo>
                  <a:pt x="14033" y="1214"/>
                </a:lnTo>
                <a:lnTo>
                  <a:pt x="14000" y="1180"/>
                </a:lnTo>
                <a:lnTo>
                  <a:pt x="13967" y="1147"/>
                </a:lnTo>
                <a:lnTo>
                  <a:pt x="13933" y="1116"/>
                </a:lnTo>
                <a:lnTo>
                  <a:pt x="13898" y="1084"/>
                </a:lnTo>
                <a:lnTo>
                  <a:pt x="13863" y="1055"/>
                </a:lnTo>
                <a:lnTo>
                  <a:pt x="13826" y="1025"/>
                </a:lnTo>
                <a:lnTo>
                  <a:pt x="13790" y="997"/>
                </a:lnTo>
                <a:lnTo>
                  <a:pt x="13752" y="969"/>
                </a:lnTo>
                <a:lnTo>
                  <a:pt x="13713" y="943"/>
                </a:lnTo>
                <a:lnTo>
                  <a:pt x="13674" y="917"/>
                </a:lnTo>
                <a:lnTo>
                  <a:pt x="13635" y="893"/>
                </a:lnTo>
                <a:lnTo>
                  <a:pt x="13593" y="869"/>
                </a:lnTo>
                <a:lnTo>
                  <a:pt x="13553" y="846"/>
                </a:lnTo>
                <a:lnTo>
                  <a:pt x="13511" y="823"/>
                </a:lnTo>
                <a:lnTo>
                  <a:pt x="13469" y="803"/>
                </a:lnTo>
                <a:lnTo>
                  <a:pt x="13426" y="783"/>
                </a:lnTo>
                <a:lnTo>
                  <a:pt x="13383" y="764"/>
                </a:lnTo>
                <a:lnTo>
                  <a:pt x="13339" y="745"/>
                </a:lnTo>
                <a:lnTo>
                  <a:pt x="13295" y="729"/>
                </a:lnTo>
                <a:lnTo>
                  <a:pt x="13249" y="713"/>
                </a:lnTo>
                <a:lnTo>
                  <a:pt x="13204" y="699"/>
                </a:lnTo>
                <a:lnTo>
                  <a:pt x="13159" y="685"/>
                </a:lnTo>
                <a:lnTo>
                  <a:pt x="13112" y="672"/>
                </a:lnTo>
                <a:lnTo>
                  <a:pt x="13066" y="661"/>
                </a:lnTo>
                <a:lnTo>
                  <a:pt x="13019" y="651"/>
                </a:lnTo>
                <a:lnTo>
                  <a:pt x="12971" y="642"/>
                </a:lnTo>
                <a:lnTo>
                  <a:pt x="12923" y="633"/>
                </a:lnTo>
                <a:lnTo>
                  <a:pt x="12874" y="627"/>
                </a:lnTo>
                <a:lnTo>
                  <a:pt x="12826" y="621"/>
                </a:lnTo>
                <a:lnTo>
                  <a:pt x="12776" y="617"/>
                </a:lnTo>
                <a:lnTo>
                  <a:pt x="12727" y="613"/>
                </a:lnTo>
                <a:lnTo>
                  <a:pt x="12678" y="612"/>
                </a:lnTo>
                <a:lnTo>
                  <a:pt x="12627" y="611"/>
                </a:lnTo>
                <a:lnTo>
                  <a:pt x="12627" y="611"/>
                </a:lnTo>
                <a:lnTo>
                  <a:pt x="12578" y="612"/>
                </a:lnTo>
                <a:lnTo>
                  <a:pt x="12530" y="613"/>
                </a:lnTo>
                <a:lnTo>
                  <a:pt x="12482" y="617"/>
                </a:lnTo>
                <a:lnTo>
                  <a:pt x="12435" y="621"/>
                </a:lnTo>
                <a:lnTo>
                  <a:pt x="12387" y="627"/>
                </a:lnTo>
                <a:lnTo>
                  <a:pt x="12340" y="633"/>
                </a:lnTo>
                <a:lnTo>
                  <a:pt x="12294" y="641"/>
                </a:lnTo>
                <a:lnTo>
                  <a:pt x="12247" y="650"/>
                </a:lnTo>
                <a:lnTo>
                  <a:pt x="12202" y="660"/>
                </a:lnTo>
                <a:lnTo>
                  <a:pt x="12156" y="670"/>
                </a:lnTo>
                <a:lnTo>
                  <a:pt x="12111" y="682"/>
                </a:lnTo>
                <a:lnTo>
                  <a:pt x="12066" y="695"/>
                </a:lnTo>
                <a:lnTo>
                  <a:pt x="12022" y="709"/>
                </a:lnTo>
                <a:lnTo>
                  <a:pt x="11978" y="724"/>
                </a:lnTo>
                <a:lnTo>
                  <a:pt x="11935" y="740"/>
                </a:lnTo>
                <a:lnTo>
                  <a:pt x="11892" y="757"/>
                </a:lnTo>
                <a:lnTo>
                  <a:pt x="11892" y="757"/>
                </a:lnTo>
                <a:lnTo>
                  <a:pt x="11925" y="813"/>
                </a:lnTo>
                <a:lnTo>
                  <a:pt x="11957" y="870"/>
                </a:lnTo>
                <a:lnTo>
                  <a:pt x="11989" y="928"/>
                </a:lnTo>
                <a:lnTo>
                  <a:pt x="12019" y="986"/>
                </a:lnTo>
                <a:lnTo>
                  <a:pt x="12049" y="1044"/>
                </a:lnTo>
                <a:lnTo>
                  <a:pt x="12078" y="1103"/>
                </a:lnTo>
                <a:lnTo>
                  <a:pt x="12106" y="1162"/>
                </a:lnTo>
                <a:lnTo>
                  <a:pt x="12134" y="1223"/>
                </a:lnTo>
                <a:lnTo>
                  <a:pt x="12159" y="1283"/>
                </a:lnTo>
                <a:lnTo>
                  <a:pt x="12184" y="1343"/>
                </a:lnTo>
                <a:lnTo>
                  <a:pt x="12208" y="1405"/>
                </a:lnTo>
                <a:lnTo>
                  <a:pt x="12232" y="1467"/>
                </a:lnTo>
                <a:lnTo>
                  <a:pt x="12253" y="1530"/>
                </a:lnTo>
                <a:lnTo>
                  <a:pt x="12275" y="1593"/>
                </a:lnTo>
                <a:lnTo>
                  <a:pt x="12295" y="1656"/>
                </a:lnTo>
                <a:lnTo>
                  <a:pt x="12314" y="1720"/>
                </a:lnTo>
                <a:lnTo>
                  <a:pt x="12331" y="1784"/>
                </a:lnTo>
                <a:lnTo>
                  <a:pt x="12348" y="1848"/>
                </a:lnTo>
                <a:lnTo>
                  <a:pt x="12364" y="1914"/>
                </a:lnTo>
                <a:lnTo>
                  <a:pt x="12378" y="1979"/>
                </a:lnTo>
                <a:lnTo>
                  <a:pt x="12392" y="2045"/>
                </a:lnTo>
                <a:lnTo>
                  <a:pt x="12404" y="2111"/>
                </a:lnTo>
                <a:lnTo>
                  <a:pt x="12416" y="2178"/>
                </a:lnTo>
                <a:lnTo>
                  <a:pt x="12426" y="2245"/>
                </a:lnTo>
                <a:lnTo>
                  <a:pt x="12435" y="2313"/>
                </a:lnTo>
                <a:lnTo>
                  <a:pt x="12442" y="2381"/>
                </a:lnTo>
                <a:lnTo>
                  <a:pt x="12448" y="2449"/>
                </a:lnTo>
                <a:lnTo>
                  <a:pt x="12455" y="2517"/>
                </a:lnTo>
                <a:lnTo>
                  <a:pt x="12459" y="2586"/>
                </a:lnTo>
                <a:lnTo>
                  <a:pt x="12462" y="2654"/>
                </a:lnTo>
                <a:lnTo>
                  <a:pt x="12464" y="2723"/>
                </a:lnTo>
                <a:lnTo>
                  <a:pt x="12465" y="2794"/>
                </a:lnTo>
                <a:lnTo>
                  <a:pt x="12465" y="2794"/>
                </a:lnTo>
                <a:lnTo>
                  <a:pt x="12462" y="2902"/>
                </a:lnTo>
                <a:lnTo>
                  <a:pt x="12459" y="3009"/>
                </a:lnTo>
                <a:lnTo>
                  <a:pt x="12451" y="3116"/>
                </a:lnTo>
                <a:lnTo>
                  <a:pt x="12441" y="3222"/>
                </a:lnTo>
                <a:lnTo>
                  <a:pt x="12428" y="3327"/>
                </a:lnTo>
                <a:lnTo>
                  <a:pt x="12413" y="3431"/>
                </a:lnTo>
                <a:lnTo>
                  <a:pt x="12394" y="3534"/>
                </a:lnTo>
                <a:lnTo>
                  <a:pt x="12373" y="3636"/>
                </a:lnTo>
                <a:lnTo>
                  <a:pt x="12349" y="3738"/>
                </a:lnTo>
                <a:lnTo>
                  <a:pt x="12324" y="3838"/>
                </a:lnTo>
                <a:lnTo>
                  <a:pt x="12295" y="3937"/>
                </a:lnTo>
                <a:lnTo>
                  <a:pt x="12263" y="4035"/>
                </a:lnTo>
                <a:lnTo>
                  <a:pt x="12229" y="4132"/>
                </a:lnTo>
                <a:lnTo>
                  <a:pt x="12193" y="4229"/>
                </a:lnTo>
                <a:lnTo>
                  <a:pt x="12154" y="4324"/>
                </a:lnTo>
                <a:lnTo>
                  <a:pt x="12112" y="4417"/>
                </a:lnTo>
                <a:lnTo>
                  <a:pt x="12112" y="4417"/>
                </a:lnTo>
                <a:close/>
                <a:moveTo>
                  <a:pt x="10974" y="5884"/>
                </a:moveTo>
                <a:lnTo>
                  <a:pt x="10974" y="5884"/>
                </a:lnTo>
                <a:lnTo>
                  <a:pt x="10910" y="5934"/>
                </a:lnTo>
                <a:lnTo>
                  <a:pt x="10844" y="5983"/>
                </a:lnTo>
                <a:lnTo>
                  <a:pt x="10779" y="6031"/>
                </a:lnTo>
                <a:lnTo>
                  <a:pt x="10712" y="6076"/>
                </a:lnTo>
                <a:lnTo>
                  <a:pt x="10643" y="6122"/>
                </a:lnTo>
                <a:lnTo>
                  <a:pt x="10575" y="6166"/>
                </a:lnTo>
                <a:lnTo>
                  <a:pt x="10504" y="6207"/>
                </a:lnTo>
                <a:lnTo>
                  <a:pt x="10434" y="6248"/>
                </a:lnTo>
                <a:lnTo>
                  <a:pt x="10362" y="6288"/>
                </a:lnTo>
                <a:lnTo>
                  <a:pt x="10289" y="6326"/>
                </a:lnTo>
                <a:lnTo>
                  <a:pt x="10214" y="6362"/>
                </a:lnTo>
                <a:lnTo>
                  <a:pt x="10140" y="6396"/>
                </a:lnTo>
                <a:lnTo>
                  <a:pt x="10065" y="6430"/>
                </a:lnTo>
                <a:lnTo>
                  <a:pt x="9989" y="6462"/>
                </a:lnTo>
                <a:lnTo>
                  <a:pt x="9912" y="6492"/>
                </a:lnTo>
                <a:lnTo>
                  <a:pt x="9834" y="6521"/>
                </a:lnTo>
                <a:lnTo>
                  <a:pt x="9756" y="6549"/>
                </a:lnTo>
                <a:lnTo>
                  <a:pt x="9677" y="6574"/>
                </a:lnTo>
                <a:lnTo>
                  <a:pt x="9597" y="6598"/>
                </a:lnTo>
                <a:lnTo>
                  <a:pt x="9517" y="6620"/>
                </a:lnTo>
                <a:lnTo>
                  <a:pt x="9436" y="6641"/>
                </a:lnTo>
                <a:lnTo>
                  <a:pt x="9354" y="6661"/>
                </a:lnTo>
                <a:lnTo>
                  <a:pt x="9271" y="6677"/>
                </a:lnTo>
                <a:lnTo>
                  <a:pt x="9188" y="6693"/>
                </a:lnTo>
                <a:lnTo>
                  <a:pt x="9105" y="6707"/>
                </a:lnTo>
                <a:lnTo>
                  <a:pt x="9021" y="6719"/>
                </a:lnTo>
                <a:lnTo>
                  <a:pt x="8936" y="6729"/>
                </a:lnTo>
                <a:lnTo>
                  <a:pt x="8851" y="6737"/>
                </a:lnTo>
                <a:lnTo>
                  <a:pt x="8765" y="6744"/>
                </a:lnTo>
                <a:lnTo>
                  <a:pt x="8678" y="6749"/>
                </a:lnTo>
                <a:lnTo>
                  <a:pt x="8592" y="6751"/>
                </a:lnTo>
                <a:lnTo>
                  <a:pt x="8504" y="6753"/>
                </a:lnTo>
                <a:lnTo>
                  <a:pt x="8504" y="6753"/>
                </a:lnTo>
                <a:lnTo>
                  <a:pt x="8417" y="6751"/>
                </a:lnTo>
                <a:lnTo>
                  <a:pt x="8331" y="6749"/>
                </a:lnTo>
                <a:lnTo>
                  <a:pt x="8245" y="6744"/>
                </a:lnTo>
                <a:lnTo>
                  <a:pt x="8159" y="6737"/>
                </a:lnTo>
                <a:lnTo>
                  <a:pt x="8074" y="6729"/>
                </a:lnTo>
                <a:lnTo>
                  <a:pt x="7989" y="6719"/>
                </a:lnTo>
                <a:lnTo>
                  <a:pt x="7905" y="6707"/>
                </a:lnTo>
                <a:lnTo>
                  <a:pt x="7820" y="6693"/>
                </a:lnTo>
                <a:lnTo>
                  <a:pt x="7737" y="6677"/>
                </a:lnTo>
                <a:lnTo>
                  <a:pt x="7656" y="6661"/>
                </a:lnTo>
                <a:lnTo>
                  <a:pt x="7574" y="6641"/>
                </a:lnTo>
                <a:lnTo>
                  <a:pt x="7493" y="6620"/>
                </a:lnTo>
                <a:lnTo>
                  <a:pt x="7412" y="6598"/>
                </a:lnTo>
                <a:lnTo>
                  <a:pt x="7332" y="6574"/>
                </a:lnTo>
                <a:lnTo>
                  <a:pt x="7254" y="6549"/>
                </a:lnTo>
                <a:lnTo>
                  <a:pt x="7174" y="6521"/>
                </a:lnTo>
                <a:lnTo>
                  <a:pt x="7098" y="6492"/>
                </a:lnTo>
                <a:lnTo>
                  <a:pt x="7021" y="6462"/>
                </a:lnTo>
                <a:lnTo>
                  <a:pt x="6945" y="6430"/>
                </a:lnTo>
                <a:lnTo>
                  <a:pt x="6870" y="6396"/>
                </a:lnTo>
                <a:lnTo>
                  <a:pt x="6795" y="6362"/>
                </a:lnTo>
                <a:lnTo>
                  <a:pt x="6721" y="6326"/>
                </a:lnTo>
                <a:lnTo>
                  <a:pt x="6649" y="6288"/>
                </a:lnTo>
                <a:lnTo>
                  <a:pt x="6578" y="6248"/>
                </a:lnTo>
                <a:lnTo>
                  <a:pt x="6506" y="6207"/>
                </a:lnTo>
                <a:lnTo>
                  <a:pt x="6437" y="6166"/>
                </a:lnTo>
                <a:lnTo>
                  <a:pt x="6367" y="6122"/>
                </a:lnTo>
                <a:lnTo>
                  <a:pt x="6299" y="6076"/>
                </a:lnTo>
                <a:lnTo>
                  <a:pt x="6233" y="6031"/>
                </a:lnTo>
                <a:lnTo>
                  <a:pt x="6167" y="5983"/>
                </a:lnTo>
                <a:lnTo>
                  <a:pt x="6102" y="5934"/>
                </a:lnTo>
                <a:lnTo>
                  <a:pt x="6037" y="5884"/>
                </a:lnTo>
                <a:lnTo>
                  <a:pt x="6037" y="5884"/>
                </a:lnTo>
                <a:lnTo>
                  <a:pt x="5954" y="5928"/>
                </a:lnTo>
                <a:lnTo>
                  <a:pt x="5871" y="5972"/>
                </a:lnTo>
                <a:lnTo>
                  <a:pt x="5788" y="6017"/>
                </a:lnTo>
                <a:lnTo>
                  <a:pt x="5707" y="6065"/>
                </a:lnTo>
                <a:lnTo>
                  <a:pt x="5627" y="6113"/>
                </a:lnTo>
                <a:lnTo>
                  <a:pt x="5547" y="6163"/>
                </a:lnTo>
                <a:lnTo>
                  <a:pt x="5469" y="6215"/>
                </a:lnTo>
                <a:lnTo>
                  <a:pt x="5391" y="6267"/>
                </a:lnTo>
                <a:lnTo>
                  <a:pt x="5314" y="6321"/>
                </a:lnTo>
                <a:lnTo>
                  <a:pt x="5239" y="6376"/>
                </a:lnTo>
                <a:lnTo>
                  <a:pt x="5165" y="6431"/>
                </a:lnTo>
                <a:lnTo>
                  <a:pt x="5090" y="6489"/>
                </a:lnTo>
                <a:lnTo>
                  <a:pt x="5017" y="6547"/>
                </a:lnTo>
                <a:lnTo>
                  <a:pt x="4945" y="6608"/>
                </a:lnTo>
                <a:lnTo>
                  <a:pt x="4875" y="6668"/>
                </a:lnTo>
                <a:lnTo>
                  <a:pt x="4806" y="6731"/>
                </a:lnTo>
                <a:lnTo>
                  <a:pt x="4736" y="6794"/>
                </a:lnTo>
                <a:lnTo>
                  <a:pt x="4670" y="6858"/>
                </a:lnTo>
                <a:lnTo>
                  <a:pt x="4603" y="6924"/>
                </a:lnTo>
                <a:lnTo>
                  <a:pt x="4537" y="6991"/>
                </a:lnTo>
                <a:lnTo>
                  <a:pt x="4473" y="7059"/>
                </a:lnTo>
                <a:lnTo>
                  <a:pt x="4410" y="7128"/>
                </a:lnTo>
                <a:lnTo>
                  <a:pt x="4349" y="7197"/>
                </a:lnTo>
                <a:lnTo>
                  <a:pt x="4288" y="7269"/>
                </a:lnTo>
                <a:lnTo>
                  <a:pt x="4229" y="7341"/>
                </a:lnTo>
                <a:lnTo>
                  <a:pt x="4170" y="7414"/>
                </a:lnTo>
                <a:lnTo>
                  <a:pt x="4113" y="7488"/>
                </a:lnTo>
                <a:lnTo>
                  <a:pt x="4058" y="7562"/>
                </a:lnTo>
                <a:lnTo>
                  <a:pt x="4002" y="7639"/>
                </a:lnTo>
                <a:lnTo>
                  <a:pt x="3949" y="7716"/>
                </a:lnTo>
                <a:lnTo>
                  <a:pt x="3898" y="7794"/>
                </a:lnTo>
                <a:lnTo>
                  <a:pt x="3847" y="7872"/>
                </a:lnTo>
                <a:lnTo>
                  <a:pt x="3797" y="7952"/>
                </a:lnTo>
                <a:lnTo>
                  <a:pt x="3749" y="8033"/>
                </a:lnTo>
                <a:lnTo>
                  <a:pt x="3703" y="8115"/>
                </a:lnTo>
                <a:lnTo>
                  <a:pt x="3657" y="8197"/>
                </a:lnTo>
                <a:lnTo>
                  <a:pt x="3613" y="8280"/>
                </a:lnTo>
                <a:lnTo>
                  <a:pt x="3570" y="8364"/>
                </a:lnTo>
                <a:lnTo>
                  <a:pt x="3530" y="8449"/>
                </a:lnTo>
                <a:lnTo>
                  <a:pt x="3490" y="8534"/>
                </a:lnTo>
                <a:lnTo>
                  <a:pt x="3452" y="8621"/>
                </a:lnTo>
                <a:lnTo>
                  <a:pt x="3414" y="8708"/>
                </a:lnTo>
                <a:lnTo>
                  <a:pt x="3379" y="8796"/>
                </a:lnTo>
                <a:lnTo>
                  <a:pt x="3345" y="8885"/>
                </a:lnTo>
                <a:lnTo>
                  <a:pt x="3313" y="8975"/>
                </a:lnTo>
                <a:lnTo>
                  <a:pt x="3282" y="9064"/>
                </a:lnTo>
                <a:lnTo>
                  <a:pt x="3253" y="9155"/>
                </a:lnTo>
                <a:lnTo>
                  <a:pt x="3225" y="9247"/>
                </a:lnTo>
                <a:lnTo>
                  <a:pt x="3199" y="9339"/>
                </a:lnTo>
                <a:lnTo>
                  <a:pt x="3174" y="9432"/>
                </a:lnTo>
                <a:lnTo>
                  <a:pt x="3151" y="9526"/>
                </a:lnTo>
                <a:lnTo>
                  <a:pt x="3130" y="9620"/>
                </a:lnTo>
                <a:lnTo>
                  <a:pt x="3109" y="9715"/>
                </a:lnTo>
                <a:lnTo>
                  <a:pt x="3092" y="9810"/>
                </a:lnTo>
                <a:lnTo>
                  <a:pt x="3075" y="9905"/>
                </a:lnTo>
                <a:lnTo>
                  <a:pt x="3060" y="10002"/>
                </a:lnTo>
                <a:lnTo>
                  <a:pt x="3048" y="10099"/>
                </a:lnTo>
                <a:lnTo>
                  <a:pt x="3035" y="10197"/>
                </a:lnTo>
                <a:lnTo>
                  <a:pt x="3026" y="10296"/>
                </a:lnTo>
                <a:lnTo>
                  <a:pt x="3017" y="10394"/>
                </a:lnTo>
                <a:lnTo>
                  <a:pt x="3011" y="10493"/>
                </a:lnTo>
                <a:lnTo>
                  <a:pt x="3007" y="10593"/>
                </a:lnTo>
                <a:lnTo>
                  <a:pt x="3005" y="10692"/>
                </a:lnTo>
                <a:lnTo>
                  <a:pt x="3004" y="10793"/>
                </a:lnTo>
                <a:lnTo>
                  <a:pt x="3004" y="10793"/>
                </a:lnTo>
                <a:lnTo>
                  <a:pt x="3004" y="10828"/>
                </a:lnTo>
                <a:lnTo>
                  <a:pt x="3006" y="10864"/>
                </a:lnTo>
                <a:lnTo>
                  <a:pt x="3009" y="10899"/>
                </a:lnTo>
                <a:lnTo>
                  <a:pt x="3011" y="10933"/>
                </a:lnTo>
                <a:lnTo>
                  <a:pt x="3016" y="10967"/>
                </a:lnTo>
                <a:lnTo>
                  <a:pt x="3021" y="11002"/>
                </a:lnTo>
                <a:lnTo>
                  <a:pt x="3028" y="11035"/>
                </a:lnTo>
                <a:lnTo>
                  <a:pt x="3035" y="11069"/>
                </a:lnTo>
                <a:lnTo>
                  <a:pt x="3044" y="11102"/>
                </a:lnTo>
                <a:lnTo>
                  <a:pt x="3053" y="11136"/>
                </a:lnTo>
                <a:lnTo>
                  <a:pt x="3063" y="11168"/>
                </a:lnTo>
                <a:lnTo>
                  <a:pt x="3074" y="11200"/>
                </a:lnTo>
                <a:lnTo>
                  <a:pt x="3085" y="11232"/>
                </a:lnTo>
                <a:lnTo>
                  <a:pt x="3099" y="11264"/>
                </a:lnTo>
                <a:lnTo>
                  <a:pt x="3112" y="11295"/>
                </a:lnTo>
                <a:lnTo>
                  <a:pt x="3127" y="11327"/>
                </a:lnTo>
                <a:lnTo>
                  <a:pt x="3142" y="11358"/>
                </a:lnTo>
                <a:lnTo>
                  <a:pt x="3160" y="11389"/>
                </a:lnTo>
                <a:lnTo>
                  <a:pt x="3176" y="11419"/>
                </a:lnTo>
                <a:lnTo>
                  <a:pt x="3195" y="11449"/>
                </a:lnTo>
                <a:lnTo>
                  <a:pt x="3214" y="11479"/>
                </a:lnTo>
                <a:lnTo>
                  <a:pt x="3234" y="11509"/>
                </a:lnTo>
                <a:lnTo>
                  <a:pt x="3254" y="11538"/>
                </a:lnTo>
                <a:lnTo>
                  <a:pt x="3276" y="11567"/>
                </a:lnTo>
                <a:lnTo>
                  <a:pt x="3298" y="11596"/>
                </a:lnTo>
                <a:lnTo>
                  <a:pt x="3321" y="11625"/>
                </a:lnTo>
                <a:lnTo>
                  <a:pt x="3345" y="11653"/>
                </a:lnTo>
                <a:lnTo>
                  <a:pt x="3370" y="11681"/>
                </a:lnTo>
                <a:lnTo>
                  <a:pt x="3395" y="11708"/>
                </a:lnTo>
                <a:lnTo>
                  <a:pt x="3422" y="11736"/>
                </a:lnTo>
                <a:lnTo>
                  <a:pt x="3476" y="11790"/>
                </a:lnTo>
                <a:lnTo>
                  <a:pt x="3534" y="11843"/>
                </a:lnTo>
                <a:lnTo>
                  <a:pt x="3595" y="11895"/>
                </a:lnTo>
                <a:lnTo>
                  <a:pt x="3658" y="11945"/>
                </a:lnTo>
                <a:lnTo>
                  <a:pt x="3725" y="11995"/>
                </a:lnTo>
                <a:lnTo>
                  <a:pt x="3794" y="12043"/>
                </a:lnTo>
                <a:lnTo>
                  <a:pt x="3868" y="12091"/>
                </a:lnTo>
                <a:lnTo>
                  <a:pt x="3942" y="12137"/>
                </a:lnTo>
                <a:lnTo>
                  <a:pt x="4019" y="12182"/>
                </a:lnTo>
                <a:lnTo>
                  <a:pt x="4099" y="12226"/>
                </a:lnTo>
                <a:lnTo>
                  <a:pt x="4181" y="12269"/>
                </a:lnTo>
                <a:lnTo>
                  <a:pt x="4265" y="12310"/>
                </a:lnTo>
                <a:lnTo>
                  <a:pt x="4352" y="12351"/>
                </a:lnTo>
                <a:lnTo>
                  <a:pt x="4442" y="12391"/>
                </a:lnTo>
                <a:lnTo>
                  <a:pt x="4534" y="12429"/>
                </a:lnTo>
                <a:lnTo>
                  <a:pt x="4627" y="12466"/>
                </a:lnTo>
                <a:lnTo>
                  <a:pt x="4723" y="12503"/>
                </a:lnTo>
                <a:lnTo>
                  <a:pt x="4821" y="12538"/>
                </a:lnTo>
                <a:lnTo>
                  <a:pt x="4920" y="12571"/>
                </a:lnTo>
                <a:lnTo>
                  <a:pt x="5022" y="12605"/>
                </a:lnTo>
                <a:lnTo>
                  <a:pt x="5126" y="12636"/>
                </a:lnTo>
                <a:lnTo>
                  <a:pt x="5230" y="12667"/>
                </a:lnTo>
                <a:lnTo>
                  <a:pt x="5337" y="12696"/>
                </a:lnTo>
                <a:lnTo>
                  <a:pt x="5445" y="12725"/>
                </a:lnTo>
                <a:lnTo>
                  <a:pt x="5556" y="12752"/>
                </a:lnTo>
                <a:lnTo>
                  <a:pt x="5667" y="12777"/>
                </a:lnTo>
                <a:lnTo>
                  <a:pt x="5780" y="12803"/>
                </a:lnTo>
                <a:lnTo>
                  <a:pt x="5895" y="12827"/>
                </a:lnTo>
                <a:lnTo>
                  <a:pt x="6011" y="12849"/>
                </a:lnTo>
                <a:lnTo>
                  <a:pt x="6128" y="12872"/>
                </a:lnTo>
                <a:lnTo>
                  <a:pt x="6246" y="12892"/>
                </a:lnTo>
                <a:lnTo>
                  <a:pt x="6365" y="12912"/>
                </a:lnTo>
                <a:lnTo>
                  <a:pt x="6486" y="12930"/>
                </a:lnTo>
                <a:lnTo>
                  <a:pt x="6607" y="12947"/>
                </a:lnTo>
                <a:lnTo>
                  <a:pt x="6729" y="12964"/>
                </a:lnTo>
                <a:lnTo>
                  <a:pt x="6852" y="12979"/>
                </a:lnTo>
                <a:lnTo>
                  <a:pt x="6977" y="12993"/>
                </a:lnTo>
                <a:lnTo>
                  <a:pt x="7101" y="13005"/>
                </a:lnTo>
                <a:lnTo>
                  <a:pt x="7226" y="13017"/>
                </a:lnTo>
                <a:lnTo>
                  <a:pt x="7353" y="13027"/>
                </a:lnTo>
                <a:lnTo>
                  <a:pt x="7479" y="13037"/>
                </a:lnTo>
                <a:lnTo>
                  <a:pt x="7606" y="13046"/>
                </a:lnTo>
                <a:lnTo>
                  <a:pt x="7735" y="13052"/>
                </a:lnTo>
                <a:lnTo>
                  <a:pt x="7862" y="13058"/>
                </a:lnTo>
                <a:lnTo>
                  <a:pt x="7991" y="13063"/>
                </a:lnTo>
                <a:lnTo>
                  <a:pt x="8119" y="13067"/>
                </a:lnTo>
                <a:lnTo>
                  <a:pt x="8247" y="13071"/>
                </a:lnTo>
                <a:lnTo>
                  <a:pt x="8377" y="13072"/>
                </a:lnTo>
                <a:lnTo>
                  <a:pt x="8506" y="13072"/>
                </a:lnTo>
                <a:lnTo>
                  <a:pt x="8635" y="13072"/>
                </a:lnTo>
                <a:lnTo>
                  <a:pt x="8764" y="13071"/>
                </a:lnTo>
                <a:lnTo>
                  <a:pt x="8892" y="13067"/>
                </a:lnTo>
                <a:lnTo>
                  <a:pt x="9021" y="13063"/>
                </a:lnTo>
                <a:lnTo>
                  <a:pt x="9149" y="13058"/>
                </a:lnTo>
                <a:lnTo>
                  <a:pt x="9278" y="13052"/>
                </a:lnTo>
                <a:lnTo>
                  <a:pt x="9405" y="13046"/>
                </a:lnTo>
                <a:lnTo>
                  <a:pt x="9532" y="13037"/>
                </a:lnTo>
                <a:lnTo>
                  <a:pt x="9659" y="13027"/>
                </a:lnTo>
                <a:lnTo>
                  <a:pt x="9785" y="13017"/>
                </a:lnTo>
                <a:lnTo>
                  <a:pt x="9911" y="13005"/>
                </a:lnTo>
                <a:lnTo>
                  <a:pt x="10036" y="12993"/>
                </a:lnTo>
                <a:lnTo>
                  <a:pt x="10159" y="12979"/>
                </a:lnTo>
                <a:lnTo>
                  <a:pt x="10282" y="12964"/>
                </a:lnTo>
                <a:lnTo>
                  <a:pt x="10405" y="12947"/>
                </a:lnTo>
                <a:lnTo>
                  <a:pt x="10526" y="12930"/>
                </a:lnTo>
                <a:lnTo>
                  <a:pt x="10646" y="12912"/>
                </a:lnTo>
                <a:lnTo>
                  <a:pt x="10766" y="12892"/>
                </a:lnTo>
                <a:lnTo>
                  <a:pt x="10884" y="12872"/>
                </a:lnTo>
                <a:lnTo>
                  <a:pt x="11002" y="12849"/>
                </a:lnTo>
                <a:lnTo>
                  <a:pt x="11116" y="12827"/>
                </a:lnTo>
                <a:lnTo>
                  <a:pt x="11231" y="12803"/>
                </a:lnTo>
                <a:lnTo>
                  <a:pt x="11344" y="12777"/>
                </a:lnTo>
                <a:lnTo>
                  <a:pt x="11456" y="12752"/>
                </a:lnTo>
                <a:lnTo>
                  <a:pt x="11566" y="12725"/>
                </a:lnTo>
                <a:lnTo>
                  <a:pt x="11674" y="12696"/>
                </a:lnTo>
                <a:lnTo>
                  <a:pt x="11781" y="12667"/>
                </a:lnTo>
                <a:lnTo>
                  <a:pt x="11887" y="12636"/>
                </a:lnTo>
                <a:lnTo>
                  <a:pt x="11990" y="12605"/>
                </a:lnTo>
                <a:lnTo>
                  <a:pt x="12091" y="12571"/>
                </a:lnTo>
                <a:lnTo>
                  <a:pt x="12190" y="12538"/>
                </a:lnTo>
                <a:lnTo>
                  <a:pt x="12289" y="12503"/>
                </a:lnTo>
                <a:lnTo>
                  <a:pt x="12384" y="12466"/>
                </a:lnTo>
                <a:lnTo>
                  <a:pt x="12477" y="12429"/>
                </a:lnTo>
                <a:lnTo>
                  <a:pt x="12569" y="12391"/>
                </a:lnTo>
                <a:lnTo>
                  <a:pt x="12659" y="12351"/>
                </a:lnTo>
                <a:lnTo>
                  <a:pt x="12746" y="12310"/>
                </a:lnTo>
                <a:lnTo>
                  <a:pt x="12830" y="12269"/>
                </a:lnTo>
                <a:lnTo>
                  <a:pt x="12913" y="12226"/>
                </a:lnTo>
                <a:lnTo>
                  <a:pt x="12993" y="12182"/>
                </a:lnTo>
                <a:lnTo>
                  <a:pt x="13069" y="12137"/>
                </a:lnTo>
                <a:lnTo>
                  <a:pt x="13145" y="12091"/>
                </a:lnTo>
                <a:lnTo>
                  <a:pt x="13217" y="12043"/>
                </a:lnTo>
                <a:lnTo>
                  <a:pt x="13286" y="11995"/>
                </a:lnTo>
                <a:lnTo>
                  <a:pt x="13353" y="11945"/>
                </a:lnTo>
                <a:lnTo>
                  <a:pt x="13417" y="11895"/>
                </a:lnTo>
                <a:lnTo>
                  <a:pt x="13477" y="11843"/>
                </a:lnTo>
                <a:lnTo>
                  <a:pt x="13535" y="11790"/>
                </a:lnTo>
                <a:lnTo>
                  <a:pt x="13589" y="11736"/>
                </a:lnTo>
                <a:lnTo>
                  <a:pt x="13616" y="11708"/>
                </a:lnTo>
                <a:lnTo>
                  <a:pt x="13642" y="11681"/>
                </a:lnTo>
                <a:lnTo>
                  <a:pt x="13666" y="11653"/>
                </a:lnTo>
                <a:lnTo>
                  <a:pt x="13690" y="11625"/>
                </a:lnTo>
                <a:lnTo>
                  <a:pt x="13714" y="11596"/>
                </a:lnTo>
                <a:lnTo>
                  <a:pt x="13736" y="11567"/>
                </a:lnTo>
                <a:lnTo>
                  <a:pt x="13757" y="11538"/>
                </a:lnTo>
                <a:lnTo>
                  <a:pt x="13778" y="11509"/>
                </a:lnTo>
                <a:lnTo>
                  <a:pt x="13798" y="11479"/>
                </a:lnTo>
                <a:lnTo>
                  <a:pt x="13817" y="11449"/>
                </a:lnTo>
                <a:lnTo>
                  <a:pt x="13835" y="11419"/>
                </a:lnTo>
                <a:lnTo>
                  <a:pt x="13853" y="11389"/>
                </a:lnTo>
                <a:lnTo>
                  <a:pt x="13869" y="11358"/>
                </a:lnTo>
                <a:lnTo>
                  <a:pt x="13884" y="11327"/>
                </a:lnTo>
                <a:lnTo>
                  <a:pt x="13899" y="11295"/>
                </a:lnTo>
                <a:lnTo>
                  <a:pt x="13913" y="11264"/>
                </a:lnTo>
                <a:lnTo>
                  <a:pt x="13926" y="11232"/>
                </a:lnTo>
                <a:lnTo>
                  <a:pt x="13938" y="11200"/>
                </a:lnTo>
                <a:lnTo>
                  <a:pt x="13948" y="11168"/>
                </a:lnTo>
                <a:lnTo>
                  <a:pt x="13958" y="11136"/>
                </a:lnTo>
                <a:lnTo>
                  <a:pt x="13968" y="11102"/>
                </a:lnTo>
                <a:lnTo>
                  <a:pt x="13976" y="11069"/>
                </a:lnTo>
                <a:lnTo>
                  <a:pt x="13984" y="11035"/>
                </a:lnTo>
                <a:lnTo>
                  <a:pt x="13990" y="11002"/>
                </a:lnTo>
                <a:lnTo>
                  <a:pt x="13995" y="10967"/>
                </a:lnTo>
                <a:lnTo>
                  <a:pt x="14000" y="10933"/>
                </a:lnTo>
                <a:lnTo>
                  <a:pt x="14004" y="10899"/>
                </a:lnTo>
                <a:lnTo>
                  <a:pt x="14006" y="10864"/>
                </a:lnTo>
                <a:lnTo>
                  <a:pt x="14008" y="10828"/>
                </a:lnTo>
                <a:lnTo>
                  <a:pt x="14008" y="10793"/>
                </a:lnTo>
                <a:lnTo>
                  <a:pt x="14008" y="10793"/>
                </a:lnTo>
                <a:lnTo>
                  <a:pt x="14008" y="10692"/>
                </a:lnTo>
                <a:lnTo>
                  <a:pt x="14004" y="10593"/>
                </a:lnTo>
                <a:lnTo>
                  <a:pt x="14000" y="10493"/>
                </a:lnTo>
                <a:lnTo>
                  <a:pt x="13994" y="10394"/>
                </a:lnTo>
                <a:lnTo>
                  <a:pt x="13986" y="10296"/>
                </a:lnTo>
                <a:lnTo>
                  <a:pt x="13976" y="10197"/>
                </a:lnTo>
                <a:lnTo>
                  <a:pt x="13965" y="10099"/>
                </a:lnTo>
                <a:lnTo>
                  <a:pt x="13951" y="10002"/>
                </a:lnTo>
                <a:lnTo>
                  <a:pt x="13937" y="9905"/>
                </a:lnTo>
                <a:lnTo>
                  <a:pt x="13919" y="9810"/>
                </a:lnTo>
                <a:lnTo>
                  <a:pt x="13902" y="9715"/>
                </a:lnTo>
                <a:lnTo>
                  <a:pt x="13882" y="9620"/>
                </a:lnTo>
                <a:lnTo>
                  <a:pt x="13860" y="9526"/>
                </a:lnTo>
                <a:lnTo>
                  <a:pt x="13838" y="9432"/>
                </a:lnTo>
                <a:lnTo>
                  <a:pt x="13812" y="9339"/>
                </a:lnTo>
                <a:lnTo>
                  <a:pt x="13787" y="9247"/>
                </a:lnTo>
                <a:lnTo>
                  <a:pt x="13758" y="9155"/>
                </a:lnTo>
                <a:lnTo>
                  <a:pt x="13729" y="9064"/>
                </a:lnTo>
                <a:lnTo>
                  <a:pt x="13699" y="8975"/>
                </a:lnTo>
                <a:lnTo>
                  <a:pt x="13666" y="8885"/>
                </a:lnTo>
                <a:lnTo>
                  <a:pt x="13632" y="8796"/>
                </a:lnTo>
                <a:lnTo>
                  <a:pt x="13597" y="8708"/>
                </a:lnTo>
                <a:lnTo>
                  <a:pt x="13560" y="8621"/>
                </a:lnTo>
                <a:lnTo>
                  <a:pt x="13521" y="8534"/>
                </a:lnTo>
                <a:lnTo>
                  <a:pt x="13482" y="8449"/>
                </a:lnTo>
                <a:lnTo>
                  <a:pt x="13441" y="8364"/>
                </a:lnTo>
                <a:lnTo>
                  <a:pt x="13398" y="8280"/>
                </a:lnTo>
                <a:lnTo>
                  <a:pt x="13354" y="8197"/>
                </a:lnTo>
                <a:lnTo>
                  <a:pt x="13309" y="8115"/>
                </a:lnTo>
                <a:lnTo>
                  <a:pt x="13262" y="8033"/>
                </a:lnTo>
                <a:lnTo>
                  <a:pt x="13214" y="7952"/>
                </a:lnTo>
                <a:lnTo>
                  <a:pt x="13165" y="7872"/>
                </a:lnTo>
                <a:lnTo>
                  <a:pt x="13115" y="7794"/>
                </a:lnTo>
                <a:lnTo>
                  <a:pt x="13062" y="7716"/>
                </a:lnTo>
                <a:lnTo>
                  <a:pt x="13009" y="7639"/>
                </a:lnTo>
                <a:lnTo>
                  <a:pt x="12955" y="7562"/>
                </a:lnTo>
                <a:lnTo>
                  <a:pt x="12898" y="7488"/>
                </a:lnTo>
                <a:lnTo>
                  <a:pt x="12841" y="7414"/>
                </a:lnTo>
                <a:lnTo>
                  <a:pt x="12783" y="7341"/>
                </a:lnTo>
                <a:lnTo>
                  <a:pt x="12723" y="7269"/>
                </a:lnTo>
                <a:lnTo>
                  <a:pt x="12663" y="7197"/>
                </a:lnTo>
                <a:lnTo>
                  <a:pt x="12601" y="7128"/>
                </a:lnTo>
                <a:lnTo>
                  <a:pt x="12538" y="7059"/>
                </a:lnTo>
                <a:lnTo>
                  <a:pt x="12474" y="6991"/>
                </a:lnTo>
                <a:lnTo>
                  <a:pt x="12408" y="6924"/>
                </a:lnTo>
                <a:lnTo>
                  <a:pt x="12343" y="6858"/>
                </a:lnTo>
                <a:lnTo>
                  <a:pt x="12275" y="6794"/>
                </a:lnTo>
                <a:lnTo>
                  <a:pt x="12205" y="6731"/>
                </a:lnTo>
                <a:lnTo>
                  <a:pt x="12136" y="6668"/>
                </a:lnTo>
                <a:lnTo>
                  <a:pt x="12066" y="6608"/>
                </a:lnTo>
                <a:lnTo>
                  <a:pt x="11994" y="6547"/>
                </a:lnTo>
                <a:lnTo>
                  <a:pt x="11921" y="6489"/>
                </a:lnTo>
                <a:lnTo>
                  <a:pt x="11848" y="6431"/>
                </a:lnTo>
                <a:lnTo>
                  <a:pt x="11772" y="6376"/>
                </a:lnTo>
                <a:lnTo>
                  <a:pt x="11697" y="6321"/>
                </a:lnTo>
                <a:lnTo>
                  <a:pt x="11620" y="6267"/>
                </a:lnTo>
                <a:lnTo>
                  <a:pt x="11543" y="6215"/>
                </a:lnTo>
                <a:lnTo>
                  <a:pt x="11464" y="6163"/>
                </a:lnTo>
                <a:lnTo>
                  <a:pt x="11384" y="6113"/>
                </a:lnTo>
                <a:lnTo>
                  <a:pt x="11304" y="6065"/>
                </a:lnTo>
                <a:lnTo>
                  <a:pt x="11223" y="6017"/>
                </a:lnTo>
                <a:lnTo>
                  <a:pt x="11141" y="5972"/>
                </a:lnTo>
                <a:lnTo>
                  <a:pt x="11058" y="5928"/>
                </a:lnTo>
                <a:lnTo>
                  <a:pt x="10974" y="5884"/>
                </a:lnTo>
                <a:lnTo>
                  <a:pt x="10974" y="5884"/>
                </a:lnTo>
                <a:close/>
                <a:moveTo>
                  <a:pt x="8504" y="5587"/>
                </a:moveTo>
                <a:lnTo>
                  <a:pt x="8504" y="5587"/>
                </a:lnTo>
                <a:lnTo>
                  <a:pt x="8577" y="5585"/>
                </a:lnTo>
                <a:lnTo>
                  <a:pt x="8648" y="5583"/>
                </a:lnTo>
                <a:lnTo>
                  <a:pt x="8720" y="5579"/>
                </a:lnTo>
                <a:lnTo>
                  <a:pt x="8790" y="5573"/>
                </a:lnTo>
                <a:lnTo>
                  <a:pt x="8861" y="5564"/>
                </a:lnTo>
                <a:lnTo>
                  <a:pt x="8930" y="5555"/>
                </a:lnTo>
                <a:lnTo>
                  <a:pt x="8999" y="5544"/>
                </a:lnTo>
                <a:lnTo>
                  <a:pt x="9067" y="5530"/>
                </a:lnTo>
                <a:lnTo>
                  <a:pt x="9135" y="5515"/>
                </a:lnTo>
                <a:lnTo>
                  <a:pt x="9203" y="5498"/>
                </a:lnTo>
                <a:lnTo>
                  <a:pt x="9270" y="5481"/>
                </a:lnTo>
                <a:lnTo>
                  <a:pt x="9335" y="5462"/>
                </a:lnTo>
                <a:lnTo>
                  <a:pt x="9401" y="5441"/>
                </a:lnTo>
                <a:lnTo>
                  <a:pt x="9465" y="5418"/>
                </a:lnTo>
                <a:lnTo>
                  <a:pt x="9529" y="5393"/>
                </a:lnTo>
                <a:lnTo>
                  <a:pt x="9592" y="5368"/>
                </a:lnTo>
                <a:lnTo>
                  <a:pt x="9654" y="5340"/>
                </a:lnTo>
                <a:lnTo>
                  <a:pt x="9716" y="5312"/>
                </a:lnTo>
                <a:lnTo>
                  <a:pt x="9776" y="5282"/>
                </a:lnTo>
                <a:lnTo>
                  <a:pt x="9837" y="5250"/>
                </a:lnTo>
                <a:lnTo>
                  <a:pt x="9895" y="5216"/>
                </a:lnTo>
                <a:lnTo>
                  <a:pt x="9954" y="5182"/>
                </a:lnTo>
                <a:lnTo>
                  <a:pt x="10010" y="5147"/>
                </a:lnTo>
                <a:lnTo>
                  <a:pt x="10067" y="5109"/>
                </a:lnTo>
                <a:lnTo>
                  <a:pt x="10121" y="5072"/>
                </a:lnTo>
                <a:lnTo>
                  <a:pt x="10177" y="5033"/>
                </a:lnTo>
                <a:lnTo>
                  <a:pt x="10230" y="4991"/>
                </a:lnTo>
                <a:lnTo>
                  <a:pt x="10281" y="4950"/>
                </a:lnTo>
                <a:lnTo>
                  <a:pt x="10333" y="4905"/>
                </a:lnTo>
                <a:lnTo>
                  <a:pt x="10383" y="4861"/>
                </a:lnTo>
                <a:lnTo>
                  <a:pt x="10432" y="4816"/>
                </a:lnTo>
                <a:lnTo>
                  <a:pt x="10480" y="4769"/>
                </a:lnTo>
                <a:lnTo>
                  <a:pt x="10527" y="4722"/>
                </a:lnTo>
                <a:lnTo>
                  <a:pt x="10572" y="4673"/>
                </a:lnTo>
                <a:lnTo>
                  <a:pt x="10617" y="4622"/>
                </a:lnTo>
                <a:lnTo>
                  <a:pt x="10660" y="4571"/>
                </a:lnTo>
                <a:lnTo>
                  <a:pt x="10703" y="4519"/>
                </a:lnTo>
                <a:lnTo>
                  <a:pt x="10743" y="4465"/>
                </a:lnTo>
                <a:lnTo>
                  <a:pt x="10782" y="4411"/>
                </a:lnTo>
                <a:lnTo>
                  <a:pt x="10821" y="4355"/>
                </a:lnTo>
                <a:lnTo>
                  <a:pt x="10858" y="4300"/>
                </a:lnTo>
                <a:lnTo>
                  <a:pt x="10894" y="4242"/>
                </a:lnTo>
                <a:lnTo>
                  <a:pt x="10928" y="4184"/>
                </a:lnTo>
                <a:lnTo>
                  <a:pt x="10961" y="4125"/>
                </a:lnTo>
                <a:lnTo>
                  <a:pt x="10993" y="4066"/>
                </a:lnTo>
                <a:lnTo>
                  <a:pt x="11023" y="4005"/>
                </a:lnTo>
                <a:lnTo>
                  <a:pt x="11052" y="3943"/>
                </a:lnTo>
                <a:lnTo>
                  <a:pt x="11078" y="3882"/>
                </a:lnTo>
                <a:lnTo>
                  <a:pt x="11105" y="3818"/>
                </a:lnTo>
                <a:lnTo>
                  <a:pt x="11129" y="3755"/>
                </a:lnTo>
                <a:lnTo>
                  <a:pt x="11151" y="3689"/>
                </a:lnTo>
                <a:lnTo>
                  <a:pt x="11173" y="3625"/>
                </a:lnTo>
                <a:lnTo>
                  <a:pt x="11193" y="3558"/>
                </a:lnTo>
                <a:lnTo>
                  <a:pt x="11211" y="3491"/>
                </a:lnTo>
                <a:lnTo>
                  <a:pt x="11227" y="3425"/>
                </a:lnTo>
                <a:lnTo>
                  <a:pt x="11242" y="3357"/>
                </a:lnTo>
                <a:lnTo>
                  <a:pt x="11255" y="3289"/>
                </a:lnTo>
                <a:lnTo>
                  <a:pt x="11266" y="3220"/>
                </a:lnTo>
                <a:lnTo>
                  <a:pt x="11276" y="3149"/>
                </a:lnTo>
                <a:lnTo>
                  <a:pt x="11284" y="3080"/>
                </a:lnTo>
                <a:lnTo>
                  <a:pt x="11290" y="3009"/>
                </a:lnTo>
                <a:lnTo>
                  <a:pt x="11295" y="2937"/>
                </a:lnTo>
                <a:lnTo>
                  <a:pt x="11297" y="2866"/>
                </a:lnTo>
                <a:lnTo>
                  <a:pt x="11299" y="2794"/>
                </a:lnTo>
                <a:lnTo>
                  <a:pt x="11299" y="2794"/>
                </a:lnTo>
                <a:lnTo>
                  <a:pt x="11297" y="2722"/>
                </a:lnTo>
                <a:lnTo>
                  <a:pt x="11295" y="2650"/>
                </a:lnTo>
                <a:lnTo>
                  <a:pt x="11290" y="2579"/>
                </a:lnTo>
                <a:lnTo>
                  <a:pt x="11284" y="2508"/>
                </a:lnTo>
                <a:lnTo>
                  <a:pt x="11276" y="2439"/>
                </a:lnTo>
                <a:lnTo>
                  <a:pt x="11266" y="2368"/>
                </a:lnTo>
                <a:lnTo>
                  <a:pt x="11255" y="2300"/>
                </a:lnTo>
                <a:lnTo>
                  <a:pt x="11242" y="2231"/>
                </a:lnTo>
                <a:lnTo>
                  <a:pt x="11227" y="2163"/>
                </a:lnTo>
                <a:lnTo>
                  <a:pt x="11211" y="2096"/>
                </a:lnTo>
                <a:lnTo>
                  <a:pt x="11193" y="2030"/>
                </a:lnTo>
                <a:lnTo>
                  <a:pt x="11173" y="1964"/>
                </a:lnTo>
                <a:lnTo>
                  <a:pt x="11151" y="1899"/>
                </a:lnTo>
                <a:lnTo>
                  <a:pt x="11129" y="1834"/>
                </a:lnTo>
                <a:lnTo>
                  <a:pt x="11105" y="1770"/>
                </a:lnTo>
                <a:lnTo>
                  <a:pt x="11078" y="1707"/>
                </a:lnTo>
                <a:lnTo>
                  <a:pt x="11052" y="1646"/>
                </a:lnTo>
                <a:lnTo>
                  <a:pt x="11023" y="1584"/>
                </a:lnTo>
                <a:lnTo>
                  <a:pt x="10993" y="1523"/>
                </a:lnTo>
                <a:lnTo>
                  <a:pt x="10961" y="1463"/>
                </a:lnTo>
                <a:lnTo>
                  <a:pt x="10928" y="1404"/>
                </a:lnTo>
                <a:lnTo>
                  <a:pt x="10894" y="1346"/>
                </a:lnTo>
                <a:lnTo>
                  <a:pt x="10858" y="1289"/>
                </a:lnTo>
                <a:lnTo>
                  <a:pt x="10821" y="1233"/>
                </a:lnTo>
                <a:lnTo>
                  <a:pt x="10782" y="1177"/>
                </a:lnTo>
                <a:lnTo>
                  <a:pt x="10743" y="1123"/>
                </a:lnTo>
                <a:lnTo>
                  <a:pt x="10703" y="1070"/>
                </a:lnTo>
                <a:lnTo>
                  <a:pt x="10660" y="1017"/>
                </a:lnTo>
                <a:lnTo>
                  <a:pt x="10617" y="967"/>
                </a:lnTo>
                <a:lnTo>
                  <a:pt x="10572" y="917"/>
                </a:lnTo>
                <a:lnTo>
                  <a:pt x="10527" y="867"/>
                </a:lnTo>
                <a:lnTo>
                  <a:pt x="10480" y="820"/>
                </a:lnTo>
                <a:lnTo>
                  <a:pt x="10432" y="773"/>
                </a:lnTo>
                <a:lnTo>
                  <a:pt x="10383" y="726"/>
                </a:lnTo>
                <a:lnTo>
                  <a:pt x="10333" y="682"/>
                </a:lnTo>
                <a:lnTo>
                  <a:pt x="10281" y="638"/>
                </a:lnTo>
                <a:lnTo>
                  <a:pt x="10230" y="597"/>
                </a:lnTo>
                <a:lnTo>
                  <a:pt x="10177" y="556"/>
                </a:lnTo>
                <a:lnTo>
                  <a:pt x="10121" y="516"/>
                </a:lnTo>
                <a:lnTo>
                  <a:pt x="10067" y="478"/>
                </a:lnTo>
                <a:lnTo>
                  <a:pt x="10010" y="441"/>
                </a:lnTo>
                <a:lnTo>
                  <a:pt x="9954" y="405"/>
                </a:lnTo>
                <a:lnTo>
                  <a:pt x="9895" y="371"/>
                </a:lnTo>
                <a:lnTo>
                  <a:pt x="9837" y="337"/>
                </a:lnTo>
                <a:lnTo>
                  <a:pt x="9776" y="306"/>
                </a:lnTo>
                <a:lnTo>
                  <a:pt x="9716" y="276"/>
                </a:lnTo>
                <a:lnTo>
                  <a:pt x="9654" y="248"/>
                </a:lnTo>
                <a:lnTo>
                  <a:pt x="9592" y="220"/>
                </a:lnTo>
                <a:lnTo>
                  <a:pt x="9529" y="194"/>
                </a:lnTo>
                <a:lnTo>
                  <a:pt x="9465" y="170"/>
                </a:lnTo>
                <a:lnTo>
                  <a:pt x="9401" y="147"/>
                </a:lnTo>
                <a:lnTo>
                  <a:pt x="9335" y="126"/>
                </a:lnTo>
                <a:lnTo>
                  <a:pt x="9270" y="107"/>
                </a:lnTo>
                <a:lnTo>
                  <a:pt x="9203" y="88"/>
                </a:lnTo>
                <a:lnTo>
                  <a:pt x="9135" y="72"/>
                </a:lnTo>
                <a:lnTo>
                  <a:pt x="9067" y="57"/>
                </a:lnTo>
                <a:lnTo>
                  <a:pt x="8999" y="44"/>
                </a:lnTo>
                <a:lnTo>
                  <a:pt x="8930" y="33"/>
                </a:lnTo>
                <a:lnTo>
                  <a:pt x="8861" y="23"/>
                </a:lnTo>
                <a:lnTo>
                  <a:pt x="8790" y="15"/>
                </a:lnTo>
                <a:lnTo>
                  <a:pt x="8720" y="9"/>
                </a:lnTo>
                <a:lnTo>
                  <a:pt x="8648" y="4"/>
                </a:lnTo>
                <a:lnTo>
                  <a:pt x="8577" y="1"/>
                </a:lnTo>
                <a:lnTo>
                  <a:pt x="8504" y="0"/>
                </a:lnTo>
                <a:lnTo>
                  <a:pt x="8504" y="0"/>
                </a:lnTo>
                <a:lnTo>
                  <a:pt x="8433" y="1"/>
                </a:lnTo>
                <a:lnTo>
                  <a:pt x="8361" y="4"/>
                </a:lnTo>
                <a:lnTo>
                  <a:pt x="8290" y="9"/>
                </a:lnTo>
                <a:lnTo>
                  <a:pt x="8220" y="15"/>
                </a:lnTo>
                <a:lnTo>
                  <a:pt x="8149" y="23"/>
                </a:lnTo>
                <a:lnTo>
                  <a:pt x="8080" y="33"/>
                </a:lnTo>
                <a:lnTo>
                  <a:pt x="8011" y="44"/>
                </a:lnTo>
                <a:lnTo>
                  <a:pt x="7941" y="57"/>
                </a:lnTo>
                <a:lnTo>
                  <a:pt x="7873" y="72"/>
                </a:lnTo>
                <a:lnTo>
                  <a:pt x="7807" y="88"/>
                </a:lnTo>
                <a:lnTo>
                  <a:pt x="7740" y="107"/>
                </a:lnTo>
                <a:lnTo>
                  <a:pt x="7674" y="126"/>
                </a:lnTo>
                <a:lnTo>
                  <a:pt x="7609" y="147"/>
                </a:lnTo>
                <a:lnTo>
                  <a:pt x="7545" y="170"/>
                </a:lnTo>
                <a:lnTo>
                  <a:pt x="7480" y="194"/>
                </a:lnTo>
                <a:lnTo>
                  <a:pt x="7418" y="220"/>
                </a:lnTo>
                <a:lnTo>
                  <a:pt x="7356" y="248"/>
                </a:lnTo>
                <a:lnTo>
                  <a:pt x="7294" y="276"/>
                </a:lnTo>
                <a:lnTo>
                  <a:pt x="7234" y="306"/>
                </a:lnTo>
                <a:lnTo>
                  <a:pt x="7173" y="337"/>
                </a:lnTo>
                <a:lnTo>
                  <a:pt x="7114" y="371"/>
                </a:lnTo>
                <a:lnTo>
                  <a:pt x="7056" y="405"/>
                </a:lnTo>
                <a:lnTo>
                  <a:pt x="6999" y="441"/>
                </a:lnTo>
                <a:lnTo>
                  <a:pt x="6943" y="478"/>
                </a:lnTo>
                <a:lnTo>
                  <a:pt x="6887" y="516"/>
                </a:lnTo>
                <a:lnTo>
                  <a:pt x="6833" y="556"/>
                </a:lnTo>
                <a:lnTo>
                  <a:pt x="6780" y="597"/>
                </a:lnTo>
                <a:lnTo>
                  <a:pt x="6729" y="638"/>
                </a:lnTo>
                <a:lnTo>
                  <a:pt x="6677" y="682"/>
                </a:lnTo>
                <a:lnTo>
                  <a:pt x="6627" y="726"/>
                </a:lnTo>
                <a:lnTo>
                  <a:pt x="6578" y="773"/>
                </a:lnTo>
                <a:lnTo>
                  <a:pt x="6530" y="820"/>
                </a:lnTo>
                <a:lnTo>
                  <a:pt x="6483" y="867"/>
                </a:lnTo>
                <a:lnTo>
                  <a:pt x="6438" y="917"/>
                </a:lnTo>
                <a:lnTo>
                  <a:pt x="6392" y="967"/>
                </a:lnTo>
                <a:lnTo>
                  <a:pt x="6350" y="1017"/>
                </a:lnTo>
                <a:lnTo>
                  <a:pt x="6308" y="1070"/>
                </a:lnTo>
                <a:lnTo>
                  <a:pt x="6267" y="1123"/>
                </a:lnTo>
                <a:lnTo>
                  <a:pt x="6227" y="1177"/>
                </a:lnTo>
                <a:lnTo>
                  <a:pt x="6188" y="1233"/>
                </a:lnTo>
                <a:lnTo>
                  <a:pt x="6152" y="1289"/>
                </a:lnTo>
                <a:lnTo>
                  <a:pt x="6117" y="1346"/>
                </a:lnTo>
                <a:lnTo>
                  <a:pt x="6081" y="1404"/>
                </a:lnTo>
                <a:lnTo>
                  <a:pt x="6049" y="1463"/>
                </a:lnTo>
                <a:lnTo>
                  <a:pt x="6017" y="1523"/>
                </a:lnTo>
                <a:lnTo>
                  <a:pt x="5987" y="1584"/>
                </a:lnTo>
                <a:lnTo>
                  <a:pt x="5958" y="1646"/>
                </a:lnTo>
                <a:lnTo>
                  <a:pt x="5932" y="1707"/>
                </a:lnTo>
                <a:lnTo>
                  <a:pt x="5905" y="1770"/>
                </a:lnTo>
                <a:lnTo>
                  <a:pt x="5881" y="1834"/>
                </a:lnTo>
                <a:lnTo>
                  <a:pt x="5858" y="1899"/>
                </a:lnTo>
                <a:lnTo>
                  <a:pt x="5837" y="1964"/>
                </a:lnTo>
                <a:lnTo>
                  <a:pt x="5818" y="2030"/>
                </a:lnTo>
                <a:lnTo>
                  <a:pt x="5799" y="2096"/>
                </a:lnTo>
                <a:lnTo>
                  <a:pt x="5783" y="2163"/>
                </a:lnTo>
                <a:lnTo>
                  <a:pt x="5769" y="2231"/>
                </a:lnTo>
                <a:lnTo>
                  <a:pt x="5755" y="2300"/>
                </a:lnTo>
                <a:lnTo>
                  <a:pt x="5744" y="2368"/>
                </a:lnTo>
                <a:lnTo>
                  <a:pt x="5734" y="2439"/>
                </a:lnTo>
                <a:lnTo>
                  <a:pt x="5726" y="2508"/>
                </a:lnTo>
                <a:lnTo>
                  <a:pt x="5720" y="2579"/>
                </a:lnTo>
                <a:lnTo>
                  <a:pt x="5715" y="2650"/>
                </a:lnTo>
                <a:lnTo>
                  <a:pt x="5712" y="2722"/>
                </a:lnTo>
                <a:lnTo>
                  <a:pt x="5712" y="2794"/>
                </a:lnTo>
                <a:lnTo>
                  <a:pt x="5712" y="2794"/>
                </a:lnTo>
                <a:lnTo>
                  <a:pt x="5712" y="2866"/>
                </a:lnTo>
                <a:lnTo>
                  <a:pt x="5715" y="2937"/>
                </a:lnTo>
                <a:lnTo>
                  <a:pt x="5720" y="3009"/>
                </a:lnTo>
                <a:lnTo>
                  <a:pt x="5726" y="3080"/>
                </a:lnTo>
                <a:lnTo>
                  <a:pt x="5734" y="3149"/>
                </a:lnTo>
                <a:lnTo>
                  <a:pt x="5744" y="3220"/>
                </a:lnTo>
                <a:lnTo>
                  <a:pt x="5755" y="3289"/>
                </a:lnTo>
                <a:lnTo>
                  <a:pt x="5769" y="3357"/>
                </a:lnTo>
                <a:lnTo>
                  <a:pt x="5783" y="3425"/>
                </a:lnTo>
                <a:lnTo>
                  <a:pt x="5799" y="3491"/>
                </a:lnTo>
                <a:lnTo>
                  <a:pt x="5818" y="3558"/>
                </a:lnTo>
                <a:lnTo>
                  <a:pt x="5837" y="3625"/>
                </a:lnTo>
                <a:lnTo>
                  <a:pt x="5858" y="3689"/>
                </a:lnTo>
                <a:lnTo>
                  <a:pt x="5881" y="3755"/>
                </a:lnTo>
                <a:lnTo>
                  <a:pt x="5905" y="3818"/>
                </a:lnTo>
                <a:lnTo>
                  <a:pt x="5932" y="3882"/>
                </a:lnTo>
                <a:lnTo>
                  <a:pt x="5958" y="3943"/>
                </a:lnTo>
                <a:lnTo>
                  <a:pt x="5987" y="4005"/>
                </a:lnTo>
                <a:lnTo>
                  <a:pt x="6017" y="4066"/>
                </a:lnTo>
                <a:lnTo>
                  <a:pt x="6049" y="4125"/>
                </a:lnTo>
                <a:lnTo>
                  <a:pt x="6081" y="4184"/>
                </a:lnTo>
                <a:lnTo>
                  <a:pt x="6117" y="4242"/>
                </a:lnTo>
                <a:lnTo>
                  <a:pt x="6152" y="4300"/>
                </a:lnTo>
                <a:lnTo>
                  <a:pt x="6188" y="4355"/>
                </a:lnTo>
                <a:lnTo>
                  <a:pt x="6227" y="4411"/>
                </a:lnTo>
                <a:lnTo>
                  <a:pt x="6267" y="4465"/>
                </a:lnTo>
                <a:lnTo>
                  <a:pt x="6308" y="4519"/>
                </a:lnTo>
                <a:lnTo>
                  <a:pt x="6350" y="4571"/>
                </a:lnTo>
                <a:lnTo>
                  <a:pt x="6392" y="4622"/>
                </a:lnTo>
                <a:lnTo>
                  <a:pt x="6438" y="4673"/>
                </a:lnTo>
                <a:lnTo>
                  <a:pt x="6483" y="4722"/>
                </a:lnTo>
                <a:lnTo>
                  <a:pt x="6530" y="4769"/>
                </a:lnTo>
                <a:lnTo>
                  <a:pt x="6578" y="4816"/>
                </a:lnTo>
                <a:lnTo>
                  <a:pt x="6627" y="4861"/>
                </a:lnTo>
                <a:lnTo>
                  <a:pt x="6677" y="4905"/>
                </a:lnTo>
                <a:lnTo>
                  <a:pt x="6729" y="4950"/>
                </a:lnTo>
                <a:lnTo>
                  <a:pt x="6780" y="4991"/>
                </a:lnTo>
                <a:lnTo>
                  <a:pt x="6833" y="5033"/>
                </a:lnTo>
                <a:lnTo>
                  <a:pt x="6887" y="5072"/>
                </a:lnTo>
                <a:lnTo>
                  <a:pt x="6943" y="5109"/>
                </a:lnTo>
                <a:lnTo>
                  <a:pt x="6999" y="5147"/>
                </a:lnTo>
                <a:lnTo>
                  <a:pt x="7056" y="5182"/>
                </a:lnTo>
                <a:lnTo>
                  <a:pt x="7114" y="5216"/>
                </a:lnTo>
                <a:lnTo>
                  <a:pt x="7173" y="5250"/>
                </a:lnTo>
                <a:lnTo>
                  <a:pt x="7234" y="5282"/>
                </a:lnTo>
                <a:lnTo>
                  <a:pt x="7294" y="5312"/>
                </a:lnTo>
                <a:lnTo>
                  <a:pt x="7356" y="5340"/>
                </a:lnTo>
                <a:lnTo>
                  <a:pt x="7418" y="5368"/>
                </a:lnTo>
                <a:lnTo>
                  <a:pt x="7480" y="5393"/>
                </a:lnTo>
                <a:lnTo>
                  <a:pt x="7545" y="5418"/>
                </a:lnTo>
                <a:lnTo>
                  <a:pt x="7609" y="5441"/>
                </a:lnTo>
                <a:lnTo>
                  <a:pt x="7674" y="5462"/>
                </a:lnTo>
                <a:lnTo>
                  <a:pt x="7740" y="5481"/>
                </a:lnTo>
                <a:lnTo>
                  <a:pt x="7807" y="5498"/>
                </a:lnTo>
                <a:lnTo>
                  <a:pt x="7873" y="5515"/>
                </a:lnTo>
                <a:lnTo>
                  <a:pt x="7941" y="5530"/>
                </a:lnTo>
                <a:lnTo>
                  <a:pt x="8011" y="5544"/>
                </a:lnTo>
                <a:lnTo>
                  <a:pt x="8080" y="5555"/>
                </a:lnTo>
                <a:lnTo>
                  <a:pt x="8149" y="5564"/>
                </a:lnTo>
                <a:lnTo>
                  <a:pt x="8220" y="5573"/>
                </a:lnTo>
                <a:lnTo>
                  <a:pt x="8290" y="5579"/>
                </a:lnTo>
                <a:lnTo>
                  <a:pt x="8361" y="5583"/>
                </a:lnTo>
                <a:lnTo>
                  <a:pt x="8433" y="5585"/>
                </a:lnTo>
                <a:lnTo>
                  <a:pt x="8504" y="5587"/>
                </a:lnTo>
                <a:lnTo>
                  <a:pt x="8504" y="55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085" y="1590675"/>
            <a:ext cx="2122805" cy="472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图片 46" descr="Screenshot_20220826_155253_com.shmedo.mcloudapp.io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74260" y="1608455"/>
            <a:ext cx="2117725" cy="4707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735" y="1590675"/>
            <a:ext cx="2127885" cy="473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、执行机构参数添加管底</a:t>
            </a:r>
            <a:r>
              <a:rPr lang="zh-CN" altLang="en-US" dirty="0" smtClean="0">
                <a:sym typeface="+mn-ea"/>
              </a:rPr>
              <a:t>安全距离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951095" y="3093085"/>
            <a:ext cx="925830" cy="717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324735" y="3896360"/>
            <a:ext cx="976630" cy="727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7284085" y="5372735"/>
            <a:ext cx="2122805" cy="1962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just"/>
            <a:r>
              <a:rPr lang="zh-CN" altLang="en-US" sz="800"/>
              <a:t>管底安全距离（</a:t>
            </a:r>
            <a:r>
              <a:rPr lang="en-US" altLang="zh-CN" sz="800"/>
              <a:t>m)                                  1</a:t>
            </a:r>
            <a:endParaRPr lang="en-US" altLang="zh-CN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640840"/>
            <a:ext cx="2128520" cy="4732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1647190"/>
            <a:ext cx="2127885" cy="473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、自动测</a:t>
            </a:r>
            <a:r>
              <a:rPr lang="zh-CN" altLang="en-US" dirty="0" smtClean="0">
                <a:sym typeface="+mn-ea"/>
              </a:rPr>
              <a:t>孔深优化（和</a:t>
            </a:r>
            <a:r>
              <a:rPr lang="en-US" altLang="zh-CN" dirty="0" smtClean="0">
                <a:sym typeface="+mn-ea"/>
              </a:rPr>
              <a:t>AC60</a:t>
            </a:r>
            <a:r>
              <a:rPr lang="zh-CN" altLang="en-US" dirty="0" smtClean="0">
                <a:sym typeface="+mn-ea"/>
              </a:rPr>
              <a:t>一致）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2555875" y="3745865"/>
            <a:ext cx="2128520" cy="321945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000"/>
              <a:t>实测孔深</a:t>
            </a:r>
            <a:endParaRPr lang="zh-CN" altLang="en-US" sz="100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352550" y="3187700"/>
            <a:ext cx="976630" cy="727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65005" y="1720215"/>
            <a:ext cx="232854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1、测量孔深取消管底补偿界面转放到执行机构的管底安全距离中。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、高级配置设置钢丝绳长度阈值H=50m，测孔深时自动下放达到50m时自动停机。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自动测孔深时自动下放达到50m时，自动停机，且上报测斜管孔深。比如管口补偿距离H1=0.2m。管底补偿距离H2=3m.设备从竖向位置零点下放运动总距离为H。执行自动测孔深时，测量结果为实际测斜管的深度：H3=H-H1，</a:t>
            </a:r>
            <a:endParaRPr lang="zh-CN" altLang="en-US" sz="1400"/>
          </a:p>
          <a:p>
            <a:r>
              <a:rPr lang="zh-CN" altLang="en-US" sz="1400"/>
              <a:t>推荐孔深：</a:t>
            </a:r>
            <a:r>
              <a:rPr lang="zh-CN" altLang="en-US" sz="1400">
                <a:sym typeface="+mn-ea"/>
              </a:rPr>
              <a:t>H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=H-H1-H2，</a:t>
            </a:r>
            <a:r>
              <a:rPr lang="zh-CN" altLang="en-US" sz="1400"/>
              <a:t>则H</a:t>
            </a:r>
            <a:r>
              <a:rPr lang="en-US" altLang="zh-CN" sz="1400"/>
              <a:t>4</a:t>
            </a:r>
            <a:r>
              <a:rPr lang="zh-CN" altLang="en-US" sz="1400"/>
              <a:t>即为推荐的测斜管测量设置深度。</a:t>
            </a:r>
            <a:endParaRPr lang="zh-CN" altLang="en-US" sz="140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37430" y="1647190"/>
            <a:ext cx="2219960" cy="4737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867910" y="4950460"/>
            <a:ext cx="2160905" cy="2908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2555875" y="4067810"/>
            <a:ext cx="2128520" cy="321945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000"/>
              <a:t>推荐孔深</a:t>
            </a:r>
            <a:r>
              <a:rPr lang="en-US" altLang="zh-CN" sz="1000"/>
              <a:t>    </a:t>
            </a:r>
            <a:endParaRPr lang="en-US" altLang="zh-CN" sz="10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425" y="1640840"/>
            <a:ext cx="2137410" cy="475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7210425" y="3187700"/>
            <a:ext cx="805180" cy="321945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000"/>
              <a:t>实测孔深</a:t>
            </a:r>
            <a:endParaRPr lang="zh-CN" altLang="en-US" sz="1000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7210425" y="3509645"/>
            <a:ext cx="798195" cy="321945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000"/>
              <a:t>推荐孔深</a:t>
            </a:r>
            <a:r>
              <a:rPr lang="en-US" altLang="zh-CN" sz="1000"/>
              <a:t>    </a:t>
            </a:r>
            <a:endParaRPr lang="en-US" alt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0" y="385444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、增加上拉归零</a:t>
            </a:r>
            <a:r>
              <a:rPr lang="zh-CN" altLang="en-US" dirty="0" smtClean="0">
                <a:sym typeface="+mn-ea"/>
              </a:rPr>
              <a:t>速度参数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159750" y="1407795"/>
            <a:ext cx="3267710" cy="2674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dirty="0" smtClean="0">
                <a:sym typeface="+mn-ea"/>
              </a:rPr>
              <a:t>增加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上拉归零速度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参数项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上拉速度过快可能会导致触发零点结构后的</a:t>
            </a:r>
            <a:r>
              <a:rPr lang="zh-CN" altLang="en-US" dirty="0" smtClean="0">
                <a:sym typeface="+mn-ea"/>
              </a:rPr>
              <a:t>制动距离过长。</a:t>
            </a:r>
            <a:endParaRPr lang="zh-CN" altLang="en-US"/>
          </a:p>
          <a:p>
            <a:endParaRPr lang="en-US" altLang="zh-CN"/>
          </a:p>
          <a:p>
            <a:pPr indent="0" fontAlgn="auto">
              <a:lnSpc>
                <a:spcPts val="23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140" y="1390015"/>
            <a:ext cx="2122805" cy="472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图片 46" descr="Screenshot_20220826_155253_com.shmedo.mcloudapp.io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01315" y="1407795"/>
            <a:ext cx="2117725" cy="4707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" y="1390015"/>
            <a:ext cx="2127885" cy="473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978150" y="2892425"/>
            <a:ext cx="925830" cy="717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351790" y="3695700"/>
            <a:ext cx="976630" cy="727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5311140" y="5172075"/>
            <a:ext cx="2122805" cy="1962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just"/>
            <a:r>
              <a:rPr lang="zh-CN" altLang="en-US" sz="800"/>
              <a:t>管底安全距离（</a:t>
            </a:r>
            <a:r>
              <a:rPr lang="en-US" altLang="zh-CN" sz="800"/>
              <a:t>m)                                  1</a:t>
            </a:r>
            <a:endParaRPr lang="en-US" altLang="zh-CN" sz="800"/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5311140" y="4307205"/>
            <a:ext cx="2122805" cy="1962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just"/>
            <a:r>
              <a:rPr lang="zh-CN" altLang="en-US" sz="800"/>
              <a:t>上拉归零速度</a:t>
            </a:r>
            <a:r>
              <a:rPr lang="en-US" altLang="zh-CN" sz="800"/>
              <a:t>                                         5</a:t>
            </a:r>
            <a:endParaRPr lang="en-US" altLang="zh-CN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1407795"/>
            <a:ext cx="2215515" cy="4925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设备配置模式下</a:t>
            </a:r>
            <a:r>
              <a:rPr lang="zh-CN" dirty="0" smtClean="0">
                <a:sym typeface="+mn-ea"/>
              </a:rPr>
              <a:t>优化低功耗功能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51" name="矩形 50"/>
          <p:cNvSpPr/>
          <p:nvPr>
            <p:custDataLst>
              <p:tags r:id="rId2"/>
            </p:custDataLst>
          </p:nvPr>
        </p:nvSpPr>
        <p:spPr>
          <a:xfrm>
            <a:off x="1167130" y="3854450"/>
            <a:ext cx="944245" cy="741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7" name="图片 46" descr="Screenshot_20220826_155253_com.shmedo.mcloudapp.io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08705" y="1407795"/>
            <a:ext cx="2212340" cy="4918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693160" y="3832860"/>
            <a:ext cx="944245" cy="7232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055" y="1407795"/>
            <a:ext cx="2212975" cy="4921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749665" y="1780540"/>
            <a:ext cx="30822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、低功耗</a:t>
            </a:r>
            <a:r>
              <a:rPr lang="zh-CN" altLang="en-US" sz="1600" dirty="0" smtClean="0">
                <a:sym typeface="+mn-ea"/>
              </a:rPr>
              <a:t>功能：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zh-CN" altLang="en-US" sz="1600" dirty="0" smtClean="0">
                <a:sym typeface="+mn-ea"/>
              </a:rPr>
              <a:t>低功耗打开，</a:t>
            </a:r>
            <a:r>
              <a:rPr lang="zh-CN" altLang="en-US" sz="1600" dirty="0" smtClean="0">
                <a:sym typeface="+mn-ea"/>
              </a:rPr>
              <a:t>测量模式和配置模式触发磁开关电机系统断电。配置模式发送运动该指令执行运动功能。测量模式执行自动测量</a:t>
            </a:r>
            <a:r>
              <a:rPr lang="zh-CN" altLang="en-US" sz="1600" dirty="0" smtClean="0">
                <a:sym typeface="+mn-ea"/>
              </a:rPr>
              <a:t>功能。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zh-CN" altLang="en-US" sz="1600" dirty="0" smtClean="0">
                <a:sym typeface="+mn-ea"/>
              </a:rPr>
              <a:t>低功耗关闭，上拉触发磁开关后，电机系统全程有</a:t>
            </a:r>
            <a:r>
              <a:rPr lang="zh-CN" altLang="en-US" sz="1600" dirty="0" smtClean="0">
                <a:sym typeface="+mn-ea"/>
              </a:rPr>
              <a:t>电。</a:t>
            </a:r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6155055" y="2023745"/>
            <a:ext cx="2190750" cy="4025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9.xml><?xml version="1.0" encoding="utf-8"?>
<p:tagLst xmlns:p="http://schemas.openxmlformats.org/presentationml/2006/main">
  <p:tag name="ISPRING_ULTRA_SCORM_COURSE_ID" val="42C048F4-64D3-4470-9D8C-B02864CC0F6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5Ws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VrJ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5Wsk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lay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lay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lay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lay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OVrJ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VrJK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E9WskorC8BtSgAAAGsAAAAbAAAAdW5pdmVyc2FsL3VuaXZlcnNhbC5wbmcueG1ss7GvyM1RKEstKs7Mz7NVMtQzULK34+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/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+/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=="/>
  <p:tag name="ISPRING_PRESENTATION_TITLE" val="034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d7ef2e24-c1bd-4aec-9e6b-af25787f0646"/>
  <p:tag name="COMMONDATA" val="eyJoZGlkIjoiYWU4NTQ0ZTNhNjVkZjY0ZDZmZTE4Yzk3YmNiNGQ3NmMifQ=="/>
  <p:tag name="commondata" val="eyJoZGlkIjoiMjEyMTAxMmZjODEzMjVhYmE2OWQ3MzZmNDAzZGQ4OTI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自定义 11">
      <a:dk1>
        <a:sysClr val="windowText" lastClr="000000"/>
      </a:dk1>
      <a:lt1>
        <a:sysClr val="window" lastClr="FFFFFF"/>
      </a:lt1>
      <a:dk2>
        <a:srgbClr val="3F413E"/>
      </a:dk2>
      <a:lt2>
        <a:srgbClr val="E7E6E6"/>
      </a:lt2>
      <a:accent1>
        <a:srgbClr val="4B78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WPS 演示</Application>
  <PresentationFormat>宽屏</PresentationFormat>
  <Paragraphs>224</Paragraphs>
  <Slides>20</Slides>
  <Notes>48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Times</vt:lpstr>
      <vt:lpstr>Times New Roman</vt:lpstr>
      <vt:lpstr>隶书</vt:lpstr>
      <vt:lpstr>方正兰亭细黑_GBK_M</vt:lpstr>
      <vt:lpstr>Tahoma</vt:lpstr>
      <vt:lpstr>微软雅黑</vt:lpstr>
      <vt:lpstr>黑体</vt:lpstr>
      <vt:lpstr>Arial Unicode MS</vt:lpstr>
      <vt:lpstr>Calibri</vt:lpstr>
      <vt:lpstr>Segoe UI Black</vt:lpstr>
      <vt:lpstr>1_Office 主题</vt:lpstr>
      <vt:lpstr>PowerPoint 演示文稿</vt:lpstr>
      <vt:lpstr>PowerPoint 演示文稿</vt:lpstr>
      <vt:lpstr>PowerPoint 演示文稿</vt:lpstr>
      <vt:lpstr>ADME-V2.3.2版本新增功能点简介</vt:lpstr>
      <vt:lpstr>PowerPoint 演示文稿</vt:lpstr>
      <vt:lpstr>1、执行机构参数添加管底安全距离</vt:lpstr>
      <vt:lpstr>2、自动测孔深优化（和AC60一致）</vt:lpstr>
      <vt:lpstr>3、增加上拉归零速度参数项</vt:lpstr>
      <vt:lpstr>4、设备配置模式下优化低功耗功能</vt:lpstr>
      <vt:lpstr>5、增加正反测异常智能处理开关</vt:lpstr>
      <vt:lpstr>6、防冻机制</vt:lpstr>
      <vt:lpstr>7、优化设备写参数方案，规避电压波动引起程序中的参数写入故障</vt:lpstr>
      <vt:lpstr>8、固件与APP适配修改设备版本类型HAC10和HAC10MAX</vt:lpstr>
      <vt:lpstr>9.添加数据存储功能</vt:lpstr>
      <vt:lpstr>10.添加补发未上传的数据功能</vt:lpstr>
      <vt:lpstr>11、固件兼容蓝牙测斜仪2.0和蓝牙测斜仪3.0的功能。（当前具备蓝牙2.0）</vt:lpstr>
      <vt:lpstr>12、优化状态监测</vt:lpstr>
      <vt:lpstr>13、原始数据上传至mcloud平台展示</vt:lpstr>
      <vt:lpstr>14、固定产品参数，减少出厂人员错误的配置。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328</cp:revision>
  <dcterms:created xsi:type="dcterms:W3CDTF">2018-12-27T19:32:00Z</dcterms:created>
  <dcterms:modified xsi:type="dcterms:W3CDTF">2024-04-28T03:55:59Z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37811B1655AD4702B4207E7CB447D0DE_13</vt:lpwstr>
  </property>
</Properties>
</file>