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Proxima Nova Bold" charset="1" panose="02000506030000020004"/>
      <p:regular r:id="rId10"/>
    </p:embeddedFont>
    <p:embeddedFont>
      <p:font typeface="Proxima Nova" charset="1" panose="02000506030000020004"/>
      <p:regular r:id="rId11"/>
    </p:embeddedFont>
    <p:embeddedFont>
      <p:font typeface="Canva Sans Bold" charset="1" panose="020B0803030501040103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jpeg" Type="http://schemas.openxmlformats.org/officeDocument/2006/relationships/image"/><Relationship Id="rId5" Target="../media/image6.jpeg" Type="http://schemas.openxmlformats.org/officeDocument/2006/relationships/image"/><Relationship Id="rId6" Target="../media/image7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9402" y="-274778"/>
            <a:ext cx="18627402" cy="12429557"/>
          </a:xfrm>
          <a:custGeom>
            <a:avLst/>
            <a:gdLst/>
            <a:ahLst/>
            <a:cxnLst/>
            <a:rect r="r" b="b" t="t" l="l"/>
            <a:pathLst>
              <a:path h="12429557" w="18627402">
                <a:moveTo>
                  <a:pt x="0" y="0"/>
                </a:moveTo>
                <a:lnTo>
                  <a:pt x="18627402" y="0"/>
                </a:lnTo>
                <a:lnTo>
                  <a:pt x="18627402" y="12429557"/>
                </a:lnTo>
                <a:lnTo>
                  <a:pt x="0" y="124295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2004252"/>
            <a:ext cx="18288000" cy="1633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77"/>
              </a:lnSpc>
            </a:pPr>
            <a:r>
              <a:rPr lang="en-US" sz="9555" b="true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SWIPE TO YOUR NEXT EVENT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2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46183" y="2091366"/>
            <a:ext cx="8195634" cy="8195634"/>
          </a:xfrm>
          <a:custGeom>
            <a:avLst/>
            <a:gdLst/>
            <a:ahLst/>
            <a:cxnLst/>
            <a:rect r="r" b="b" t="t" l="l"/>
            <a:pathLst>
              <a:path h="8195634" w="8195634">
                <a:moveTo>
                  <a:pt x="0" y="0"/>
                </a:moveTo>
                <a:lnTo>
                  <a:pt x="8195634" y="0"/>
                </a:lnTo>
                <a:lnTo>
                  <a:pt x="8195634" y="8195634"/>
                </a:lnTo>
                <a:lnTo>
                  <a:pt x="0" y="81956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355688"/>
            <a:ext cx="18288000" cy="2432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91"/>
              </a:lnSpc>
            </a:pPr>
            <a:r>
              <a:rPr lang="en-US" sz="14279" b="true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With…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2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932604"/>
            <a:ext cx="1170100" cy="640364"/>
          </a:xfrm>
          <a:custGeom>
            <a:avLst/>
            <a:gdLst/>
            <a:ahLst/>
            <a:cxnLst/>
            <a:rect r="r" b="b" t="t" l="l"/>
            <a:pathLst>
              <a:path h="640364" w="1170100">
                <a:moveTo>
                  <a:pt x="0" y="0"/>
                </a:moveTo>
                <a:lnTo>
                  <a:pt x="1170100" y="0"/>
                </a:lnTo>
                <a:lnTo>
                  <a:pt x="1170100" y="640364"/>
                </a:lnTo>
                <a:lnTo>
                  <a:pt x="0" y="640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4029710"/>
            <a:ext cx="1170100" cy="640364"/>
          </a:xfrm>
          <a:custGeom>
            <a:avLst/>
            <a:gdLst/>
            <a:ahLst/>
            <a:cxnLst/>
            <a:rect r="r" b="b" t="t" l="l"/>
            <a:pathLst>
              <a:path h="640364" w="1170100">
                <a:moveTo>
                  <a:pt x="0" y="0"/>
                </a:moveTo>
                <a:lnTo>
                  <a:pt x="1170100" y="0"/>
                </a:lnTo>
                <a:lnTo>
                  <a:pt x="1170100" y="640364"/>
                </a:lnTo>
                <a:lnTo>
                  <a:pt x="0" y="640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5596938"/>
            <a:ext cx="1170100" cy="640364"/>
          </a:xfrm>
          <a:custGeom>
            <a:avLst/>
            <a:gdLst/>
            <a:ahLst/>
            <a:cxnLst/>
            <a:rect r="r" b="b" t="t" l="l"/>
            <a:pathLst>
              <a:path h="640364" w="1170100">
                <a:moveTo>
                  <a:pt x="0" y="0"/>
                </a:moveTo>
                <a:lnTo>
                  <a:pt x="1170100" y="0"/>
                </a:lnTo>
                <a:lnTo>
                  <a:pt x="1170100" y="640364"/>
                </a:lnTo>
                <a:lnTo>
                  <a:pt x="0" y="640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81455" y="6821151"/>
            <a:ext cx="1093723" cy="598565"/>
          </a:xfrm>
          <a:custGeom>
            <a:avLst/>
            <a:gdLst/>
            <a:ahLst/>
            <a:cxnLst/>
            <a:rect r="r" b="b" t="t" l="l"/>
            <a:pathLst>
              <a:path h="598565" w="1093723">
                <a:moveTo>
                  <a:pt x="0" y="0"/>
                </a:moveTo>
                <a:lnTo>
                  <a:pt x="1093723" y="0"/>
                </a:lnTo>
                <a:lnTo>
                  <a:pt x="1093723" y="598564"/>
                </a:lnTo>
                <a:lnTo>
                  <a:pt x="0" y="5985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81455" y="7876915"/>
            <a:ext cx="1170100" cy="640364"/>
          </a:xfrm>
          <a:custGeom>
            <a:avLst/>
            <a:gdLst/>
            <a:ahLst/>
            <a:cxnLst/>
            <a:rect r="r" b="b" t="t" l="l"/>
            <a:pathLst>
              <a:path h="640364" w="1170100">
                <a:moveTo>
                  <a:pt x="0" y="0"/>
                </a:moveTo>
                <a:lnTo>
                  <a:pt x="1170100" y="0"/>
                </a:lnTo>
                <a:lnTo>
                  <a:pt x="1170100" y="640364"/>
                </a:lnTo>
                <a:lnTo>
                  <a:pt x="0" y="640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415963" y="1155349"/>
            <a:ext cx="3433335" cy="2290971"/>
          </a:xfrm>
          <a:custGeom>
            <a:avLst/>
            <a:gdLst/>
            <a:ahLst/>
            <a:cxnLst/>
            <a:rect r="r" b="b" t="t" l="l"/>
            <a:pathLst>
              <a:path h="2290971" w="3433335">
                <a:moveTo>
                  <a:pt x="0" y="0"/>
                </a:moveTo>
                <a:lnTo>
                  <a:pt x="3433335" y="0"/>
                </a:lnTo>
                <a:lnTo>
                  <a:pt x="3433335" y="2290971"/>
                </a:lnTo>
                <a:lnTo>
                  <a:pt x="0" y="22909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639360" y="3802664"/>
            <a:ext cx="3648640" cy="2434638"/>
          </a:xfrm>
          <a:custGeom>
            <a:avLst/>
            <a:gdLst/>
            <a:ahLst/>
            <a:cxnLst/>
            <a:rect r="r" b="b" t="t" l="l"/>
            <a:pathLst>
              <a:path h="2434638" w="3648640">
                <a:moveTo>
                  <a:pt x="0" y="0"/>
                </a:moveTo>
                <a:lnTo>
                  <a:pt x="3648640" y="0"/>
                </a:lnTo>
                <a:lnTo>
                  <a:pt x="3648640" y="2434638"/>
                </a:lnTo>
                <a:lnTo>
                  <a:pt x="0" y="24346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576336" y="6589727"/>
            <a:ext cx="3112589" cy="2224086"/>
          </a:xfrm>
          <a:custGeom>
            <a:avLst/>
            <a:gdLst/>
            <a:ahLst/>
            <a:cxnLst/>
            <a:rect r="r" b="b" t="t" l="l"/>
            <a:pathLst>
              <a:path h="2224086" w="3112589">
                <a:moveTo>
                  <a:pt x="0" y="0"/>
                </a:moveTo>
                <a:lnTo>
                  <a:pt x="3112589" y="0"/>
                </a:lnTo>
                <a:lnTo>
                  <a:pt x="3112589" y="2224086"/>
                </a:lnTo>
                <a:lnTo>
                  <a:pt x="0" y="222408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933450"/>
            <a:ext cx="307955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Our idea…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98800" y="2875454"/>
            <a:ext cx="8070080" cy="57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Discover events happening in Heilbronn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568476" y="3972560"/>
            <a:ext cx="9657686" cy="1170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Add friends, connect with others, and invite them to your own events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562901" y="5539788"/>
            <a:ext cx="8555682" cy="57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Easily organize and share your own activities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562901" y="6764001"/>
            <a:ext cx="5428208" cy="57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Find out who is participating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562901" y="7858741"/>
            <a:ext cx="9443145" cy="57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Use filters to find events that match your interests.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530639" y="3477718"/>
            <a:ext cx="180424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Sport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394237" y="6329978"/>
            <a:ext cx="173012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Party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710726" y="9070988"/>
            <a:ext cx="284380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Konzerts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2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88068" y="5143500"/>
            <a:ext cx="4623371" cy="4114800"/>
          </a:xfrm>
          <a:custGeom>
            <a:avLst/>
            <a:gdLst/>
            <a:ahLst/>
            <a:cxnLst/>
            <a:rect r="r" b="b" t="t" l="l"/>
            <a:pathLst>
              <a:path h="4114800" w="4623371">
                <a:moveTo>
                  <a:pt x="0" y="0"/>
                </a:moveTo>
                <a:lnTo>
                  <a:pt x="4623370" y="0"/>
                </a:lnTo>
                <a:lnTo>
                  <a:pt x="46233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62175" y="3022737"/>
            <a:ext cx="1396365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Thanks for your attention!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DAG2a4ct4zY</dc:identifier>
  <dcterms:modified xsi:type="dcterms:W3CDTF">2011-08-01T06:04:30Z</dcterms:modified>
  <cp:revision>1</cp:revision>
  <dc:title>STAR TO DATE YOUR EVENTS</dc:title>
</cp:coreProperties>
</file>