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cb6c8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cb6c8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ionTIC2022-UTP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42576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fuente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●"/>
              <a:defRPr sz="7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●"/>
              <a:defRPr sz="7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649975"/>
            <a:ext cx="3999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649875"/>
            <a:ext cx="3999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800"/>
              <a:buChar char="●"/>
              <a:defRPr sz="1800">
                <a:solidFill>
                  <a:srgbClr val="3366C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5414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100"/>
              <a:t>Unidad 6</a:t>
            </a:r>
            <a:endParaRPr sz="81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4876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19 - Java Enterprise Edition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