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ionTIC2022-UTP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42576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fuente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●"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●"/>
              <a:defRPr sz="7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●"/>
              <a:defRPr sz="7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○"/>
              <a:defRPr sz="7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Font typeface="Courier New"/>
              <a:buChar char="■"/>
              <a:defRPr sz="7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649975"/>
            <a:ext cx="3999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649875"/>
            <a:ext cx="39999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-1"/>
            <a:ext cx="9143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707675"/>
            <a:ext cx="85206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0062"/>
              </a:buClr>
              <a:buSzPts val="3100"/>
              <a:buNone/>
              <a:defRPr sz="3100">
                <a:solidFill>
                  <a:srgbClr val="FF006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3588"/>
            <a:ext cx="85206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800"/>
              <a:buChar char="●"/>
              <a:defRPr sz="1800">
                <a:solidFill>
                  <a:srgbClr val="3366C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●"/>
              <a:defRPr>
                <a:solidFill>
                  <a:srgbClr val="3366C9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○"/>
              <a:defRPr>
                <a:solidFill>
                  <a:srgbClr val="3366C9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6C9"/>
              </a:buClr>
              <a:buSzPts val="1400"/>
              <a:buChar char="■"/>
              <a:defRPr>
                <a:solidFill>
                  <a:srgbClr val="3366C9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5414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100"/>
              <a:t>Unidad 6</a:t>
            </a:r>
            <a:endParaRPr sz="81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48762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20 - </a:t>
            </a:r>
            <a:r>
              <a:rPr lang="es-419"/>
              <a:t>Gráficos</a:t>
            </a:r>
            <a:r>
              <a:rPr lang="es-419"/>
              <a:t> en 2D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