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github.com/Lumene98/JustRe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" y="1422912"/>
            <a:ext cx="2681526" cy="26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50" y="1742850"/>
            <a:ext cx="9144000" cy="1701600"/>
          </a:xfrm>
          <a:prstGeom prst="rect">
            <a:avLst/>
          </a:prstGeom>
          <a:solidFill>
            <a:srgbClr val="EFEFC9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850" y="1721051"/>
            <a:ext cx="6980797" cy="17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0"/>
            <a:ext cx="4572000" cy="51435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3630800"/>
            <a:ext cx="9144000" cy="15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311704" y="744575"/>
            <a:ext cx="393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Idea</a:t>
            </a:r>
            <a:endParaRPr sz="60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0" y="3925250"/>
            <a:ext cx="91440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Creare una piattaforma di </a:t>
            </a:r>
            <a:r>
              <a:rPr i="1"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sharing</a:t>
            </a:r>
            <a:r>
              <a:rPr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124450" y="5143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124450" y="7445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124450" y="9748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124450" y="12050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124450" y="14352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124450" y="16654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24450" y="18957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124450" y="21259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124450" y="23561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124450" y="25863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124450" y="28166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24450" y="30468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124450" y="3255800"/>
            <a:ext cx="13620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2904300" y="947225"/>
            <a:ext cx="4977900" cy="1260900"/>
          </a:xfrm>
          <a:prstGeom prst="chevron">
            <a:avLst>
              <a:gd fmla="val 28705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3450" y="0"/>
            <a:ext cx="9150900" cy="11985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rgbClr val="A747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 txBox="1"/>
          <p:nvPr>
            <p:ph type="title"/>
          </p:nvPr>
        </p:nvSpPr>
        <p:spPr>
          <a:xfrm>
            <a:off x="1394550" y="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Funzionalità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2549" y="1751248"/>
            <a:ext cx="2298900" cy="2298900"/>
          </a:xfrm>
          <a:prstGeom prst="ellipse">
            <a:avLst/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23575" y="2070450"/>
            <a:ext cx="1660500" cy="1660500"/>
          </a:xfrm>
          <a:prstGeom prst="ellipse">
            <a:avLst/>
          </a:prstGeom>
          <a:solidFill>
            <a:srgbClr val="54D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C9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659925" y="2070450"/>
            <a:ext cx="1660500" cy="1660500"/>
          </a:xfrm>
          <a:prstGeom prst="ellipse">
            <a:avLst/>
          </a:prstGeom>
          <a:solidFill>
            <a:srgbClr val="54D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50" y="2070450"/>
            <a:ext cx="1660500" cy="1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787" y="2274313"/>
            <a:ext cx="1252776" cy="12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662" y="2461537"/>
            <a:ext cx="878326" cy="8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5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4294967295" type="ctrTitle"/>
          </p:nvPr>
        </p:nvSpPr>
        <p:spPr>
          <a:xfrm>
            <a:off x="851675" y="3173100"/>
            <a:ext cx="3701100" cy="1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Obiettivo</a:t>
            </a:r>
            <a:endParaRPr sz="60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088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663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513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99" idx="3"/>
            <a:endCxn id="98" idx="1"/>
          </p:cNvCxnSpPr>
          <p:nvPr/>
        </p:nvCxnSpPr>
        <p:spPr>
          <a:xfrm>
            <a:off x="2593463" y="2090100"/>
            <a:ext cx="1107600" cy="0"/>
          </a:xfrm>
          <a:prstGeom prst="straightConnector1">
            <a:avLst/>
          </a:prstGeom>
          <a:noFill/>
          <a:ln cap="flat" cmpd="sng" w="38100">
            <a:solidFill>
              <a:srgbClr val="3BBCA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2" name="Shape 102"/>
          <p:cNvCxnSpPr>
            <a:stCxn id="98" idx="3"/>
            <a:endCxn id="100" idx="1"/>
          </p:cNvCxnSpPr>
          <p:nvPr/>
        </p:nvCxnSpPr>
        <p:spPr>
          <a:xfrm>
            <a:off x="5442888" y="2090100"/>
            <a:ext cx="1107600" cy="0"/>
          </a:xfrm>
          <a:prstGeom prst="straightConnector1">
            <a:avLst/>
          </a:prstGeom>
          <a:noFill/>
          <a:ln cap="flat" cmpd="sng" w="38100">
            <a:solidFill>
              <a:srgbClr val="3BBCAE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020105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Navigazione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278565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Deposito Libro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17230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020105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Recupero Libro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2900700"/>
            <a:ext cx="9144000" cy="22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3450" y="0"/>
            <a:ext cx="9150900" cy="11985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rgbClr val="A747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Shape 131"/>
          <p:cNvSpPr txBox="1"/>
          <p:nvPr>
            <p:ph type="title"/>
          </p:nvPr>
        </p:nvSpPr>
        <p:spPr>
          <a:xfrm>
            <a:off x="1394550" y="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About us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422549" y="1751248"/>
            <a:ext cx="2298900" cy="2298900"/>
          </a:xfrm>
          <a:prstGeom prst="ellipse">
            <a:avLst/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38" y="1956938"/>
            <a:ext cx="1887525" cy="18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0" y="3925250"/>
            <a:ext cx="91440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https://github.com/Lumene98/JustRead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42925" y="2524125"/>
            <a:ext cx="1438200" cy="914400"/>
          </a:xfrm>
          <a:prstGeom prst="roundRect">
            <a:avLst>
              <a:gd fmla="val 16667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Meneghini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732300" y="1751250"/>
            <a:ext cx="1438200" cy="914400"/>
          </a:xfrm>
          <a:prstGeom prst="roundRect">
            <a:avLst>
              <a:gd fmla="val 16667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Mattia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Sgro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952500" y="3844450"/>
            <a:ext cx="1438200" cy="914400"/>
          </a:xfrm>
          <a:prstGeom prst="roundRect">
            <a:avLst>
              <a:gd fmla="val 16667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Matteo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Terzuolo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92250" y="3295650"/>
            <a:ext cx="1518300" cy="914400"/>
          </a:xfrm>
          <a:prstGeom prst="roundRect">
            <a:avLst>
              <a:gd fmla="val 16667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Stefano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Eportentosi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647825" y="1404113"/>
            <a:ext cx="1438200" cy="914400"/>
          </a:xfrm>
          <a:prstGeom prst="roundRect">
            <a:avLst>
              <a:gd fmla="val 16667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Jacopo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EFEF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Maltagliati</a:t>
            </a:r>
            <a:endParaRPr sz="18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Shape 140"/>
          <p:cNvCxnSpPr>
            <a:stCxn id="139" idx="3"/>
            <a:endCxn id="132" idx="1"/>
          </p:cNvCxnSpPr>
          <p:nvPr/>
        </p:nvCxnSpPr>
        <p:spPr>
          <a:xfrm>
            <a:off x="3086025" y="1861313"/>
            <a:ext cx="673200" cy="226500"/>
          </a:xfrm>
          <a:prstGeom prst="curvedConnector2">
            <a:avLst/>
          </a:prstGeom>
          <a:noFill/>
          <a:ln cap="flat" cmpd="sng" w="28575">
            <a:solidFill>
              <a:srgbClr val="A747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1" name="Shape 141"/>
          <p:cNvCxnSpPr>
            <a:stCxn id="136" idx="1"/>
            <a:endCxn id="132" idx="7"/>
          </p:cNvCxnSpPr>
          <p:nvPr/>
        </p:nvCxnSpPr>
        <p:spPr>
          <a:xfrm rot="10800000">
            <a:off x="5384700" y="2087850"/>
            <a:ext cx="1347600" cy="120600"/>
          </a:xfrm>
          <a:prstGeom prst="curvedConnector4">
            <a:avLst>
              <a:gd fmla="val 37506" name="adj1"/>
              <a:gd fmla="val 377985" name="adj2"/>
            </a:avLst>
          </a:prstGeom>
          <a:noFill/>
          <a:ln cap="flat" cmpd="sng" w="28575">
            <a:solidFill>
              <a:srgbClr val="A747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" name="Shape 142"/>
          <p:cNvCxnSpPr>
            <a:stCxn id="138" idx="1"/>
            <a:endCxn id="132" idx="6"/>
          </p:cNvCxnSpPr>
          <p:nvPr/>
        </p:nvCxnSpPr>
        <p:spPr>
          <a:xfrm rot="10800000">
            <a:off x="5721450" y="2900550"/>
            <a:ext cx="970800" cy="852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747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3" name="Shape 143"/>
          <p:cNvCxnSpPr>
            <a:endCxn id="132" idx="2"/>
          </p:cNvCxnSpPr>
          <p:nvPr/>
        </p:nvCxnSpPr>
        <p:spPr>
          <a:xfrm flipH="1" rot="10800000">
            <a:off x="1981049" y="2900698"/>
            <a:ext cx="1441500" cy="8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747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4" name="Shape 144"/>
          <p:cNvCxnSpPr>
            <a:stCxn id="137" idx="3"/>
            <a:endCxn id="132" idx="3"/>
          </p:cNvCxnSpPr>
          <p:nvPr/>
        </p:nvCxnSpPr>
        <p:spPr>
          <a:xfrm flipH="1" rot="10800000">
            <a:off x="2390700" y="3713350"/>
            <a:ext cx="1368600" cy="588300"/>
          </a:xfrm>
          <a:prstGeom prst="curvedConnector2">
            <a:avLst/>
          </a:prstGeom>
          <a:noFill/>
          <a:ln cap="flat" cmpd="sng" w="28575">
            <a:solidFill>
              <a:srgbClr val="A747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