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0" y="1422912"/>
            <a:ext cx="2681526" cy="26815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50" y="1742850"/>
            <a:ext cx="9144000" cy="1701600"/>
          </a:xfrm>
          <a:prstGeom prst="rect">
            <a:avLst/>
          </a:prstGeom>
          <a:solidFill>
            <a:srgbClr val="EFEFC9">
              <a:alpha val="4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850" y="1721051"/>
            <a:ext cx="6980797" cy="174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00"/>
            <a:ext cx="4572000" cy="5143500"/>
          </a:xfrm>
          <a:prstGeom prst="rect">
            <a:avLst/>
          </a:prstGeom>
          <a:solidFill>
            <a:srgbClr val="A74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3630800"/>
            <a:ext cx="9144000" cy="15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ctrTitle"/>
          </p:nvPr>
        </p:nvSpPr>
        <p:spPr>
          <a:xfrm>
            <a:off x="311704" y="744575"/>
            <a:ext cx="3933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Idea</a:t>
            </a:r>
            <a:endParaRPr sz="60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0" y="3925250"/>
            <a:ext cx="91440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Creare una piattaforma di </a:t>
            </a:r>
            <a:r>
              <a:rPr i="1" lang="it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sharing</a:t>
            </a:r>
            <a:r>
              <a:rPr lang="it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5124450" y="51435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124450" y="74457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124450" y="97480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124450" y="120502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5124450" y="143525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5124450" y="166547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124450" y="189570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124450" y="212592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124450" y="235615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124450" y="258637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124450" y="2816600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24450" y="3046825"/>
            <a:ext cx="33528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124450" y="3255800"/>
            <a:ext cx="1362000" cy="104700"/>
          </a:xfrm>
          <a:prstGeom prst="rect">
            <a:avLst/>
          </a:prstGeom>
          <a:solidFill>
            <a:srgbClr val="000000">
              <a:alpha val="3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-5400000">
            <a:off x="2904300" y="947225"/>
            <a:ext cx="4977900" cy="1260900"/>
          </a:xfrm>
          <a:prstGeom prst="chevron">
            <a:avLst>
              <a:gd fmla="val 28705" name="adj"/>
            </a:avLst>
          </a:prstGeom>
          <a:solidFill>
            <a:srgbClr val="3BB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3450" y="0"/>
            <a:ext cx="9150900" cy="1198500"/>
          </a:xfrm>
          <a:prstGeom prst="rect">
            <a:avLst/>
          </a:prstGeom>
          <a:solidFill>
            <a:srgbClr val="A74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Shape 84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rgbClr val="A747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Shape 85"/>
          <p:cNvSpPr txBox="1"/>
          <p:nvPr>
            <p:ph type="title"/>
          </p:nvPr>
        </p:nvSpPr>
        <p:spPr>
          <a:xfrm>
            <a:off x="1394550" y="0"/>
            <a:ext cx="6354900" cy="11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Funzionalità</a:t>
            </a:r>
            <a:endParaRPr sz="48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3422549" y="1751248"/>
            <a:ext cx="2298900" cy="2298900"/>
          </a:xfrm>
          <a:prstGeom prst="ellipse">
            <a:avLst/>
          </a:prstGeom>
          <a:solidFill>
            <a:srgbClr val="3BB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C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823575" y="2070450"/>
            <a:ext cx="1660500" cy="1660500"/>
          </a:xfrm>
          <a:prstGeom prst="ellipse">
            <a:avLst/>
          </a:prstGeom>
          <a:solidFill>
            <a:srgbClr val="54D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C9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659925" y="2070450"/>
            <a:ext cx="1660500" cy="1660500"/>
          </a:xfrm>
          <a:prstGeom prst="ellipse">
            <a:avLst/>
          </a:prstGeom>
          <a:solidFill>
            <a:srgbClr val="54D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750" y="2070450"/>
            <a:ext cx="1660500" cy="1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3787" y="2274313"/>
            <a:ext cx="1252776" cy="125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662" y="2461537"/>
            <a:ext cx="878326" cy="87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6250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4294967295" type="ctrTitle"/>
          </p:nvPr>
        </p:nvSpPr>
        <p:spPr>
          <a:xfrm>
            <a:off x="851675" y="3173100"/>
            <a:ext cx="3701100" cy="17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Obiettivo</a:t>
            </a:r>
            <a:endParaRPr sz="60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088" y="1219200"/>
            <a:ext cx="1741800" cy="17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663" y="1219200"/>
            <a:ext cx="1741800" cy="17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513" y="1219200"/>
            <a:ext cx="1741800" cy="17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Shape 101"/>
          <p:cNvCxnSpPr>
            <a:stCxn id="99" idx="3"/>
            <a:endCxn id="98" idx="1"/>
          </p:cNvCxnSpPr>
          <p:nvPr/>
        </p:nvCxnSpPr>
        <p:spPr>
          <a:xfrm>
            <a:off x="2593463" y="2090100"/>
            <a:ext cx="1107600" cy="0"/>
          </a:xfrm>
          <a:prstGeom prst="straightConnector1">
            <a:avLst/>
          </a:prstGeom>
          <a:noFill/>
          <a:ln cap="flat" cmpd="sng" w="38100">
            <a:solidFill>
              <a:srgbClr val="3BBCA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2" name="Shape 102"/>
          <p:cNvCxnSpPr>
            <a:stCxn id="98" idx="3"/>
            <a:endCxn id="100" idx="1"/>
          </p:cNvCxnSpPr>
          <p:nvPr/>
        </p:nvCxnSpPr>
        <p:spPr>
          <a:xfrm>
            <a:off x="5442888" y="2090100"/>
            <a:ext cx="1107600" cy="0"/>
          </a:xfrm>
          <a:prstGeom prst="straightConnector1">
            <a:avLst/>
          </a:prstGeom>
          <a:noFill/>
          <a:ln cap="flat" cmpd="sng" w="38100">
            <a:solidFill>
              <a:srgbClr val="3BBCAE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-3450" y="3829200"/>
            <a:ext cx="9144000" cy="1314300"/>
          </a:xfrm>
          <a:prstGeom prst="rect">
            <a:avLst/>
          </a:prstGeom>
          <a:solidFill>
            <a:srgbClr val="A74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5309" r="5309" t="0"/>
          <a:stretch/>
        </p:blipFill>
        <p:spPr>
          <a:xfrm>
            <a:off x="6020105" y="177538"/>
            <a:ext cx="2438100" cy="478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0" y="3887100"/>
            <a:ext cx="6354900" cy="11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Navigazione</a:t>
            </a:r>
            <a:endParaRPr sz="48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-3450" y="3829200"/>
            <a:ext cx="9144000" cy="1314300"/>
          </a:xfrm>
          <a:prstGeom prst="rect">
            <a:avLst/>
          </a:prstGeom>
          <a:solidFill>
            <a:srgbClr val="A74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2785650" y="3887100"/>
            <a:ext cx="6354900" cy="11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Deposito Libro</a:t>
            </a:r>
            <a:endParaRPr sz="48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5309" r="5309" t="0"/>
          <a:stretch/>
        </p:blipFill>
        <p:spPr>
          <a:xfrm>
            <a:off x="617230" y="177538"/>
            <a:ext cx="2438100" cy="478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C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-3450" y="3829200"/>
            <a:ext cx="9144000" cy="1314300"/>
          </a:xfrm>
          <a:prstGeom prst="rect">
            <a:avLst/>
          </a:prstGeom>
          <a:solidFill>
            <a:srgbClr val="A74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5309" r="5309" t="0"/>
          <a:stretch/>
        </p:blipFill>
        <p:spPr>
          <a:xfrm>
            <a:off x="6020105" y="177538"/>
            <a:ext cx="2438100" cy="478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0" y="3887100"/>
            <a:ext cx="6354900" cy="11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EFEFC9"/>
                </a:solidFill>
                <a:latin typeface="Georgia"/>
                <a:ea typeface="Georgia"/>
                <a:cs typeface="Georgia"/>
                <a:sym typeface="Georgia"/>
              </a:rPr>
              <a:t>Recupero Libro</a:t>
            </a:r>
            <a:endParaRPr sz="4800">
              <a:solidFill>
                <a:srgbClr val="EFEFC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