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2" r:id="rId3"/>
    <p:sldId id="304" r:id="rId4"/>
    <p:sldId id="307" r:id="rId5"/>
    <p:sldId id="313" r:id="rId6"/>
    <p:sldId id="315" r:id="rId7"/>
    <p:sldId id="322" r:id="rId8"/>
    <p:sldId id="323" r:id="rId9"/>
    <p:sldId id="324" r:id="rId10"/>
    <p:sldId id="325" r:id="rId11"/>
    <p:sldId id="329" r:id="rId12"/>
    <p:sldId id="326" r:id="rId13"/>
    <p:sldId id="328" r:id="rId14"/>
    <p:sldId id="330" r:id="rId15"/>
    <p:sldId id="331" r:id="rId16"/>
    <p:sldId id="332" r:id="rId17"/>
    <p:sldId id="333" r:id="rId18"/>
    <p:sldId id="334" r:id="rId19"/>
    <p:sldId id="336" r:id="rId20"/>
    <p:sldId id="335" r:id="rId21"/>
    <p:sldId id="337" r:id="rId22"/>
    <p:sldId id="338" r:id="rId23"/>
    <p:sldId id="344" r:id="rId24"/>
    <p:sldId id="345" r:id="rId25"/>
    <p:sldId id="343" r:id="rId26"/>
    <p:sldId id="346" r:id="rId27"/>
    <p:sldId id="340" r:id="rId28"/>
    <p:sldId id="341" r:id="rId29"/>
    <p:sldId id="353" r:id="rId30"/>
    <p:sldId id="348" r:id="rId31"/>
    <p:sldId id="349" r:id="rId32"/>
    <p:sldId id="354" r:id="rId33"/>
    <p:sldId id="351" r:id="rId34"/>
    <p:sldId id="355" r:id="rId35"/>
    <p:sldId id="356" r:id="rId36"/>
    <p:sldId id="357" r:id="rId37"/>
    <p:sldId id="360" r:id="rId38"/>
    <p:sldId id="359" r:id="rId39"/>
    <p:sldId id="358" r:id="rId40"/>
    <p:sldId id="361" r:id="rId41"/>
    <p:sldId id="350" r:id="rId42"/>
    <p:sldId id="347" r:id="rId43"/>
    <p:sldId id="28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1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A7C38"/>
    <a:srgbClr val="88BA67"/>
    <a:srgbClr val="33CC33"/>
    <a:srgbClr val="EBDBC3"/>
    <a:srgbClr val="C5DF99"/>
    <a:srgbClr val="E0C7A2"/>
    <a:srgbClr val="DCE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7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9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8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0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91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4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29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6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6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86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4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9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5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4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7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5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94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2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6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57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96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82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47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07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3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8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1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2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images.com/" TargetMode="External"/><Relationship Id="rId4" Type="http://schemas.openxmlformats.org/officeDocument/2006/relationships/hyperlink" Target="https://bit.ly/2WlNL6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리스트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(for),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인다이스와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슬라이싱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3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 넣기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68942" y="1613210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리스트를 합치는 것을 응용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14201-3B24-45B3-82CC-1423C1EB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3" y="2685272"/>
            <a:ext cx="5966985" cy="2894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9BCB8-2EB6-426B-BDAA-EDA54D20D9CF}"/>
              </a:ext>
            </a:extLst>
          </p:cNvPr>
          <p:cNvSpPr txBox="1"/>
          <p:nvPr/>
        </p:nvSpPr>
        <p:spPr>
          <a:xfrm>
            <a:off x="6985890" y="3124249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사탕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9E9A-312D-480F-9892-2D2AC5BB45AE}"/>
              </a:ext>
            </a:extLst>
          </p:cNvPr>
          <p:cNvSpPr txBox="1"/>
          <p:nvPr/>
        </p:nvSpPr>
        <p:spPr>
          <a:xfrm>
            <a:off x="6985890" y="3732368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초콜릿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</p:spTree>
    <p:extLst>
      <p:ext uri="{BB962C8B-B14F-4D97-AF65-F5344CB8AC3E}">
        <p14:creationId xmlns:p14="http://schemas.microsoft.com/office/powerpoint/2010/main" val="137309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 넣기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68942" y="1613210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리스트가 가지고 있는 </a:t>
            </a:r>
            <a:r>
              <a:rPr lang="en-US" altLang="ko-KR" sz="4400" dirty="0">
                <a:solidFill>
                  <a:srgbClr val="AA7C38"/>
                </a:solidFill>
              </a:rPr>
              <a:t>append </a:t>
            </a:r>
            <a:r>
              <a:rPr lang="ko-KR" altLang="en-US" sz="4400" dirty="0">
                <a:solidFill>
                  <a:srgbClr val="AA7C38"/>
                </a:solidFill>
              </a:rPr>
              <a:t>함수를 이용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BCB8-2EB6-426B-BDAA-EDA54D20D9CF}"/>
              </a:ext>
            </a:extLst>
          </p:cNvPr>
          <p:cNvSpPr txBox="1"/>
          <p:nvPr/>
        </p:nvSpPr>
        <p:spPr>
          <a:xfrm>
            <a:off x="6985890" y="3124249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사탕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9E9A-312D-480F-9892-2D2AC5BB45AE}"/>
              </a:ext>
            </a:extLst>
          </p:cNvPr>
          <p:cNvSpPr txBox="1"/>
          <p:nvPr/>
        </p:nvSpPr>
        <p:spPr>
          <a:xfrm>
            <a:off x="6985890" y="3732368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초콜릿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7E89F-7C06-44A2-AFF8-C681D803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9" y="2646603"/>
            <a:ext cx="5970298" cy="29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점의 의미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0D222-6A6C-49FC-A699-C9BC4A962FA1}"/>
              </a:ext>
            </a:extLst>
          </p:cNvPr>
          <p:cNvSpPr/>
          <p:nvPr/>
        </p:nvSpPr>
        <p:spPr>
          <a:xfrm>
            <a:off x="414490" y="1846475"/>
            <a:ext cx="11363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치킨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가격</a:t>
            </a:r>
            <a:endParaRPr lang="en-US" altLang="ko-KR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C45760-ACFA-45EA-A567-C1EEE9A597E4}"/>
              </a:ext>
            </a:extLst>
          </p:cNvPr>
          <p:cNvSpPr/>
          <p:nvPr/>
        </p:nvSpPr>
        <p:spPr>
          <a:xfrm rot="10800000">
            <a:off x="1960465" y="2796824"/>
            <a:ext cx="204237" cy="354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A918-8EB7-49A5-947F-B201D09114BB}"/>
              </a:ext>
            </a:extLst>
          </p:cNvPr>
          <p:cNvSpPr txBox="1"/>
          <p:nvPr/>
        </p:nvSpPr>
        <p:spPr>
          <a:xfrm>
            <a:off x="4208105" y="1969585"/>
            <a:ext cx="568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치킨의 가격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이라는 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5328DD-0ADC-48AF-8C35-2B0917E6B8A3}"/>
              </a:ext>
            </a:extLst>
          </p:cNvPr>
          <p:cNvSpPr/>
          <p:nvPr/>
        </p:nvSpPr>
        <p:spPr>
          <a:xfrm>
            <a:off x="414490" y="4135524"/>
            <a:ext cx="11363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전등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켜기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18E2188-D96D-4FE5-99F0-93AB1E5B0C3E}"/>
              </a:ext>
            </a:extLst>
          </p:cNvPr>
          <p:cNvSpPr/>
          <p:nvPr/>
        </p:nvSpPr>
        <p:spPr>
          <a:xfrm rot="10800000">
            <a:off x="1960465" y="5085873"/>
            <a:ext cx="204237" cy="354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9A060-5427-4476-BE55-83B417616EAA}"/>
              </a:ext>
            </a:extLst>
          </p:cNvPr>
          <p:cNvSpPr txBox="1"/>
          <p:nvPr/>
        </p:nvSpPr>
        <p:spPr>
          <a:xfrm>
            <a:off x="4394718" y="4135524"/>
            <a:ext cx="9115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전등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이 가지고 있는</a:t>
            </a:r>
            <a:endParaRPr lang="en-US" altLang="ko-KR" sz="4400" dirty="0">
              <a:solidFill>
                <a:srgbClr val="AA7C38"/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켜기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라는</a:t>
            </a:r>
            <a:r>
              <a:rPr lang="en-US" altLang="ko-KR" sz="4400" dirty="0">
                <a:solidFill>
                  <a:srgbClr val="AA7C38"/>
                </a:solidFill>
              </a:rPr>
              <a:t> </a:t>
            </a:r>
            <a:r>
              <a:rPr lang="ko-KR" altLang="en-US" sz="4400" dirty="0">
                <a:solidFill>
                  <a:srgbClr val="AA7C38"/>
                </a:solidFill>
              </a:rPr>
              <a:t>함수를 부른다</a:t>
            </a:r>
            <a:r>
              <a:rPr lang="en-US" altLang="ko-KR" sz="4400" dirty="0">
                <a:solidFill>
                  <a:srgbClr val="AA7C38"/>
                </a:solidFill>
              </a:rPr>
              <a:t>.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5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점의 의미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0D222-6A6C-49FC-A699-C9BC4A962FA1}"/>
              </a:ext>
            </a:extLst>
          </p:cNvPr>
          <p:cNvSpPr/>
          <p:nvPr/>
        </p:nvSpPr>
        <p:spPr>
          <a:xfrm>
            <a:off x="414490" y="1631871"/>
            <a:ext cx="113630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치킨의 가격</a:t>
            </a:r>
            <a:r>
              <a:rPr lang="en-US" altLang="ko-KR" sz="4000" dirty="0">
                <a:solidFill>
                  <a:prstClr val="black"/>
                </a:solidFill>
              </a:rPr>
              <a:t>					</a:t>
            </a:r>
            <a:r>
              <a:rPr lang="ko-KR" altLang="en-US" sz="4000" dirty="0">
                <a:solidFill>
                  <a:srgbClr val="AA7C38"/>
                </a:solidFill>
              </a:rPr>
              <a:t>치킨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가격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현빈이의 나이</a:t>
            </a:r>
            <a:r>
              <a:rPr lang="en-US" altLang="ko-KR" sz="4000" dirty="0">
                <a:solidFill>
                  <a:prstClr val="black"/>
                </a:solidFill>
              </a:rPr>
              <a:t>				</a:t>
            </a:r>
            <a:r>
              <a:rPr lang="ko-KR" altLang="en-US" sz="4000" dirty="0">
                <a:solidFill>
                  <a:srgbClr val="AA7C38"/>
                </a:solidFill>
              </a:rPr>
              <a:t>현빈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나이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닭이 퍼덕대기</a:t>
            </a:r>
            <a:r>
              <a:rPr lang="en-US" altLang="ko-KR" sz="4000" dirty="0">
                <a:solidFill>
                  <a:prstClr val="black"/>
                </a:solidFill>
              </a:rPr>
              <a:t>				</a:t>
            </a:r>
            <a:r>
              <a:rPr lang="ko-KR" altLang="en-US" sz="4000" dirty="0">
                <a:solidFill>
                  <a:srgbClr val="AA7C38"/>
                </a:solidFill>
              </a:rPr>
              <a:t>닭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퍼덕대기</a:t>
            </a:r>
            <a:r>
              <a:rPr lang="en-US" altLang="ko-KR" sz="4000" dirty="0">
                <a:solidFill>
                  <a:srgbClr val="AA7C38"/>
                </a:solidFill>
              </a:rPr>
              <a:t>()</a:t>
            </a: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동현이가 치킨을 먹기</a:t>
            </a:r>
            <a:r>
              <a:rPr lang="en-US" altLang="ko-KR" sz="4000" dirty="0">
                <a:solidFill>
                  <a:prstClr val="black"/>
                </a:solidFill>
              </a:rPr>
              <a:t>		</a:t>
            </a:r>
            <a:r>
              <a:rPr lang="ko-KR" altLang="en-US" sz="4000" dirty="0">
                <a:solidFill>
                  <a:srgbClr val="AA7C38"/>
                </a:solidFill>
              </a:rPr>
              <a:t>동현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먹기</a:t>
            </a:r>
            <a:r>
              <a:rPr lang="en-US" altLang="ko-KR" sz="4000" dirty="0">
                <a:solidFill>
                  <a:srgbClr val="AA7C38"/>
                </a:solidFill>
              </a:rPr>
              <a:t>(</a:t>
            </a:r>
            <a:r>
              <a:rPr lang="ko-KR" altLang="en-US" sz="4000" dirty="0">
                <a:solidFill>
                  <a:srgbClr val="AA7C38"/>
                </a:solidFill>
              </a:rPr>
              <a:t>치킨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리스트에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을 넣기</a:t>
            </a:r>
            <a:r>
              <a:rPr lang="en-US" altLang="ko-KR" sz="4000" dirty="0">
                <a:solidFill>
                  <a:prstClr val="black"/>
                </a:solidFill>
              </a:rPr>
              <a:t>			</a:t>
            </a:r>
            <a:r>
              <a:rPr lang="ko-KR" altLang="en-US" sz="4000" dirty="0">
                <a:solidFill>
                  <a:srgbClr val="AA7C38"/>
                </a:solidFill>
              </a:rPr>
              <a:t>리스트</a:t>
            </a:r>
            <a:r>
              <a:rPr lang="en-US" altLang="ko-KR" sz="4000" dirty="0">
                <a:solidFill>
                  <a:srgbClr val="AA7C38"/>
                </a:solidFill>
              </a:rPr>
              <a:t>.append(3)</a:t>
            </a:r>
          </a:p>
        </p:txBody>
      </p:sp>
    </p:spTree>
    <p:extLst>
      <p:ext uri="{BB962C8B-B14F-4D97-AF65-F5344CB8AC3E}">
        <p14:creationId xmlns:p14="http://schemas.microsoft.com/office/powerpoint/2010/main" val="16924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myList.append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</a:t>
            </a:r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 안에 넣는다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448A-AA35-42A7-AFAD-7C13A4D6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618355"/>
            <a:ext cx="747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myList.clear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 안의 내용을 없앤다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7F8D6-B163-451F-A37C-0634D819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15718"/>
            <a:ext cx="10582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삼겹살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계란찜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 이 들어있는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비빔냉면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아이스크림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이 들어있는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두 리스트를 합친 또 다른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r>
              <a:rPr lang="ko-KR" altLang="en-US" sz="4000" dirty="0">
                <a:solidFill>
                  <a:prstClr val="black"/>
                </a:solidFill>
              </a:rPr>
              <a:t> 리스트 세 개를 모두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A056E-299A-4DD9-8FBC-1FFB11A7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0" y="4164162"/>
            <a:ext cx="11562380" cy="21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빈 리스트를 하나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리스트 안에 냄비에 넣을 재료를 사용자에게 입력 받아 총 </a:t>
            </a:r>
            <a:r>
              <a:rPr lang="en-US" altLang="ko-KR" sz="4000" dirty="0">
                <a:solidFill>
                  <a:prstClr val="black"/>
                </a:solidFill>
              </a:rPr>
              <a:t>3</a:t>
            </a:r>
            <a:r>
              <a:rPr lang="ko-KR" altLang="en-US" sz="4000" dirty="0">
                <a:solidFill>
                  <a:prstClr val="black"/>
                </a:solidFill>
              </a:rPr>
              <a:t>가지를 넣자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마지막에 그 리스트를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43340E-77F3-4D81-B282-04C87ECF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429000"/>
            <a:ext cx="8583516" cy="29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011FA-8E77-49EF-B06D-D1949FC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" y="1790894"/>
            <a:ext cx="7652398" cy="3443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610433" y="5485413"/>
            <a:ext cx="113630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너무 귀찮은데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?!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1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달면 삼키고 쓰면 뱉는다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870011" y="3052397"/>
            <a:ext cx="6853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달면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삼킨다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뱉는다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2008A-EDD1-41E8-AFEE-726950C2248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4D12C-3AB8-4487-8F28-351C094A46E2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87014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7093-1D41-4655-A129-6FFD8C22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571348"/>
            <a:ext cx="7581900" cy="1229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49F3-EC68-4698-AB3F-B3C1449C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429000"/>
            <a:ext cx="6810375" cy="302484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BACAF751-166A-483E-A9CC-0021830F2C38}"/>
              </a:ext>
            </a:extLst>
          </p:cNvPr>
          <p:cNvSpPr/>
          <p:nvPr/>
        </p:nvSpPr>
        <p:spPr>
          <a:xfrm>
            <a:off x="4809548" y="289894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6A8F6-825E-4175-B8E8-E47B0CCAEAC4}"/>
              </a:ext>
            </a:extLst>
          </p:cNvPr>
          <p:cNvSpPr txBox="1"/>
          <p:nvPr/>
        </p:nvSpPr>
        <p:spPr>
          <a:xfrm>
            <a:off x="5267325" y="2860846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같은 뜻이다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1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576C-BE45-47E2-B19D-355DF889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7" y="1561661"/>
            <a:ext cx="11107024" cy="186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AE2EA8-9076-4C51-BB94-28AE651E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7" y="3805237"/>
            <a:ext cx="4762500" cy="26003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>
            <a:off x="2714048" y="326225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 rot="16200000">
            <a:off x="5700726" y="230814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05AFF-D687-4E0E-8360-C267C8E8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28775"/>
            <a:ext cx="4810125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D0B6F-0766-4A00-BC1A-F2BF3888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70" y="1619250"/>
            <a:ext cx="4752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3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백마리까지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18AF3A-21B9-441A-87EE-0CB040B4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1" y="1628774"/>
            <a:ext cx="3257107" cy="673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8C1813-1AE6-4699-8F21-A06A27AFC801}"/>
              </a:ext>
            </a:extLst>
          </p:cNvPr>
          <p:cNvSpPr txBox="1"/>
          <p:nvPr/>
        </p:nvSpPr>
        <p:spPr>
          <a:xfrm>
            <a:off x="6248400" y="3505200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너무 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2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백마리까지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C1813-1AE6-4699-8F21-A06A27AFC801}"/>
              </a:ext>
            </a:extLst>
          </p:cNvPr>
          <p:cNvSpPr txBox="1"/>
          <p:nvPr/>
        </p:nvSpPr>
        <p:spPr>
          <a:xfrm>
            <a:off x="4024312" y="3585988"/>
            <a:ext cx="4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이것도 너무 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05DF4-E98A-485B-88ED-A578ADEB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2" y="2139235"/>
            <a:ext cx="20354804" cy="951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4B65F-AB66-4590-A6E3-6C454D4A5860}"/>
              </a:ext>
            </a:extLst>
          </p:cNvPr>
          <p:cNvSpPr txBox="1"/>
          <p:nvPr/>
        </p:nvSpPr>
        <p:spPr>
          <a:xfrm>
            <a:off x="120592" y="4482704"/>
            <a:ext cx="11795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직접 다 쓰는 대신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“1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부터 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의 모든 정수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를 뜻하는</a:t>
            </a:r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간단한 표현이 필요하다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ko-KR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백마리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0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좋아하는 음식을 담은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그 리스트에 있는 모든 음식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에 대해 </a:t>
            </a:r>
            <a:r>
              <a:rPr lang="en-US" altLang="ko-KR" sz="4000" dirty="0">
                <a:solidFill>
                  <a:prstClr val="black"/>
                </a:solidFill>
              </a:rPr>
              <a:t>for </a:t>
            </a:r>
            <a:r>
              <a:rPr lang="ko-KR" altLang="en-US" sz="4000" dirty="0">
                <a:solidFill>
                  <a:prstClr val="black"/>
                </a:solidFill>
              </a:rPr>
              <a:t>반복문을 통해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“a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는 맛있다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9884A-E713-473B-9A2E-75D76D6B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563750"/>
            <a:ext cx="5082817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하나 입력 받자</a:t>
            </a:r>
            <a:r>
              <a:rPr lang="en-US" altLang="ko-KR" sz="4000" dirty="0">
                <a:solidFill>
                  <a:prstClr val="black"/>
                </a:solidFill>
              </a:rPr>
              <a:t>. 1</a:t>
            </a:r>
            <a:r>
              <a:rPr lang="ko-KR" altLang="en-US" sz="4000" dirty="0">
                <a:solidFill>
                  <a:prstClr val="black"/>
                </a:solidFill>
              </a:rPr>
              <a:t>부터 그 숫자까지 모두 더한 합을 구하고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 합을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28426-77B4-4804-A008-5508EBC9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9" y="3309657"/>
            <a:ext cx="4945899" cy="31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항목을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0AC4-C430-4538-9872-98412CF0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515718"/>
            <a:ext cx="914116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간장은 짜고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설탕은 달고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나머지는 </a:t>
            </a:r>
            <a:r>
              <a:rPr lang="ko-KR" altLang="en-US" sz="3600" dirty="0" err="1">
                <a:solidFill>
                  <a:srgbClr val="AA7C38"/>
                </a:solidFill>
              </a:rPr>
              <a:t>모르겠어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506117" y="2413318"/>
            <a:ext cx="6853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모르겠다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177A5-905E-4DDF-86DF-7711DE47F45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0A2F-D599-41A0-A715-6A8E74D9ACFF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3016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2B19F-D898-4A99-BD37-074F4E05F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1" y="2747329"/>
            <a:ext cx="10125705" cy="34536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7FA7E9-D926-4620-AA10-C36B3484704B}"/>
              </a:ext>
            </a:extLst>
          </p:cNvPr>
          <p:cNvSpPr/>
          <p:nvPr/>
        </p:nvSpPr>
        <p:spPr>
          <a:xfrm>
            <a:off x="3961974" y="3827821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30157-6A8E-41E0-8206-F6C044AB7F56}"/>
              </a:ext>
            </a:extLst>
          </p:cNvPr>
          <p:cNvSpPr/>
          <p:nvPr/>
        </p:nvSpPr>
        <p:spPr>
          <a:xfrm>
            <a:off x="3961974" y="5014398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65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2714441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0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F4705E-A183-49F5-BCA7-69D7F20956D1}"/>
              </a:ext>
            </a:extLst>
          </p:cNvPr>
          <p:cNvSpPr/>
          <p:nvPr/>
        </p:nvSpPr>
        <p:spPr>
          <a:xfrm>
            <a:off x="5271210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1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CFE9F-61CB-4EA4-B7F3-7CEADF8D86C2}"/>
              </a:ext>
            </a:extLst>
          </p:cNvPr>
          <p:cNvSpPr/>
          <p:nvPr/>
        </p:nvSpPr>
        <p:spPr>
          <a:xfrm>
            <a:off x="7677059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C5CD-386A-4472-8CEB-563056205644}"/>
              </a:ext>
            </a:extLst>
          </p:cNvPr>
          <p:cNvSpPr/>
          <p:nvPr/>
        </p:nvSpPr>
        <p:spPr>
          <a:xfrm>
            <a:off x="9835211" y="2747329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3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713E-8F8A-40B1-A70F-C3CC65B2EE44}"/>
              </a:ext>
            </a:extLst>
          </p:cNvPr>
          <p:cNvSpPr/>
          <p:nvPr/>
        </p:nvSpPr>
        <p:spPr>
          <a:xfrm>
            <a:off x="-1" y="4576440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dirty="0">
                <a:solidFill>
                  <a:srgbClr val="AA7C38"/>
                </a:solidFill>
              </a:rPr>
              <a:t>컴퓨터는 숫자를 셀 때 </a:t>
            </a:r>
            <a:r>
              <a:rPr lang="en-GB" altLang="ko-KR" sz="4800" dirty="0">
                <a:solidFill>
                  <a:srgbClr val="AA7C38"/>
                </a:solidFill>
              </a:rPr>
              <a:t>0</a:t>
            </a:r>
            <a:r>
              <a:rPr lang="ko-KR" altLang="en-US" sz="4800" dirty="0">
                <a:solidFill>
                  <a:srgbClr val="AA7C38"/>
                </a:solidFill>
              </a:rPr>
              <a:t>부터 센다</a:t>
            </a:r>
            <a:r>
              <a:rPr lang="en-GB" altLang="ko-KR" sz="4800" dirty="0">
                <a:solidFill>
                  <a:srgbClr val="AA7C38"/>
                </a:solidFill>
              </a:rPr>
              <a:t>!</a:t>
            </a:r>
            <a:endParaRPr lang="en-US" altLang="ko-KR" sz="4800" dirty="0">
              <a:solidFill>
                <a:srgbClr val="AA7C38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32047-5934-4BEF-AEAE-0DF2C9873F5B}"/>
              </a:ext>
            </a:extLst>
          </p:cNvPr>
          <p:cNvSpPr/>
          <p:nvPr/>
        </p:nvSpPr>
        <p:spPr>
          <a:xfrm rot="10800000">
            <a:off x="3475597" y="2212313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7E5F39-CEB2-4A88-86A9-8A2D25C1D81D}"/>
              </a:ext>
            </a:extLst>
          </p:cNvPr>
          <p:cNvSpPr/>
          <p:nvPr/>
        </p:nvSpPr>
        <p:spPr>
          <a:xfrm rot="10800000">
            <a:off x="6032366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B11279E-6C39-4DB8-880F-004DAD29E372}"/>
              </a:ext>
            </a:extLst>
          </p:cNvPr>
          <p:cNvSpPr/>
          <p:nvPr/>
        </p:nvSpPr>
        <p:spPr>
          <a:xfrm rot="10800000">
            <a:off x="8438215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65DA47-8055-4D1F-9F8C-7552B04E68A1}"/>
              </a:ext>
            </a:extLst>
          </p:cNvPr>
          <p:cNvSpPr/>
          <p:nvPr/>
        </p:nvSpPr>
        <p:spPr>
          <a:xfrm rot="10800000">
            <a:off x="10596367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1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스트링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myString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myString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글자를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8619C-E8B2-4C1C-8DEB-D76613B5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5975526" cy="27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스트링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9342" y="238427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57947" y="2384278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98598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78554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20071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36767" y="236918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53711" y="2377618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9" y="1684094"/>
            <a:ext cx="8835780" cy="810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7339C-91D4-4B20-933C-4A667678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97" y="3297395"/>
            <a:ext cx="3666016" cy="26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스트링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9" y="1684094"/>
            <a:ext cx="8835780" cy="810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F9B252-09A6-4059-8F09-7B00374B0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59" y="3429000"/>
            <a:ext cx="3709612" cy="26700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10D35E-916E-4894-BEC8-FE1970E49F70}"/>
              </a:ext>
            </a:extLst>
          </p:cNvPr>
          <p:cNvSpPr/>
          <p:nvPr/>
        </p:nvSpPr>
        <p:spPr>
          <a:xfrm>
            <a:off x="8726750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-1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9CFF69-4BD9-4B94-8883-0E84B3CCEDBA}"/>
              </a:ext>
            </a:extLst>
          </p:cNvPr>
          <p:cNvSpPr/>
          <p:nvPr/>
        </p:nvSpPr>
        <p:spPr>
          <a:xfrm>
            <a:off x="7960056" y="240747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-2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2D1105-2DF8-4C59-B4FB-092D5CFD8667}"/>
              </a:ext>
            </a:extLst>
          </p:cNvPr>
          <p:cNvSpPr/>
          <p:nvPr/>
        </p:nvSpPr>
        <p:spPr>
          <a:xfrm>
            <a:off x="7091852" y="240747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-3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332E1A-90CD-411E-A794-F7BD73D0485C}"/>
              </a:ext>
            </a:extLst>
          </p:cNvPr>
          <p:cNvSpPr/>
          <p:nvPr/>
        </p:nvSpPr>
        <p:spPr>
          <a:xfrm>
            <a:off x="6285497" y="2417627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-4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00082F-79C5-479D-855F-6551F4A56219}"/>
              </a:ext>
            </a:extLst>
          </p:cNvPr>
          <p:cNvSpPr/>
          <p:nvPr/>
        </p:nvSpPr>
        <p:spPr>
          <a:xfrm>
            <a:off x="5511993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-5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74EA3E-FEF6-4654-825B-5A1647A95899}"/>
              </a:ext>
            </a:extLst>
          </p:cNvPr>
          <p:cNvSpPr/>
          <p:nvPr/>
        </p:nvSpPr>
        <p:spPr>
          <a:xfrm>
            <a:off x="4650600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-6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5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0464" y="502982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49069" y="502982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89720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69676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11193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27889" y="501472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44833" y="502316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1" y="4329639"/>
            <a:ext cx="8835780" cy="8106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7DD3A-E799-4831-8F50-10E37839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65" y="1791349"/>
            <a:ext cx="4033170" cy="1258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3DB3-CC29-48D1-8955-EE4930BE5D06}"/>
              </a:ext>
            </a:extLst>
          </p:cNvPr>
          <p:cNvSpPr/>
          <p:nvPr/>
        </p:nvSpPr>
        <p:spPr>
          <a:xfrm>
            <a:off x="4962617" y="4329639"/>
            <a:ext cx="1690115" cy="81062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833-D7B4-4487-959F-C85F6A4498D6}"/>
              </a:ext>
            </a:extLst>
          </p:cNvPr>
          <p:cNvSpPr txBox="1"/>
          <p:nvPr/>
        </p:nvSpPr>
        <p:spPr>
          <a:xfrm>
            <a:off x="5903760" y="183574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8000"/>
                </a:solidFill>
              </a:rPr>
              <a:t>0</a:t>
            </a:r>
            <a:r>
              <a:rPr lang="ko-KR" altLang="en-US" sz="3200" dirty="0">
                <a:solidFill>
                  <a:srgbClr val="008000"/>
                </a:solidFill>
              </a:rPr>
              <a:t>부터 </a:t>
            </a:r>
            <a:r>
              <a:rPr lang="en-GB" altLang="ko-KR" sz="3200" dirty="0">
                <a:solidFill>
                  <a:srgbClr val="008000"/>
                </a:solidFill>
              </a:rPr>
              <a:t>2</a:t>
            </a:r>
            <a:r>
              <a:rPr lang="ko-KR" altLang="en-US" sz="3200" dirty="0">
                <a:solidFill>
                  <a:srgbClr val="008000"/>
                </a:solidFill>
              </a:rPr>
              <a:t>까지</a:t>
            </a:r>
            <a:r>
              <a:rPr lang="en-GB" altLang="ko-KR" sz="3200" dirty="0">
                <a:solidFill>
                  <a:srgbClr val="008000"/>
                </a:solidFill>
              </a:rPr>
              <a:t>!</a:t>
            </a:r>
            <a:endParaRPr lang="en-GB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9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0464" y="502982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49069" y="502982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89720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69676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11193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27889" y="501472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44833" y="502316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1" y="4329639"/>
            <a:ext cx="8835780" cy="810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3DB3-CC29-48D1-8955-EE4930BE5D06}"/>
              </a:ext>
            </a:extLst>
          </p:cNvPr>
          <p:cNvSpPr/>
          <p:nvPr/>
        </p:nvSpPr>
        <p:spPr>
          <a:xfrm>
            <a:off x="5813845" y="4329639"/>
            <a:ext cx="2497100" cy="81062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833-D7B4-4487-959F-C85F6A4498D6}"/>
              </a:ext>
            </a:extLst>
          </p:cNvPr>
          <p:cNvSpPr txBox="1"/>
          <p:nvPr/>
        </p:nvSpPr>
        <p:spPr>
          <a:xfrm>
            <a:off x="5903760" y="183574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8000"/>
                </a:solidFill>
              </a:rPr>
              <a:t>1</a:t>
            </a:r>
            <a:r>
              <a:rPr lang="ko-KR" altLang="en-US" sz="3200" dirty="0">
                <a:solidFill>
                  <a:srgbClr val="008000"/>
                </a:solidFill>
              </a:rPr>
              <a:t>부터 </a:t>
            </a:r>
            <a:r>
              <a:rPr lang="en-GB" altLang="ko-KR" sz="3200" dirty="0">
                <a:solidFill>
                  <a:srgbClr val="008000"/>
                </a:solidFill>
              </a:rPr>
              <a:t>4</a:t>
            </a:r>
            <a:r>
              <a:rPr lang="ko-KR" altLang="en-US" sz="3200" dirty="0">
                <a:solidFill>
                  <a:srgbClr val="008000"/>
                </a:solidFill>
              </a:rPr>
              <a:t>까지</a:t>
            </a:r>
            <a:r>
              <a:rPr lang="en-GB" altLang="ko-KR" sz="3200" dirty="0">
                <a:solidFill>
                  <a:srgbClr val="008000"/>
                </a:solidFill>
              </a:rPr>
              <a:t>!</a:t>
            </a:r>
            <a:endParaRPr lang="en-GB" sz="3200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5533C-16F0-4109-BCE5-245F27C0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5" y="1835748"/>
            <a:ext cx="4103421" cy="13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1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0464" y="502982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49069" y="502982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89720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69676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11193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27889" y="501472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44833" y="502316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1" y="4329639"/>
            <a:ext cx="8835780" cy="810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3DB3-CC29-48D1-8955-EE4930BE5D06}"/>
              </a:ext>
            </a:extLst>
          </p:cNvPr>
          <p:cNvSpPr/>
          <p:nvPr/>
        </p:nvSpPr>
        <p:spPr>
          <a:xfrm>
            <a:off x="5813844" y="4329639"/>
            <a:ext cx="3812650" cy="81062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833-D7B4-4487-959F-C85F6A4498D6}"/>
              </a:ext>
            </a:extLst>
          </p:cNvPr>
          <p:cNvSpPr txBox="1"/>
          <p:nvPr/>
        </p:nvSpPr>
        <p:spPr>
          <a:xfrm>
            <a:off x="5903760" y="183574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8000"/>
                </a:solidFill>
              </a:rPr>
              <a:t>1</a:t>
            </a:r>
            <a:r>
              <a:rPr lang="ko-KR" altLang="en-US" sz="3200" dirty="0">
                <a:solidFill>
                  <a:srgbClr val="008000"/>
                </a:solidFill>
              </a:rPr>
              <a:t>부터 끝까지</a:t>
            </a:r>
            <a:r>
              <a:rPr lang="en-GB" altLang="ko-KR" sz="3200" dirty="0">
                <a:solidFill>
                  <a:srgbClr val="008000"/>
                </a:solidFill>
              </a:rPr>
              <a:t>!</a:t>
            </a:r>
            <a:endParaRPr lang="en-GB" sz="3200" dirty="0">
              <a:solidFill>
                <a:srgbClr val="008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CAD79-56E4-4E7F-BB68-CB69A0C4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45" y="1819179"/>
            <a:ext cx="3849139" cy="13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42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1" y="4329639"/>
            <a:ext cx="8835780" cy="810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3DB3-CC29-48D1-8955-EE4930BE5D06}"/>
              </a:ext>
            </a:extLst>
          </p:cNvPr>
          <p:cNvSpPr/>
          <p:nvPr/>
        </p:nvSpPr>
        <p:spPr>
          <a:xfrm>
            <a:off x="6618555" y="4333829"/>
            <a:ext cx="1712645" cy="81062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833-D7B4-4487-959F-C85F6A4498D6}"/>
              </a:ext>
            </a:extLst>
          </p:cNvPr>
          <p:cNvSpPr txBox="1"/>
          <p:nvPr/>
        </p:nvSpPr>
        <p:spPr>
          <a:xfrm>
            <a:off x="6074514" y="1862389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8000"/>
                </a:solidFill>
              </a:rPr>
              <a:t>-4</a:t>
            </a:r>
            <a:r>
              <a:rPr lang="ko-KR" altLang="en-US" sz="3200" dirty="0">
                <a:solidFill>
                  <a:srgbClr val="008000"/>
                </a:solidFill>
              </a:rPr>
              <a:t>부터 </a:t>
            </a:r>
            <a:r>
              <a:rPr lang="en-GB" altLang="ko-KR" sz="3200" dirty="0">
                <a:solidFill>
                  <a:srgbClr val="008000"/>
                </a:solidFill>
              </a:rPr>
              <a:t>-2</a:t>
            </a:r>
            <a:r>
              <a:rPr lang="ko-KR" altLang="en-US" sz="3200" dirty="0">
                <a:solidFill>
                  <a:srgbClr val="008000"/>
                </a:solidFill>
              </a:rPr>
              <a:t>까지</a:t>
            </a:r>
            <a:r>
              <a:rPr lang="en-GB" altLang="ko-KR" sz="3200" dirty="0">
                <a:solidFill>
                  <a:srgbClr val="008000"/>
                </a:solidFill>
              </a:rPr>
              <a:t>!</a:t>
            </a:r>
            <a:endParaRPr lang="en-GB" sz="3200" dirty="0">
              <a:solidFill>
                <a:srgbClr val="008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65C6F8-2795-40A6-A101-AF91CE5ED292}"/>
              </a:ext>
            </a:extLst>
          </p:cNvPr>
          <p:cNvSpPr/>
          <p:nvPr/>
        </p:nvSpPr>
        <p:spPr>
          <a:xfrm>
            <a:off x="8664304" y="514026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-1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BAC27-EADB-4BCB-98E1-6AC8CACAAF57}"/>
              </a:ext>
            </a:extLst>
          </p:cNvPr>
          <p:cNvSpPr/>
          <p:nvPr/>
        </p:nvSpPr>
        <p:spPr>
          <a:xfrm>
            <a:off x="7897610" y="5133428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-2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F4A2E-EA71-4A91-9DEB-691E8A62528E}"/>
              </a:ext>
            </a:extLst>
          </p:cNvPr>
          <p:cNvSpPr/>
          <p:nvPr/>
        </p:nvSpPr>
        <p:spPr>
          <a:xfrm>
            <a:off x="7029406" y="5133428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-3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45408-DF69-4C00-994F-DD3677C0509F}"/>
              </a:ext>
            </a:extLst>
          </p:cNvPr>
          <p:cNvSpPr/>
          <p:nvPr/>
        </p:nvSpPr>
        <p:spPr>
          <a:xfrm>
            <a:off x="6223051" y="514358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-4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9F111-F242-425E-B2B9-8206AAF6D5D5}"/>
              </a:ext>
            </a:extLst>
          </p:cNvPr>
          <p:cNvSpPr/>
          <p:nvPr/>
        </p:nvSpPr>
        <p:spPr>
          <a:xfrm>
            <a:off x="5449547" y="514026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-5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AEDFB2-C367-47CF-B18B-7D26C1AB2337}"/>
              </a:ext>
            </a:extLst>
          </p:cNvPr>
          <p:cNvSpPr/>
          <p:nvPr/>
        </p:nvSpPr>
        <p:spPr>
          <a:xfrm>
            <a:off x="4588154" y="514026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-6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D2410-DF52-4D23-A488-8F39DC81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15" y="1817871"/>
            <a:ext cx="4867489" cy="13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0464" y="502982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49069" y="502982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89720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69676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11193" y="5022990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27889" y="501472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44833" y="5023163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1" y="4329639"/>
            <a:ext cx="8835780" cy="810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3DB3-CC29-48D1-8955-EE4930BE5D06}"/>
              </a:ext>
            </a:extLst>
          </p:cNvPr>
          <p:cNvSpPr/>
          <p:nvPr/>
        </p:nvSpPr>
        <p:spPr>
          <a:xfrm>
            <a:off x="6618555" y="4333829"/>
            <a:ext cx="2511963" cy="81062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833-D7B4-4487-959F-C85F6A4498D6}"/>
              </a:ext>
            </a:extLst>
          </p:cNvPr>
          <p:cNvSpPr txBox="1"/>
          <p:nvPr/>
        </p:nvSpPr>
        <p:spPr>
          <a:xfrm>
            <a:off x="5903760" y="183574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8000"/>
                </a:solidFill>
              </a:rPr>
              <a:t>2</a:t>
            </a:r>
            <a:r>
              <a:rPr lang="ko-KR" altLang="en-US" sz="3200" dirty="0">
                <a:solidFill>
                  <a:srgbClr val="008000"/>
                </a:solidFill>
              </a:rPr>
              <a:t>부터 </a:t>
            </a:r>
            <a:r>
              <a:rPr lang="en-GB" altLang="ko-KR" sz="3200" dirty="0">
                <a:solidFill>
                  <a:srgbClr val="008000"/>
                </a:solidFill>
              </a:rPr>
              <a:t>-1</a:t>
            </a:r>
            <a:r>
              <a:rPr lang="ko-KR" altLang="en-US" sz="3200" dirty="0">
                <a:solidFill>
                  <a:srgbClr val="008000"/>
                </a:solidFill>
              </a:rPr>
              <a:t>까지</a:t>
            </a:r>
            <a:r>
              <a:rPr lang="en-GB" altLang="ko-KR" sz="3200" dirty="0">
                <a:solidFill>
                  <a:srgbClr val="008000"/>
                </a:solidFill>
              </a:rPr>
              <a:t>!</a:t>
            </a:r>
            <a:endParaRPr lang="en-GB" sz="3200" dirty="0">
              <a:solidFill>
                <a:srgbClr val="008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65C6F8-2795-40A6-A101-AF91CE5ED292}"/>
              </a:ext>
            </a:extLst>
          </p:cNvPr>
          <p:cNvSpPr/>
          <p:nvPr/>
        </p:nvSpPr>
        <p:spPr>
          <a:xfrm>
            <a:off x="8701627" y="5661060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-1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BAC27-EADB-4BCB-98E1-6AC8CACAAF57}"/>
              </a:ext>
            </a:extLst>
          </p:cNvPr>
          <p:cNvSpPr/>
          <p:nvPr/>
        </p:nvSpPr>
        <p:spPr>
          <a:xfrm>
            <a:off x="7934933" y="5654227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-2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F4A2E-EA71-4A91-9DEB-691E8A62528E}"/>
              </a:ext>
            </a:extLst>
          </p:cNvPr>
          <p:cNvSpPr/>
          <p:nvPr/>
        </p:nvSpPr>
        <p:spPr>
          <a:xfrm>
            <a:off x="7066729" y="5654227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-3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45408-DF69-4C00-994F-DD3677C0509F}"/>
              </a:ext>
            </a:extLst>
          </p:cNvPr>
          <p:cNvSpPr/>
          <p:nvPr/>
        </p:nvSpPr>
        <p:spPr>
          <a:xfrm>
            <a:off x="6260374" y="5664383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-4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9F111-F242-425E-B2B9-8206AAF6D5D5}"/>
              </a:ext>
            </a:extLst>
          </p:cNvPr>
          <p:cNvSpPr/>
          <p:nvPr/>
        </p:nvSpPr>
        <p:spPr>
          <a:xfrm>
            <a:off x="5486870" y="5661060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-5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AEDFB2-C367-47CF-B18B-7D26C1AB2337}"/>
              </a:ext>
            </a:extLst>
          </p:cNvPr>
          <p:cNvSpPr/>
          <p:nvPr/>
        </p:nvSpPr>
        <p:spPr>
          <a:xfrm>
            <a:off x="4625477" y="5661060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-6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E71CB-3CC0-43BE-9E27-B8074206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78" y="1887106"/>
            <a:ext cx="4554555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607509" y="365002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몇 개가 있던 상관 없고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else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없어도 된다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607509" y="1349627"/>
            <a:ext cx="6853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치킨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맛있어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물감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그걸 왜 먹어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C91DC-2705-45FB-A828-4B994557D790}"/>
              </a:ext>
            </a:extLst>
          </p:cNvPr>
          <p:cNvSpPr/>
          <p:nvPr/>
        </p:nvSpPr>
        <p:spPr>
          <a:xfrm>
            <a:off x="0" y="1"/>
            <a:ext cx="12192000" cy="275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0466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0466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자신만의 음식점 메뉴를 담은 리스트를 만들자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사용자에게 몇 번째 메뉴를 시킬 건지 숫자 </a:t>
            </a:r>
            <a:r>
              <a:rPr lang="en-GB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를 입력 받고</a:t>
            </a:r>
            <a:r>
              <a:rPr lang="en-GB" altLang="ko-KR" sz="4000" dirty="0">
                <a:solidFill>
                  <a:prstClr val="black"/>
                </a:solidFill>
              </a:rPr>
              <a:t> a</a:t>
            </a:r>
            <a:r>
              <a:rPr lang="ko-KR" altLang="en-US" sz="4000" dirty="0">
                <a:solidFill>
                  <a:prstClr val="black"/>
                </a:solidFill>
              </a:rPr>
              <a:t>번째 메뉴의 이름을 출력하자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036EC-5100-4D37-B553-2E9232D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132325"/>
            <a:ext cx="7639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3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29209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6472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6472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문장을 하나 </a:t>
            </a:r>
            <a:r>
              <a:rPr lang="ko-KR" altLang="en-US" sz="4000" dirty="0" err="1">
                <a:solidFill>
                  <a:prstClr val="black"/>
                </a:solidFill>
              </a:rPr>
              <a:t>입력받자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그 문장의 끝 글자가 </a:t>
            </a:r>
            <a:r>
              <a:rPr lang="en-GB" altLang="ko-KR" sz="4000" dirty="0">
                <a:solidFill>
                  <a:srgbClr val="008000"/>
                </a:solidFill>
              </a:rPr>
              <a:t>“!” </a:t>
            </a:r>
            <a:r>
              <a:rPr lang="ko-KR" altLang="en-US" sz="4000" dirty="0">
                <a:solidFill>
                  <a:prstClr val="black"/>
                </a:solidFill>
              </a:rPr>
              <a:t>이면 </a:t>
            </a:r>
            <a:r>
              <a:rPr lang="en-GB" altLang="ko-KR" sz="4000" dirty="0">
                <a:solidFill>
                  <a:srgbClr val="008000"/>
                </a:solidFill>
              </a:rPr>
              <a:t>“</a:t>
            </a:r>
            <a:r>
              <a:rPr lang="ko-KR" altLang="en-US" sz="4000" dirty="0">
                <a:solidFill>
                  <a:srgbClr val="008000"/>
                </a:solidFill>
              </a:rPr>
              <a:t>씩씩하고 좋군요</a:t>
            </a:r>
            <a:r>
              <a:rPr lang="en-GB" altLang="ko-KR" sz="4000" dirty="0">
                <a:solidFill>
                  <a:srgbClr val="008000"/>
                </a:solidFill>
              </a:rPr>
              <a:t>!” </a:t>
            </a:r>
            <a:r>
              <a:rPr lang="ko-KR" altLang="en-US" sz="4000" dirty="0">
                <a:solidFill>
                  <a:prstClr val="black"/>
                </a:solidFill>
              </a:rPr>
              <a:t>를 출력하고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rgbClr val="008000"/>
                </a:solidFill>
              </a:rPr>
              <a:t>“</a:t>
            </a:r>
            <a:r>
              <a:rPr lang="ko-KR" altLang="en-US" sz="4000" dirty="0">
                <a:solidFill>
                  <a:srgbClr val="008000"/>
                </a:solidFill>
              </a:rPr>
              <a:t>더 크게 말해보세요</a:t>
            </a:r>
            <a:r>
              <a:rPr lang="en-GB" altLang="ko-KR" sz="4000" dirty="0">
                <a:solidFill>
                  <a:srgbClr val="008000"/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205E2-1BFD-4434-9924-6DF06467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201778"/>
            <a:ext cx="7724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3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AEA23-1A60-44BD-B67E-80B53C8961E1}"/>
              </a:ext>
            </a:extLst>
          </p:cNvPr>
          <p:cNvSpPr txBox="1"/>
          <p:nvPr/>
        </p:nvSpPr>
        <p:spPr>
          <a:xfrm>
            <a:off x="463059" y="1962418"/>
            <a:ext cx="11265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오늘까지 배운 것 복습하기</a:t>
            </a:r>
            <a:r>
              <a:rPr lang="en-US" altLang="ko-KR" sz="4000" dirty="0"/>
              <a:t>!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123616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리스트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(for),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인다이스와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슬라이싱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3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ko-KR" altLang="en-US" sz="1200" dirty="0"/>
              <a:t>기타 이미지</a:t>
            </a:r>
            <a:r>
              <a:rPr lang="en-US" altLang="ko-KR" sz="1200" dirty="0"/>
              <a:t>			</a:t>
            </a:r>
            <a:r>
              <a:rPr lang="en-US" altLang="ko-KR" sz="1200" dirty="0">
                <a:hlinkClick r:id="rId5"/>
              </a:rPr>
              <a:t>https://www.freeimages.com/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7B36B4-560B-413E-A287-59AC896EE2F9}"/>
              </a:ext>
            </a:extLst>
          </p:cNvPr>
          <p:cNvSpPr txBox="1"/>
          <p:nvPr/>
        </p:nvSpPr>
        <p:spPr>
          <a:xfrm>
            <a:off x="0" y="44807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문자</a:t>
            </a:r>
            <a:r>
              <a:rPr lang="en-US" altLang="ko-KR" sz="4000" dirty="0">
                <a:solidFill>
                  <a:srgbClr val="FF0000"/>
                </a:solidFill>
              </a:rPr>
              <a:t>(str)</a:t>
            </a:r>
            <a:r>
              <a:rPr lang="ko-KR" altLang="en-US" sz="4000" dirty="0">
                <a:solidFill>
                  <a:srgbClr val="FF0000"/>
                </a:solidFill>
              </a:rPr>
              <a:t>와 숫자는 </a:t>
            </a:r>
            <a:r>
              <a:rPr lang="en-US" altLang="ko-KR" sz="4000" dirty="0">
                <a:solidFill>
                  <a:srgbClr val="FF0000"/>
                </a:solidFill>
              </a:rPr>
              <a:t>+ </a:t>
            </a:r>
            <a:r>
              <a:rPr lang="ko-KR" altLang="en-US" sz="4000" dirty="0">
                <a:solidFill>
                  <a:srgbClr val="FF0000"/>
                </a:solidFill>
              </a:rPr>
              <a:t>할 수 없다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(</a:t>
            </a:r>
            <a:r>
              <a:rPr lang="ko-KR" altLang="en-US" sz="4000" dirty="0">
                <a:solidFill>
                  <a:srgbClr val="FF0000"/>
                </a:solidFill>
              </a:rPr>
              <a:t>문자는 문자끼리</a:t>
            </a:r>
            <a:r>
              <a:rPr lang="en-US" altLang="ko-KR" sz="4000" dirty="0">
                <a:solidFill>
                  <a:srgbClr val="FF0000"/>
                </a:solidFill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</a:rPr>
              <a:t>숫자는 </a:t>
            </a:r>
            <a:r>
              <a:rPr lang="ko-KR" altLang="en-US" sz="4000" dirty="0" err="1">
                <a:solidFill>
                  <a:srgbClr val="FF0000"/>
                </a:solidFill>
              </a:rPr>
              <a:t>숫자끼리만</a:t>
            </a:r>
            <a:r>
              <a:rPr lang="ko-KR" altLang="en-US" sz="4000" dirty="0">
                <a:solidFill>
                  <a:srgbClr val="FF0000"/>
                </a:solidFill>
              </a:rPr>
              <a:t> 가능하다</a:t>
            </a:r>
            <a:r>
              <a:rPr lang="en-US" altLang="ko-KR" sz="4000" dirty="0">
                <a:solidFill>
                  <a:srgbClr val="FF0000"/>
                </a:solidFill>
              </a:rPr>
              <a:t>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A32FF8F-C563-41AA-8D93-AEDDC4223B84}"/>
              </a:ext>
            </a:extLst>
          </p:cNvPr>
          <p:cNvSpPr/>
          <p:nvPr/>
        </p:nvSpPr>
        <p:spPr>
          <a:xfrm rot="5400000">
            <a:off x="4085770" y="2385224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DEE12-008C-4A56-9CE2-95C689ECC3C7}"/>
              </a:ext>
            </a:extLst>
          </p:cNvPr>
          <p:cNvSpPr txBox="1"/>
          <p:nvPr/>
        </p:nvSpPr>
        <p:spPr>
          <a:xfrm>
            <a:off x="4786603" y="2292304"/>
            <a:ext cx="787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오류 발생</a:t>
            </a:r>
            <a:r>
              <a:rPr lang="en-US" altLang="ko-KR" sz="4000" dirty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9A16A-3746-4FCA-A7D2-B2397C474B4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8C04B-D176-466E-8E77-355F64C0685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91659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F32A8-1160-4BCB-BF0B-65973357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5" y="4696007"/>
            <a:ext cx="6623669" cy="18231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6131BC1-7810-4740-A5E8-526C5695B31C}"/>
              </a:ext>
            </a:extLst>
          </p:cNvPr>
          <p:cNvSpPr/>
          <p:nvPr/>
        </p:nvSpPr>
        <p:spPr>
          <a:xfrm>
            <a:off x="5411032" y="4057265"/>
            <a:ext cx="377372" cy="561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E108A-FE75-43C5-87B4-A0A0FFE8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" y="1381174"/>
            <a:ext cx="10410825" cy="191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734B5-1869-43A1-AFD9-E7E83F73E99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FE9A-FD52-4958-8332-7EEAA140265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14848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3D40F-8845-4FF4-9107-D4EEBA549CFB}"/>
              </a:ext>
            </a:extLst>
          </p:cNvPr>
          <p:cNvSpPr/>
          <p:nvPr/>
        </p:nvSpPr>
        <p:spPr>
          <a:xfrm>
            <a:off x="717012" y="1557226"/>
            <a:ext cx="3105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엄마 심부름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두부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간장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대파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벌꿀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CC72B-C417-46E1-85DA-88044F5659C4}"/>
              </a:ext>
            </a:extLst>
          </p:cNvPr>
          <p:cNvSpPr/>
          <p:nvPr/>
        </p:nvSpPr>
        <p:spPr>
          <a:xfrm>
            <a:off x="4421264" y="1557226"/>
            <a:ext cx="7378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내 인생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버킷리스트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부자 되기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en-US" altLang="ko-KR" sz="4000" dirty="0">
                <a:solidFill>
                  <a:srgbClr val="AA7C38"/>
                </a:solidFill>
              </a:rPr>
              <a:t>7</a:t>
            </a:r>
            <a:r>
              <a:rPr lang="ko-KR" altLang="en-US" sz="4000" dirty="0">
                <a:solidFill>
                  <a:srgbClr val="AA7C38"/>
                </a:solidFill>
              </a:rPr>
              <a:t>일 내내 치킨만 </a:t>
            </a:r>
            <a:r>
              <a:rPr lang="ko-KR" altLang="en-US" sz="4000" dirty="0" err="1">
                <a:solidFill>
                  <a:srgbClr val="AA7C38"/>
                </a:solidFill>
              </a:rPr>
              <a:t>먹어보기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en-US" altLang="ko-KR" sz="4000" dirty="0">
                <a:solidFill>
                  <a:srgbClr val="AA7C38"/>
                </a:solidFill>
              </a:rPr>
              <a:t>24</a:t>
            </a:r>
            <a:r>
              <a:rPr lang="ko-KR" altLang="en-US" sz="4000" dirty="0">
                <a:solidFill>
                  <a:srgbClr val="AA7C38"/>
                </a:solidFill>
              </a:rPr>
              <a:t>시간동안 잠 </a:t>
            </a:r>
            <a:r>
              <a:rPr lang="ko-KR" altLang="en-US" sz="4000" dirty="0" err="1">
                <a:solidFill>
                  <a:srgbClr val="AA7C38"/>
                </a:solidFill>
              </a:rPr>
              <a:t>자보기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…</a:t>
            </a:r>
          </a:p>
          <a:p>
            <a:pPr marL="742950" lvl="0" indent="-742950" algn="just">
              <a:buAutoNum type="arabicPeriod"/>
            </a:pP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212DA-5B13-4404-B293-6AE7BC6A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52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연산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96188" y="1668975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리스트끼리 더할 수 있다</a:t>
            </a:r>
            <a:r>
              <a:rPr lang="en-US" altLang="ko-KR" sz="4400" dirty="0">
                <a:solidFill>
                  <a:srgbClr val="AA7C38"/>
                </a:solidFill>
              </a:rPr>
              <a:t>. ‘+’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B7D92-104B-4A1F-B06D-B0781AC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9" y="2970340"/>
            <a:ext cx="8784674" cy="25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733</Words>
  <Application>Microsoft Office PowerPoint</Application>
  <PresentationFormat>Widescreen</PresentationFormat>
  <Paragraphs>248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나눔고딕</vt:lpstr>
      <vt:lpstr>나눔손글씨 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62</cp:revision>
  <dcterms:created xsi:type="dcterms:W3CDTF">2019-05-20T11:05:00Z</dcterms:created>
  <dcterms:modified xsi:type="dcterms:W3CDTF">2019-06-07T13:27:32Z</dcterms:modified>
</cp:coreProperties>
</file>