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96" r:id="rId2"/>
    <p:sldId id="697" r:id="rId3"/>
    <p:sldId id="704" r:id="rId4"/>
    <p:sldId id="702" r:id="rId5"/>
    <p:sldId id="706" r:id="rId6"/>
    <p:sldId id="707" r:id="rId7"/>
    <p:sldId id="708" r:id="rId8"/>
    <p:sldId id="709" r:id="rId9"/>
    <p:sldId id="705" r:id="rId10"/>
    <p:sldId id="699" r:id="rId11"/>
    <p:sldId id="700" r:id="rId12"/>
    <p:sldId id="701" r:id="rId13"/>
    <p:sldId id="730" r:id="rId14"/>
    <p:sldId id="74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2FF"/>
    <a:srgbClr val="0076C6"/>
    <a:srgbClr val="BC0000"/>
    <a:srgbClr val="FFD9D9"/>
    <a:srgbClr val="FFBDBD"/>
    <a:srgbClr val="760000"/>
    <a:srgbClr val="AA7C38"/>
    <a:srgbClr val="FF57C3"/>
    <a:srgbClr val="FDFDFD"/>
    <a:srgbClr val="C3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6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3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8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9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88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73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7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27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449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08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>
            <a:extLst>
              <a:ext uri="{FF2B5EF4-FFF2-40B4-BE49-F238E27FC236}">
                <a16:creationId xmlns:a16="http://schemas.microsoft.com/office/drawing/2014/main" id="{C253265E-E94D-42C8-8116-9EDA9DC0BCBB}"/>
              </a:ext>
            </a:extLst>
          </p:cNvPr>
          <p:cNvSpPr/>
          <p:nvPr/>
        </p:nvSpPr>
        <p:spPr>
          <a:xfrm rot="5400000">
            <a:off x="4855794" y="-3197309"/>
            <a:ext cx="2480412" cy="1219200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5CBE45A-5D98-491B-96E6-875DBCE1891C}"/>
              </a:ext>
            </a:extLst>
          </p:cNvPr>
          <p:cNvSpPr/>
          <p:nvPr/>
        </p:nvSpPr>
        <p:spPr>
          <a:xfrm rot="5400000" flipH="1">
            <a:off x="4484196" y="-3214198"/>
            <a:ext cx="3223604" cy="1219200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8D0808D-7A96-4D5C-BC40-113CD3A998AB}"/>
              </a:ext>
            </a:extLst>
          </p:cNvPr>
          <p:cNvSpPr/>
          <p:nvPr/>
        </p:nvSpPr>
        <p:spPr>
          <a:xfrm rot="5400000" flipH="1">
            <a:off x="5047995" y="-3214199"/>
            <a:ext cx="2096003" cy="1219200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76CF589C-BA9D-4C6A-A7B7-45965178E1FE}"/>
              </a:ext>
            </a:extLst>
          </p:cNvPr>
          <p:cNvSpPr/>
          <p:nvPr/>
        </p:nvSpPr>
        <p:spPr>
          <a:xfrm rot="5400000">
            <a:off x="4855790" y="-3107304"/>
            <a:ext cx="2480412" cy="1219200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E2C24-D1AF-4BDE-ADFD-447FF1EEE3B4}"/>
              </a:ext>
            </a:extLst>
          </p:cNvPr>
          <p:cNvSpPr txBox="1"/>
          <p:nvPr/>
        </p:nvSpPr>
        <p:spPr>
          <a:xfrm>
            <a:off x="0" y="3710533"/>
            <a:ext cx="12192001" cy="5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2019.</a:t>
            </a:r>
            <a:r>
              <a:rPr lang="ko-KR" altLang="en-US" sz="32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8. 27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3146BA5-4390-4A6D-84F5-C7CCDFE4001C}"/>
              </a:ext>
            </a:extLst>
          </p:cNvPr>
          <p:cNvSpPr/>
          <p:nvPr/>
        </p:nvSpPr>
        <p:spPr>
          <a:xfrm rot="16200000">
            <a:off x="11334701" y="1112800"/>
            <a:ext cx="533495" cy="1181097"/>
          </a:xfrm>
          <a:prstGeom prst="triangle">
            <a:avLst>
              <a:gd name="adj" fmla="val 75666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E4C2FE5-38D0-49EA-B81B-535BF42579A4}"/>
              </a:ext>
            </a:extLst>
          </p:cNvPr>
          <p:cNvSpPr/>
          <p:nvPr/>
        </p:nvSpPr>
        <p:spPr>
          <a:xfrm rot="5400000">
            <a:off x="183283" y="4085689"/>
            <a:ext cx="497033" cy="863600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44F36D4-87A9-4F94-B1F4-8499C12AB0BC}"/>
              </a:ext>
            </a:extLst>
          </p:cNvPr>
          <p:cNvSpPr/>
          <p:nvPr/>
        </p:nvSpPr>
        <p:spPr>
          <a:xfrm rot="5400000">
            <a:off x="105093" y="4677093"/>
            <a:ext cx="208910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2432542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n w="190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중간평가</a:t>
            </a:r>
          </a:p>
        </p:txBody>
      </p:sp>
    </p:spTree>
    <p:extLst>
      <p:ext uri="{BB962C8B-B14F-4D97-AF65-F5344CB8AC3E}">
        <p14:creationId xmlns:p14="http://schemas.microsoft.com/office/powerpoint/2010/main" val="336506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0" y="99637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1" y="933392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88" y="100332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4" y="108638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644D8C0-1495-4C1A-A553-15A894315FF2}"/>
              </a:ext>
            </a:extLst>
          </p:cNvPr>
          <p:cNvSpPr/>
          <p:nvPr/>
        </p:nvSpPr>
        <p:spPr>
          <a:xfrm rot="5400000" flipH="1">
            <a:off x="356880" y="7569241"/>
            <a:ext cx="467320" cy="1181096"/>
          </a:xfrm>
          <a:prstGeom prst="triangle">
            <a:avLst>
              <a:gd name="adj" fmla="val 25358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2" y="77279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36" y="80434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2BAAC-3847-4CB6-B692-79773A297840}"/>
              </a:ext>
            </a:extLst>
          </p:cNvPr>
          <p:cNvSpPr txBox="1"/>
          <p:nvPr/>
        </p:nvSpPr>
        <p:spPr>
          <a:xfrm>
            <a:off x="659368" y="618114"/>
            <a:ext cx="6385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1693-3417-47AE-A1A6-164EAACD2CB7}"/>
              </a:ext>
            </a:extLst>
          </p:cNvPr>
          <p:cNvSpPr txBox="1"/>
          <p:nvPr/>
        </p:nvSpPr>
        <p:spPr>
          <a:xfrm>
            <a:off x="495294" y="1026180"/>
            <a:ext cx="10685195" cy="454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= input(“</a:t>
            </a:r>
            <a:r>
              <a:rPr lang="ko-KR" altLang="en-US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사용자의 입력을 변수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넣을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A,</a:t>
            </a:r>
            <a:r>
              <a:rPr lang="ko-KR" altLang="en-US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B, else: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조건문을 작성할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8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turtle as t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해야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turtle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사용할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t.forward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(100)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거북이를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만큼 앞으로 전진시킨다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t.left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(120)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거북이를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만큼 왼쪽으로 회전시킨다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t.right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(90)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거북이를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만큼 오른쪽으로 회전시킨다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0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6ACDCCA-A01A-4B1F-B8F1-E2525D2CD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t="3435"/>
          <a:stretch/>
        </p:blipFill>
        <p:spPr>
          <a:xfrm>
            <a:off x="840325" y="4407810"/>
            <a:ext cx="6297620" cy="902935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3B99-8BB2-4FE6-A15D-A0F26470990A}"/>
              </a:ext>
            </a:extLst>
          </p:cNvPr>
          <p:cNvSpPr txBox="1"/>
          <p:nvPr/>
        </p:nvSpPr>
        <p:spPr>
          <a:xfrm>
            <a:off x="642146" y="1510780"/>
            <a:ext cx="10844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이름을 물어봐 입력받습니다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indent="-742950" algn="just">
              <a:buAutoNum type="alphaLcPeriod"/>
            </a:pP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random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모듈을 사용하여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!”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!”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두가지 인삿말 중 하나를 무작위로 고릅니다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인삿말과 입력받은 이름을 함께 사용해 인사를 출력하세요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29210-9D6D-4993-A100-4CE032458E23}"/>
              </a:ext>
            </a:extLst>
          </p:cNvPr>
          <p:cNvSpPr txBox="1"/>
          <p:nvPr/>
        </p:nvSpPr>
        <p:spPr>
          <a:xfrm>
            <a:off x="840325" y="3926786"/>
            <a:ext cx="1320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입출력 예제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796159-E68C-4D87-BD57-75EDF00E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325" y="5501280"/>
            <a:ext cx="6217700" cy="8551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787DC2-97DE-4780-BE0C-6705204FE6D4}"/>
              </a:ext>
            </a:extLst>
          </p:cNvPr>
          <p:cNvSpPr txBox="1"/>
          <p:nvPr/>
        </p:nvSpPr>
        <p:spPr>
          <a:xfrm>
            <a:off x="419307" y="540289"/>
            <a:ext cx="127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17.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E725F-A5A3-49D8-89C8-AC64435DA396}"/>
              </a:ext>
            </a:extLst>
          </p:cNvPr>
          <p:cNvSpPr txBox="1"/>
          <p:nvPr/>
        </p:nvSpPr>
        <p:spPr>
          <a:xfrm>
            <a:off x="1602906" y="677456"/>
            <a:ext cx="1037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프로그램을 작성하세요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16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0" y="99637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1" y="933392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88" y="100332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4" y="108638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644D8C0-1495-4C1A-A553-15A894315FF2}"/>
              </a:ext>
            </a:extLst>
          </p:cNvPr>
          <p:cNvSpPr/>
          <p:nvPr/>
        </p:nvSpPr>
        <p:spPr>
          <a:xfrm rot="5400000" flipH="1">
            <a:off x="356880" y="7569241"/>
            <a:ext cx="467320" cy="1181096"/>
          </a:xfrm>
          <a:prstGeom prst="triangle">
            <a:avLst>
              <a:gd name="adj" fmla="val 25358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2" y="77279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36" y="80434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2BAAC-3847-4CB6-B692-79773A297840}"/>
              </a:ext>
            </a:extLst>
          </p:cNvPr>
          <p:cNvSpPr txBox="1"/>
          <p:nvPr/>
        </p:nvSpPr>
        <p:spPr>
          <a:xfrm>
            <a:off x="659368" y="618114"/>
            <a:ext cx="6385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1693-3417-47AE-A1A6-164EAACD2CB7}"/>
              </a:ext>
            </a:extLst>
          </p:cNvPr>
          <p:cNvSpPr txBox="1"/>
          <p:nvPr/>
        </p:nvSpPr>
        <p:spPr>
          <a:xfrm>
            <a:off x="495294" y="1026180"/>
            <a:ext cx="10685195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random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해야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random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사용할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리스트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 항목 중 하나를 무작위하게 뱉는다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랜덤한 숫자를 뱉는다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7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0" y="99637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1" y="933392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88" y="100332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4" y="108638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644D8C0-1495-4C1A-A553-15A894315FF2}"/>
              </a:ext>
            </a:extLst>
          </p:cNvPr>
          <p:cNvSpPr/>
          <p:nvPr/>
        </p:nvSpPr>
        <p:spPr>
          <a:xfrm rot="5400000" flipH="1">
            <a:off x="356880" y="7569241"/>
            <a:ext cx="467320" cy="1181096"/>
          </a:xfrm>
          <a:prstGeom prst="triangle">
            <a:avLst>
              <a:gd name="adj" fmla="val 25358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2" y="77279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36" y="80434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2BAAC-3847-4CB6-B692-79773A297840}"/>
              </a:ext>
            </a:extLst>
          </p:cNvPr>
          <p:cNvSpPr txBox="1"/>
          <p:nvPr/>
        </p:nvSpPr>
        <p:spPr>
          <a:xfrm>
            <a:off x="659368" y="618114"/>
            <a:ext cx="6385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1693-3417-47AE-A1A6-164EAACD2CB7}"/>
              </a:ext>
            </a:extLst>
          </p:cNvPr>
          <p:cNvSpPr txBox="1"/>
          <p:nvPr/>
        </p:nvSpPr>
        <p:spPr>
          <a:xfrm>
            <a:off x="495294" y="1026180"/>
            <a:ext cx="10685195" cy="195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random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해야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random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모듈을 사용할 수 있다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random.choice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리스트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 항목 중 하나를 무작위하게 뱉는다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random.random</a:t>
            </a: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0~1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사이의 랜덤한 숫자를 뱉는다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444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41E2C24-D1AF-4BDE-ADFD-447FF1EEE3B4}"/>
              </a:ext>
            </a:extLst>
          </p:cNvPr>
          <p:cNvSpPr txBox="1"/>
          <p:nvPr/>
        </p:nvSpPr>
        <p:spPr>
          <a:xfrm>
            <a:off x="0" y="3936744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선생님께 답안지를 제출하세요</a:t>
            </a:r>
            <a:r>
              <a:rPr lang="en-US" altLang="ko-KR" sz="32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A7CF43-61B1-40F2-9979-8DFF4CBEEA4A}"/>
              </a:ext>
            </a:extLst>
          </p:cNvPr>
          <p:cNvGrpSpPr/>
          <p:nvPr/>
        </p:nvGrpSpPr>
        <p:grpSpPr>
          <a:xfrm flipH="1">
            <a:off x="0" y="1701369"/>
            <a:ext cx="12192000" cy="2820150"/>
            <a:chOff x="-5" y="1270001"/>
            <a:chExt cx="12192005" cy="3721099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253265E-E94D-42C8-8116-9EDA9DC0BCBB}"/>
                </a:ext>
              </a:extLst>
            </p:cNvPr>
            <p:cNvSpPr/>
            <p:nvPr/>
          </p:nvSpPr>
          <p:spPr>
            <a:xfrm rot="5400000">
              <a:off x="4855794" y="-3197309"/>
              <a:ext cx="2480412" cy="12192001"/>
            </a:xfrm>
            <a:prstGeom prst="parallelogram">
              <a:avLst>
                <a:gd name="adj" fmla="val 44702"/>
              </a:avLst>
            </a:prstGeom>
            <a:solidFill>
              <a:srgbClr val="FF0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F5CBE45A-5D98-491B-96E6-875DBCE1891C}"/>
                </a:ext>
              </a:extLst>
            </p:cNvPr>
            <p:cNvSpPr/>
            <p:nvPr/>
          </p:nvSpPr>
          <p:spPr>
            <a:xfrm rot="5400000" flipH="1">
              <a:off x="4484196" y="-3214198"/>
              <a:ext cx="3223604" cy="12192001"/>
            </a:xfrm>
            <a:prstGeom prst="parallelogram">
              <a:avLst>
                <a:gd name="adj" fmla="val 49691"/>
              </a:avLst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8D0808D-7A96-4D5C-BC40-113CD3A998AB}"/>
                </a:ext>
              </a:extLst>
            </p:cNvPr>
            <p:cNvSpPr/>
            <p:nvPr/>
          </p:nvSpPr>
          <p:spPr>
            <a:xfrm rot="5400000" flipH="1">
              <a:off x="5047995" y="-3214199"/>
              <a:ext cx="2096003" cy="12192001"/>
            </a:xfrm>
            <a:prstGeom prst="parallelogram">
              <a:avLst>
                <a:gd name="adj" fmla="val 63110"/>
              </a:avLst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6CF589C-BA9D-4C6A-A7B7-45965178E1FE}"/>
                </a:ext>
              </a:extLst>
            </p:cNvPr>
            <p:cNvSpPr/>
            <p:nvPr/>
          </p:nvSpPr>
          <p:spPr>
            <a:xfrm rot="5400000">
              <a:off x="4855790" y="-3107304"/>
              <a:ext cx="2480412" cy="12192001"/>
            </a:xfrm>
            <a:prstGeom prst="parallelogram">
              <a:avLst>
                <a:gd name="adj" fmla="val 68741"/>
              </a:avLst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3146BA5-4390-4A6D-84F5-C7CCDFE4001C}"/>
                </a:ext>
              </a:extLst>
            </p:cNvPr>
            <p:cNvSpPr/>
            <p:nvPr/>
          </p:nvSpPr>
          <p:spPr>
            <a:xfrm rot="16200000">
              <a:off x="11334701" y="1112800"/>
              <a:ext cx="533495" cy="1181097"/>
            </a:xfrm>
            <a:prstGeom prst="triangle">
              <a:avLst>
                <a:gd name="adj" fmla="val 75666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E4C2FE5-38D0-49EA-B81B-535BF42579A4}"/>
                </a:ext>
              </a:extLst>
            </p:cNvPr>
            <p:cNvSpPr/>
            <p:nvPr/>
          </p:nvSpPr>
          <p:spPr>
            <a:xfrm rot="5400000">
              <a:off x="183283" y="4085689"/>
              <a:ext cx="497033" cy="863600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44F36D4-87A9-4F94-B1F4-8499C12AB0BC}"/>
                </a:ext>
              </a:extLst>
            </p:cNvPr>
            <p:cNvSpPr/>
            <p:nvPr/>
          </p:nvSpPr>
          <p:spPr>
            <a:xfrm rot="5400000">
              <a:off x="105093" y="4677093"/>
              <a:ext cx="208910" cy="419104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0990D3-E783-4694-A9E8-9884CEB14F91}"/>
              </a:ext>
            </a:extLst>
          </p:cNvPr>
          <p:cNvSpPr txBox="1"/>
          <p:nvPr/>
        </p:nvSpPr>
        <p:spPr>
          <a:xfrm>
            <a:off x="0" y="2526384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n w="190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수고하셨습니다</a:t>
            </a:r>
          </a:p>
        </p:txBody>
      </p:sp>
    </p:spTree>
    <p:extLst>
      <p:ext uri="{BB962C8B-B14F-4D97-AF65-F5344CB8AC3E}">
        <p14:creationId xmlns:p14="http://schemas.microsoft.com/office/powerpoint/2010/main" val="22382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54C8F73-AC70-423E-B490-83BF29AEC8DF}"/>
              </a:ext>
            </a:extLst>
          </p:cNvPr>
          <p:cNvGrpSpPr/>
          <p:nvPr/>
        </p:nvGrpSpPr>
        <p:grpSpPr>
          <a:xfrm rot="16200000">
            <a:off x="-3822427" y="2236380"/>
            <a:ext cx="6858000" cy="2385240"/>
            <a:chOff x="0" y="-1964386"/>
            <a:chExt cx="12191996" cy="2823748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4ACD12CA-D52C-4251-9F5A-A64733FA89B0}"/>
                </a:ext>
              </a:extLst>
            </p:cNvPr>
            <p:cNvSpPr/>
            <p:nvPr/>
          </p:nvSpPr>
          <p:spPr>
            <a:xfrm rot="16200000" flipH="1">
              <a:off x="5009624" y="-6585525"/>
              <a:ext cx="2172743" cy="12191991"/>
            </a:xfrm>
            <a:prstGeom prst="parallelogram">
              <a:avLst>
                <a:gd name="adj" fmla="val 44702"/>
              </a:avLst>
            </a:prstGeom>
            <a:solidFill>
              <a:srgbClr val="FF0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8EBE003-4EBD-4597-96EA-C576AF2B1B21}"/>
                </a:ext>
              </a:extLst>
            </p:cNvPr>
            <p:cNvSpPr/>
            <p:nvPr/>
          </p:nvSpPr>
          <p:spPr>
            <a:xfrm rot="16200000">
              <a:off x="4684125" y="-6648508"/>
              <a:ext cx="2823748" cy="12191991"/>
            </a:xfrm>
            <a:prstGeom prst="parallelogram">
              <a:avLst>
                <a:gd name="adj" fmla="val 49691"/>
              </a:avLst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D0ADE844-4862-43B0-BDC1-CB82DF77795A}"/>
                </a:ext>
              </a:extLst>
            </p:cNvPr>
            <p:cNvSpPr/>
            <p:nvPr/>
          </p:nvSpPr>
          <p:spPr>
            <a:xfrm rot="16200000">
              <a:off x="5177992" y="-6578575"/>
              <a:ext cx="1836015" cy="12191991"/>
            </a:xfrm>
            <a:prstGeom prst="parallelogram">
              <a:avLst>
                <a:gd name="adj" fmla="val 63110"/>
              </a:avLst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231FC5F-F4E3-4420-BC9A-9B46AC90EAFA}"/>
                </a:ext>
              </a:extLst>
            </p:cNvPr>
            <p:cNvSpPr/>
            <p:nvPr/>
          </p:nvSpPr>
          <p:spPr>
            <a:xfrm rot="16200000" flipH="1">
              <a:off x="5009628" y="-6495520"/>
              <a:ext cx="2172743" cy="12191991"/>
            </a:xfrm>
            <a:prstGeom prst="parallelogram">
              <a:avLst>
                <a:gd name="adj" fmla="val 68741"/>
              </a:avLst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0A1DEFC-DFAC-474E-B330-D7084A58148E}"/>
                </a:ext>
              </a:extLst>
            </p:cNvPr>
            <p:cNvSpPr/>
            <p:nvPr/>
          </p:nvSpPr>
          <p:spPr>
            <a:xfrm rot="16200000" flipH="1">
              <a:off x="11542506" y="146090"/>
              <a:ext cx="435381" cy="863599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A3D659E-5BF6-4346-9A08-A53491A38FB4}"/>
                </a:ext>
              </a:extLst>
            </p:cNvPr>
            <p:cNvSpPr/>
            <p:nvPr/>
          </p:nvSpPr>
          <p:spPr>
            <a:xfrm rot="16200000" flipH="1">
              <a:off x="11890940" y="461557"/>
              <a:ext cx="182997" cy="419104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057653" y="1196714"/>
            <a:ext cx="10379532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입력을 받는 함수는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input()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print(“A”, “B”, “C”)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하면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“ABC”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붙어서 출력된다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A: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문은 조건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거짓일 때에 블록을 실행시킨다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print(“4” * 2)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“8”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출력한다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turtle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모듈은 거북이로 그림을 그릴 수 있게 해준다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 err="1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함수는 현재 시간을 알려준다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= 5, a *= 2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실행하면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된다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(O/X)</a:t>
            </a:r>
          </a:p>
          <a:p>
            <a:pPr marL="742950" indent="-742950">
              <a:lnSpc>
                <a:spcPct val="150000"/>
              </a:lnSpc>
              <a:buClr>
                <a:srgbClr val="BC0000"/>
              </a:buClr>
              <a:buSzPct val="120000"/>
              <a:buAutoNum type="arabicPeriod"/>
            </a:pP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A in B: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문은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안에 있는 것을 하나씩 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</a:t>
            </a:r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넣는다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FD8573-74A0-4A3E-A17E-11FB61B0A1C9}"/>
              </a:ext>
            </a:extLst>
          </p:cNvPr>
          <p:cNvSpPr txBox="1"/>
          <p:nvPr/>
        </p:nvSpPr>
        <p:spPr>
          <a:xfrm>
            <a:off x="1701354" y="329642"/>
            <a:ext cx="10379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OX </a:t>
            </a:r>
            <a:r>
              <a:rPr lang="ko-KR" altLang="en-US" sz="4400" b="1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</a:p>
        </p:txBody>
      </p:sp>
    </p:spTree>
    <p:extLst>
      <p:ext uri="{BB962C8B-B14F-4D97-AF65-F5344CB8AC3E}">
        <p14:creationId xmlns:p14="http://schemas.microsoft.com/office/powerpoint/2010/main" val="12574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E17833B-D0E4-42F5-8014-28418B00FF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820" y="4945521"/>
            <a:ext cx="4741578" cy="900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8B358-00C9-4E40-BD14-96C722953393}"/>
              </a:ext>
            </a:extLst>
          </p:cNvPr>
          <p:cNvSpPr txBox="1"/>
          <p:nvPr/>
        </p:nvSpPr>
        <p:spPr>
          <a:xfrm>
            <a:off x="1283240" y="395677"/>
            <a:ext cx="659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9.</a:t>
            </a:r>
            <a:endParaRPr lang="ko-KR" altLang="en-US" sz="40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867019" y="518788"/>
            <a:ext cx="474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빈칸을 채우세요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951F4-2328-4238-9745-649300727521}"/>
              </a:ext>
            </a:extLst>
          </p:cNvPr>
          <p:cNvGrpSpPr/>
          <p:nvPr/>
        </p:nvGrpSpPr>
        <p:grpSpPr>
          <a:xfrm rot="16200000">
            <a:off x="-3822427" y="2236380"/>
            <a:ext cx="6858000" cy="2385240"/>
            <a:chOff x="0" y="-1964386"/>
            <a:chExt cx="12191996" cy="2823748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3D949F5-2D21-4136-91DB-599B997A3D27}"/>
                </a:ext>
              </a:extLst>
            </p:cNvPr>
            <p:cNvSpPr/>
            <p:nvPr/>
          </p:nvSpPr>
          <p:spPr>
            <a:xfrm rot="16200000" flipH="1">
              <a:off x="5009624" y="-6585525"/>
              <a:ext cx="2172743" cy="12191991"/>
            </a:xfrm>
            <a:prstGeom prst="parallelogram">
              <a:avLst>
                <a:gd name="adj" fmla="val 44702"/>
              </a:avLst>
            </a:prstGeom>
            <a:solidFill>
              <a:srgbClr val="FF000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C09C05A-0377-4984-8051-31E6CA8A0BAC}"/>
                </a:ext>
              </a:extLst>
            </p:cNvPr>
            <p:cNvSpPr/>
            <p:nvPr/>
          </p:nvSpPr>
          <p:spPr>
            <a:xfrm rot="16200000">
              <a:off x="4684125" y="-6648508"/>
              <a:ext cx="2823748" cy="12191991"/>
            </a:xfrm>
            <a:prstGeom prst="parallelogram">
              <a:avLst>
                <a:gd name="adj" fmla="val 49691"/>
              </a:avLst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794BE56-D6D9-4F3D-AC95-856FC27FFFCB}"/>
                </a:ext>
              </a:extLst>
            </p:cNvPr>
            <p:cNvSpPr/>
            <p:nvPr/>
          </p:nvSpPr>
          <p:spPr>
            <a:xfrm rot="16200000">
              <a:off x="5177992" y="-6578575"/>
              <a:ext cx="1836015" cy="12191991"/>
            </a:xfrm>
            <a:prstGeom prst="parallelogram">
              <a:avLst>
                <a:gd name="adj" fmla="val 63110"/>
              </a:avLst>
            </a:prstGeom>
            <a:solidFill>
              <a:srgbClr val="FF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AD1AA53E-1449-4DDD-8BAF-CB7A8D53FBE9}"/>
                </a:ext>
              </a:extLst>
            </p:cNvPr>
            <p:cNvSpPr/>
            <p:nvPr/>
          </p:nvSpPr>
          <p:spPr>
            <a:xfrm rot="16200000" flipH="1">
              <a:off x="5009628" y="-6495520"/>
              <a:ext cx="2172743" cy="12191991"/>
            </a:xfrm>
            <a:prstGeom prst="parallelogram">
              <a:avLst>
                <a:gd name="adj" fmla="val 68741"/>
              </a:avLst>
            </a:prstGeom>
            <a:solidFill>
              <a:srgbClr val="FF000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523E382-1FD7-4FAF-BE1B-9E7314513849}"/>
                </a:ext>
              </a:extLst>
            </p:cNvPr>
            <p:cNvSpPr/>
            <p:nvPr/>
          </p:nvSpPr>
          <p:spPr>
            <a:xfrm rot="16200000" flipH="1">
              <a:off x="11542506" y="146090"/>
              <a:ext cx="435381" cy="863599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83513F-FF63-4113-897F-74F9074182D3}"/>
                </a:ext>
              </a:extLst>
            </p:cNvPr>
            <p:cNvSpPr/>
            <p:nvPr/>
          </p:nvSpPr>
          <p:spPr>
            <a:xfrm rot="16200000" flipH="1">
              <a:off x="11890940" y="461557"/>
              <a:ext cx="182997" cy="419104"/>
            </a:xfrm>
            <a:prstGeom prst="triangle">
              <a:avLst>
                <a:gd name="adj" fmla="val 20837"/>
              </a:avLst>
            </a:prstGeom>
            <a:solidFill>
              <a:srgbClr val="FF0000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FEC20ED-3905-4B93-8BC0-06A1165E41D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047" y="1158986"/>
            <a:ext cx="7450943" cy="946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8607BF-9A01-4BC6-87A2-1002AE5CA498}"/>
              </a:ext>
            </a:extLst>
          </p:cNvPr>
          <p:cNvSpPr/>
          <p:nvPr/>
        </p:nvSpPr>
        <p:spPr>
          <a:xfrm>
            <a:off x="3408722" y="1217679"/>
            <a:ext cx="1048077" cy="381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88D75A-9ACD-4439-88BD-74FF51AADAD1}"/>
              </a:ext>
            </a:extLst>
          </p:cNvPr>
          <p:cNvSpPr txBox="1"/>
          <p:nvPr/>
        </p:nvSpPr>
        <p:spPr>
          <a:xfrm>
            <a:off x="1038947" y="2312591"/>
            <a:ext cx="82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10.</a:t>
            </a:r>
            <a:endParaRPr lang="ko-KR" altLang="en-US" sz="40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045FC0-BD38-452D-A792-9DBE70AC3AC6}"/>
              </a:ext>
            </a:extLst>
          </p:cNvPr>
          <p:cNvSpPr txBox="1"/>
          <p:nvPr/>
        </p:nvSpPr>
        <p:spPr>
          <a:xfrm>
            <a:off x="1907197" y="2410962"/>
            <a:ext cx="474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빈칸을 채우세요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DC3A8-D815-4269-8546-CE6FA172B10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819" y="3057182"/>
            <a:ext cx="6115103" cy="91523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D9F4A24-D403-4E00-9DAB-81953C75CE8E}"/>
              </a:ext>
            </a:extLst>
          </p:cNvPr>
          <p:cNvSpPr/>
          <p:nvPr/>
        </p:nvSpPr>
        <p:spPr>
          <a:xfrm>
            <a:off x="2784220" y="3110447"/>
            <a:ext cx="517152" cy="3817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A4694E-3828-48F3-B078-7DB1FAB2778D}"/>
              </a:ext>
            </a:extLst>
          </p:cNvPr>
          <p:cNvSpPr txBox="1"/>
          <p:nvPr/>
        </p:nvSpPr>
        <p:spPr>
          <a:xfrm>
            <a:off x="998769" y="4201718"/>
            <a:ext cx="82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11.</a:t>
            </a:r>
            <a:endParaRPr lang="ko-KR" altLang="en-US" sz="40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FE4B40-FCEF-4427-8B42-7BD7101B23F4}"/>
              </a:ext>
            </a:extLst>
          </p:cNvPr>
          <p:cNvSpPr txBox="1"/>
          <p:nvPr/>
        </p:nvSpPr>
        <p:spPr>
          <a:xfrm>
            <a:off x="1867019" y="4300089"/>
            <a:ext cx="4741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빈칸을 채우세요</a:t>
            </a:r>
            <a:r>
              <a:rPr lang="en-US" altLang="ko-KR" sz="28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8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49CE62-05AA-48DE-A1DD-2CEA782907C8}"/>
              </a:ext>
            </a:extLst>
          </p:cNvPr>
          <p:cNvSpPr/>
          <p:nvPr/>
        </p:nvSpPr>
        <p:spPr>
          <a:xfrm>
            <a:off x="2963116" y="4945521"/>
            <a:ext cx="865933" cy="3817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38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38B358-00C9-4E40-BD14-96C722953393}"/>
              </a:ext>
            </a:extLst>
          </p:cNvPr>
          <p:cNvSpPr txBox="1"/>
          <p:nvPr/>
        </p:nvSpPr>
        <p:spPr>
          <a:xfrm>
            <a:off x="337473" y="784257"/>
            <a:ext cx="113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547434" y="915077"/>
            <a:ext cx="93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코드가 제대로 동작하지 않는 이유 혹은 고치는 방법을 찾으세요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7CBEBE-A26F-4EF2-85E9-07F000373D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434" y="2517434"/>
            <a:ext cx="9181666" cy="114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051EAA-D43D-4B04-BDA6-373F954778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435" y="4323442"/>
            <a:ext cx="5596316" cy="1571693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931566D-B819-490E-A786-D05993A45F4A}"/>
              </a:ext>
            </a:extLst>
          </p:cNvPr>
          <p:cNvSpPr/>
          <p:nvPr/>
        </p:nvSpPr>
        <p:spPr>
          <a:xfrm rot="5400000">
            <a:off x="5903347" y="3820765"/>
            <a:ext cx="385296" cy="3236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38B358-00C9-4E40-BD14-96C722953393}"/>
              </a:ext>
            </a:extLst>
          </p:cNvPr>
          <p:cNvSpPr txBox="1"/>
          <p:nvPr/>
        </p:nvSpPr>
        <p:spPr>
          <a:xfrm>
            <a:off x="337473" y="784257"/>
            <a:ext cx="113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13.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547434" y="915077"/>
            <a:ext cx="93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코드가 제대로 동작하지 않는 이유 혹은 고치는 방법을 찾으세요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931566D-B819-490E-A786-D05993A45F4A}"/>
              </a:ext>
            </a:extLst>
          </p:cNvPr>
          <p:cNvSpPr/>
          <p:nvPr/>
        </p:nvSpPr>
        <p:spPr>
          <a:xfrm rot="5400000">
            <a:off x="5903347" y="3795365"/>
            <a:ext cx="385296" cy="3236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67242-A23B-42BD-8CF0-AA233264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35" y="2315614"/>
            <a:ext cx="7520366" cy="1167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218AAB-88CD-46C9-9C0E-4BF9F1EAF5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690"/>
          <a:stretch/>
        </p:blipFill>
        <p:spPr>
          <a:xfrm>
            <a:off x="1537621" y="4311320"/>
            <a:ext cx="10654380" cy="24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38B358-00C9-4E40-BD14-96C722953393}"/>
              </a:ext>
            </a:extLst>
          </p:cNvPr>
          <p:cNvSpPr txBox="1"/>
          <p:nvPr/>
        </p:nvSpPr>
        <p:spPr>
          <a:xfrm>
            <a:off x="337473" y="784257"/>
            <a:ext cx="1136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547434" y="915077"/>
            <a:ext cx="9370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코드가 제대로 동작하지 않는 이유 혹은 고치는 방법을 찾으세요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931566D-B819-490E-A786-D05993A45F4A}"/>
              </a:ext>
            </a:extLst>
          </p:cNvPr>
          <p:cNvSpPr/>
          <p:nvPr/>
        </p:nvSpPr>
        <p:spPr>
          <a:xfrm rot="5400000">
            <a:off x="6058571" y="4983533"/>
            <a:ext cx="347916" cy="32363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F7CB5-E3B1-454F-841D-909F71AD6E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8345" y="2355529"/>
            <a:ext cx="5742366" cy="25496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3DE59-88E8-4C51-A7BA-AF1D5579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7434" y="5410874"/>
            <a:ext cx="8960909" cy="144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3B99-8BB2-4FE6-A15D-A0F26470990A}"/>
              </a:ext>
            </a:extLst>
          </p:cNvPr>
          <p:cNvSpPr txBox="1"/>
          <p:nvPr/>
        </p:nvSpPr>
        <p:spPr>
          <a:xfrm>
            <a:off x="927891" y="1644084"/>
            <a:ext cx="1084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까지의 숫자를 다음과 같이 양을 세어 출력합니다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29210-9D6D-4993-A100-4CE032458E23}"/>
              </a:ext>
            </a:extLst>
          </p:cNvPr>
          <p:cNvSpPr txBox="1"/>
          <p:nvPr/>
        </p:nvSpPr>
        <p:spPr>
          <a:xfrm>
            <a:off x="825811" y="2549156"/>
            <a:ext cx="1320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입출력 예제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87DC2-97DE-4780-BE0C-6705204FE6D4}"/>
              </a:ext>
            </a:extLst>
          </p:cNvPr>
          <p:cNvSpPr txBox="1"/>
          <p:nvPr/>
        </p:nvSpPr>
        <p:spPr>
          <a:xfrm>
            <a:off x="419307" y="540289"/>
            <a:ext cx="127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E725F-A5A3-49D8-89C8-AC64435DA396}"/>
              </a:ext>
            </a:extLst>
          </p:cNvPr>
          <p:cNvSpPr txBox="1"/>
          <p:nvPr/>
        </p:nvSpPr>
        <p:spPr>
          <a:xfrm>
            <a:off x="1602906" y="677456"/>
            <a:ext cx="1037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프로그램을 작성하세요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3159E5-6780-42C1-BE0F-646AFC5745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b="5631"/>
          <a:stretch/>
        </p:blipFill>
        <p:spPr>
          <a:xfrm>
            <a:off x="825811" y="3087861"/>
            <a:ext cx="5167898" cy="37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0" y="99637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1" y="933392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88" y="100332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4" y="108638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644D8C0-1495-4C1A-A553-15A894315FF2}"/>
              </a:ext>
            </a:extLst>
          </p:cNvPr>
          <p:cNvSpPr/>
          <p:nvPr/>
        </p:nvSpPr>
        <p:spPr>
          <a:xfrm rot="5400000" flipH="1">
            <a:off x="356880" y="7569241"/>
            <a:ext cx="467320" cy="1181096"/>
          </a:xfrm>
          <a:prstGeom prst="triangle">
            <a:avLst>
              <a:gd name="adj" fmla="val 25358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2" y="77279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36" y="80434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2BAAC-3847-4CB6-B692-79773A297840}"/>
              </a:ext>
            </a:extLst>
          </p:cNvPr>
          <p:cNvSpPr txBox="1"/>
          <p:nvPr/>
        </p:nvSpPr>
        <p:spPr>
          <a:xfrm>
            <a:off x="659368" y="618114"/>
            <a:ext cx="63856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힌트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41693-3417-47AE-A1A6-164EAACD2CB7}"/>
              </a:ext>
            </a:extLst>
          </p:cNvPr>
          <p:cNvSpPr txBox="1"/>
          <p:nvPr/>
        </p:nvSpPr>
        <p:spPr>
          <a:xfrm>
            <a:off x="495294" y="1026180"/>
            <a:ext cx="10685195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반복문을 이용하자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range(a, b)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 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미만의 숫자라는 표현을 뱉는다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.. 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0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38B358-00C9-4E40-BD14-96C722953393}"/>
              </a:ext>
            </a:extLst>
          </p:cNvPr>
          <p:cNvSpPr txBox="1"/>
          <p:nvPr/>
        </p:nvSpPr>
        <p:spPr>
          <a:xfrm>
            <a:off x="419307" y="540289"/>
            <a:ext cx="127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rgbClr val="BC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16.</a:t>
            </a:r>
            <a:endParaRPr lang="ko-KR" altLang="en-US" sz="5400" b="1" dirty="0">
              <a:solidFill>
                <a:srgbClr val="BC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ACD12CA-D52C-4251-9F5A-A64733FA89B0}"/>
              </a:ext>
            </a:extLst>
          </p:cNvPr>
          <p:cNvSpPr/>
          <p:nvPr/>
        </p:nvSpPr>
        <p:spPr>
          <a:xfrm rot="16200000" flipH="1">
            <a:off x="5009624" y="-6585525"/>
            <a:ext cx="2172743" cy="12191991"/>
          </a:xfrm>
          <a:prstGeom prst="parallelogram">
            <a:avLst>
              <a:gd name="adj" fmla="val 44702"/>
            </a:avLst>
          </a:prstGeom>
          <a:solidFill>
            <a:srgbClr val="FF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8EBE003-4EBD-4597-96EA-C576AF2B1B21}"/>
              </a:ext>
            </a:extLst>
          </p:cNvPr>
          <p:cNvSpPr/>
          <p:nvPr/>
        </p:nvSpPr>
        <p:spPr>
          <a:xfrm rot="16200000">
            <a:off x="4684125" y="-6648508"/>
            <a:ext cx="2823748" cy="12191991"/>
          </a:xfrm>
          <a:prstGeom prst="parallelogram">
            <a:avLst>
              <a:gd name="adj" fmla="val 49691"/>
            </a:avLst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0ADE844-4862-43B0-BDC1-CB82DF77795A}"/>
              </a:ext>
            </a:extLst>
          </p:cNvPr>
          <p:cNvSpPr/>
          <p:nvPr/>
        </p:nvSpPr>
        <p:spPr>
          <a:xfrm rot="16200000">
            <a:off x="5177992" y="-6578575"/>
            <a:ext cx="1836015" cy="12191991"/>
          </a:xfrm>
          <a:prstGeom prst="parallelogram">
            <a:avLst>
              <a:gd name="adj" fmla="val 63110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231FC5F-F4E3-4420-BC9A-9B46AC90EAFA}"/>
              </a:ext>
            </a:extLst>
          </p:cNvPr>
          <p:cNvSpPr/>
          <p:nvPr/>
        </p:nvSpPr>
        <p:spPr>
          <a:xfrm rot="16200000" flipH="1">
            <a:off x="5009628" y="-6495520"/>
            <a:ext cx="2172743" cy="12191991"/>
          </a:xfrm>
          <a:prstGeom prst="parallelogram">
            <a:avLst>
              <a:gd name="adj" fmla="val 68741"/>
            </a:avLst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C0A1DEFC-DFAC-474E-B330-D7084A58148E}"/>
              </a:ext>
            </a:extLst>
          </p:cNvPr>
          <p:cNvSpPr/>
          <p:nvPr/>
        </p:nvSpPr>
        <p:spPr>
          <a:xfrm rot="16200000" flipH="1">
            <a:off x="11542506" y="146090"/>
            <a:ext cx="435381" cy="863599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3D659E-5BF6-4346-9A08-A53491A38FB4}"/>
              </a:ext>
            </a:extLst>
          </p:cNvPr>
          <p:cNvSpPr/>
          <p:nvPr/>
        </p:nvSpPr>
        <p:spPr>
          <a:xfrm rot="16200000" flipH="1">
            <a:off x="11890940" y="461557"/>
            <a:ext cx="182997" cy="419104"/>
          </a:xfrm>
          <a:prstGeom prst="triangle">
            <a:avLst>
              <a:gd name="adj" fmla="val 20837"/>
            </a:avLst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6BE8D-E7B9-4097-844F-0A1D54E5E861}"/>
              </a:ext>
            </a:extLst>
          </p:cNvPr>
          <p:cNvSpPr txBox="1"/>
          <p:nvPr/>
        </p:nvSpPr>
        <p:spPr>
          <a:xfrm>
            <a:off x="1602906" y="677456"/>
            <a:ext cx="1037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 프로그램을 작성하세요</a:t>
            </a:r>
            <a:r>
              <a:rPr lang="en-US" altLang="ko-KR" sz="3600" dirty="0">
                <a:solidFill>
                  <a:srgbClr val="76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600" dirty="0">
              <a:solidFill>
                <a:srgbClr val="76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E3B99-8BB2-4FE6-A15D-A0F26470990A}"/>
              </a:ext>
            </a:extLst>
          </p:cNvPr>
          <p:cNvSpPr txBox="1"/>
          <p:nvPr/>
        </p:nvSpPr>
        <p:spPr>
          <a:xfrm>
            <a:off x="642146" y="1510780"/>
            <a:ext cx="10844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사용자에게 도형 이름을 입력받습니다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입력받은 도형 이름이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삼각형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turtle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모듈로 삼각형을 그립니다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사각형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이면 사각형을 그립니다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742950" indent="-742950" algn="just">
              <a:buAutoNum type="alphaLcPeriod"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만약 둘 다 아니라면 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그건 그릴 줄 몰라요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!”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출력합니다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29210-9D6D-4993-A100-4CE032458E23}"/>
              </a:ext>
            </a:extLst>
          </p:cNvPr>
          <p:cNvSpPr txBox="1"/>
          <p:nvPr/>
        </p:nvSpPr>
        <p:spPr>
          <a:xfrm>
            <a:off x="925909" y="4238253"/>
            <a:ext cx="13208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입출력 예제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8DCE694-6FDB-4B5B-914C-F79D462368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909" y="4780513"/>
            <a:ext cx="5170091" cy="8901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073D39-F34E-4695-B639-BDA5BDFD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055" y="4303339"/>
            <a:ext cx="2093064" cy="2162175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3010D624-97E1-4ECC-8B08-2A0214E434F4}"/>
              </a:ext>
            </a:extLst>
          </p:cNvPr>
          <p:cNvSpPr/>
          <p:nvPr/>
        </p:nvSpPr>
        <p:spPr>
          <a:xfrm>
            <a:off x="7431314" y="5225571"/>
            <a:ext cx="406400" cy="3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9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508</Words>
  <Application>Microsoft Office PowerPoint</Application>
  <PresentationFormat>Widescreen</PresentationFormat>
  <Paragraphs>75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236</cp:revision>
  <dcterms:created xsi:type="dcterms:W3CDTF">2019-05-20T11:05:00Z</dcterms:created>
  <dcterms:modified xsi:type="dcterms:W3CDTF">2019-08-16T22:30:00Z</dcterms:modified>
</cp:coreProperties>
</file>