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626" r:id="rId3"/>
    <p:sldId id="638" r:id="rId4"/>
    <p:sldId id="887" r:id="rId5"/>
    <p:sldId id="890" r:id="rId6"/>
    <p:sldId id="904" r:id="rId7"/>
    <p:sldId id="916" r:id="rId8"/>
    <p:sldId id="940" r:id="rId9"/>
    <p:sldId id="950" r:id="rId10"/>
    <p:sldId id="953" r:id="rId11"/>
    <p:sldId id="954" r:id="rId12"/>
    <p:sldId id="955" r:id="rId13"/>
    <p:sldId id="870" r:id="rId14"/>
    <p:sldId id="956" r:id="rId15"/>
    <p:sldId id="957" r:id="rId16"/>
    <p:sldId id="958" r:id="rId17"/>
    <p:sldId id="959" r:id="rId18"/>
    <p:sldId id="960" r:id="rId19"/>
    <p:sldId id="961" r:id="rId20"/>
    <p:sldId id="964" r:id="rId21"/>
    <p:sldId id="965" r:id="rId22"/>
    <p:sldId id="966" r:id="rId23"/>
    <p:sldId id="967" r:id="rId24"/>
    <p:sldId id="968" r:id="rId25"/>
    <p:sldId id="969" r:id="rId26"/>
    <p:sldId id="970" r:id="rId27"/>
    <p:sldId id="962" r:id="rId28"/>
    <p:sldId id="971" r:id="rId29"/>
    <p:sldId id="972" r:id="rId30"/>
    <p:sldId id="973" r:id="rId31"/>
    <p:sldId id="974" r:id="rId32"/>
    <p:sldId id="1048" r:id="rId33"/>
    <p:sldId id="975" r:id="rId34"/>
    <p:sldId id="976" r:id="rId35"/>
    <p:sldId id="977" r:id="rId36"/>
    <p:sldId id="981" r:id="rId37"/>
    <p:sldId id="978" r:id="rId38"/>
    <p:sldId id="979" r:id="rId39"/>
    <p:sldId id="980" r:id="rId40"/>
    <p:sldId id="982" r:id="rId41"/>
    <p:sldId id="983" r:id="rId42"/>
    <p:sldId id="984" r:id="rId43"/>
    <p:sldId id="985" r:id="rId44"/>
    <p:sldId id="986" r:id="rId45"/>
    <p:sldId id="987" r:id="rId46"/>
    <p:sldId id="1011" r:id="rId47"/>
    <p:sldId id="1012" r:id="rId48"/>
    <p:sldId id="995" r:id="rId49"/>
    <p:sldId id="990" r:id="rId50"/>
    <p:sldId id="991" r:id="rId51"/>
    <p:sldId id="1014" r:id="rId52"/>
    <p:sldId id="1015" r:id="rId53"/>
    <p:sldId id="1013" r:id="rId54"/>
    <p:sldId id="1016" r:id="rId55"/>
    <p:sldId id="997" r:id="rId56"/>
    <p:sldId id="1005" r:id="rId57"/>
    <p:sldId id="996" r:id="rId58"/>
    <p:sldId id="998" r:id="rId59"/>
    <p:sldId id="1017" r:id="rId60"/>
    <p:sldId id="1018" r:id="rId61"/>
    <p:sldId id="1019" r:id="rId62"/>
    <p:sldId id="1022" r:id="rId63"/>
    <p:sldId id="1020" r:id="rId64"/>
    <p:sldId id="1021" r:id="rId65"/>
    <p:sldId id="1049" r:id="rId66"/>
    <p:sldId id="1006" r:id="rId67"/>
    <p:sldId id="1007" r:id="rId68"/>
    <p:sldId id="1008" r:id="rId69"/>
    <p:sldId id="1010" r:id="rId70"/>
    <p:sldId id="1023" r:id="rId71"/>
    <p:sldId id="1024" r:id="rId72"/>
    <p:sldId id="1025" r:id="rId73"/>
    <p:sldId id="1026" r:id="rId74"/>
    <p:sldId id="1047" r:id="rId75"/>
    <p:sldId id="1027" r:id="rId76"/>
    <p:sldId id="1028" r:id="rId77"/>
    <p:sldId id="1030" r:id="rId78"/>
    <p:sldId id="1029" r:id="rId79"/>
    <p:sldId id="1050" r:id="rId80"/>
    <p:sldId id="1031" r:id="rId81"/>
    <p:sldId id="1032" r:id="rId82"/>
    <p:sldId id="1034" r:id="rId83"/>
    <p:sldId id="1035" r:id="rId84"/>
    <p:sldId id="1036" r:id="rId85"/>
    <p:sldId id="1037" r:id="rId86"/>
    <p:sldId id="1038" r:id="rId87"/>
    <p:sldId id="1039" r:id="rId88"/>
    <p:sldId id="1040" r:id="rId89"/>
    <p:sldId id="1041" r:id="rId90"/>
    <p:sldId id="1043" r:id="rId91"/>
    <p:sldId id="1044" r:id="rId92"/>
    <p:sldId id="1045" r:id="rId93"/>
    <p:sldId id="1046" r:id="rId94"/>
    <p:sldId id="1051" r:id="rId95"/>
    <p:sldId id="284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FF0000"/>
    <a:srgbClr val="F2BAFF"/>
    <a:srgbClr val="7030A0"/>
    <a:srgbClr val="1F01FF"/>
    <a:srgbClr val="00B812"/>
    <a:srgbClr val="292929"/>
    <a:srgbClr val="8400D6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0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10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5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71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8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9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718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6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3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42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22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6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2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9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13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06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3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7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42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1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64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64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71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71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32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7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94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612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35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0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742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23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846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10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1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468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3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56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325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63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0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7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92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683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2502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9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95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785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424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23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267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776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938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367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390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70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76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059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246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535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194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26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1836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071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988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088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337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119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30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967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881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97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996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237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46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77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600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28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579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169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1446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02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0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4560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2126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5759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17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8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2019-10-12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5" y="3133266"/>
            <a:ext cx="8206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Making a Shooter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Game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17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99588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90036" y="4598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계획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B0BAE3B-3C5A-4A8B-B2D6-71C48BDF3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8" y="2429463"/>
            <a:ext cx="476316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E8193-45A1-4BE9-B473-9E542E75A441}"/>
              </a:ext>
            </a:extLst>
          </p:cNvPr>
          <p:cNvSpPr txBox="1"/>
          <p:nvPr/>
        </p:nvSpPr>
        <p:spPr>
          <a:xfrm>
            <a:off x="0" y="46835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캐릭터는 방향키로 움직일 수 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A4D8-CC17-45F7-9CBB-574EF8A6E3C6}"/>
              </a:ext>
            </a:extLst>
          </p:cNvPr>
          <p:cNvSpPr txBox="1"/>
          <p:nvPr/>
        </p:nvSpPr>
        <p:spPr>
          <a:xfrm>
            <a:off x="0" y="532984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방향키를 누를 때마다 그 방향으로 움직인다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4643A-4BA1-499F-8378-C9A705B20903}"/>
              </a:ext>
            </a:extLst>
          </p:cNvPr>
          <p:cNvCxnSpPr/>
          <p:nvPr/>
        </p:nvCxnSpPr>
        <p:spPr>
          <a:xfrm flipH="1">
            <a:off x="4904761" y="2917533"/>
            <a:ext cx="4436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2CD74-B30E-4665-A6A3-257CCC9E30B1}"/>
              </a:ext>
            </a:extLst>
          </p:cNvPr>
          <p:cNvCxnSpPr>
            <a:cxnSpLocks/>
          </p:cNvCxnSpPr>
          <p:nvPr/>
        </p:nvCxnSpPr>
        <p:spPr>
          <a:xfrm flipV="1">
            <a:off x="5817567" y="1931437"/>
            <a:ext cx="0" cy="4319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FFBFEB-E663-4D3E-85B1-929DF9F819E9}"/>
              </a:ext>
            </a:extLst>
          </p:cNvPr>
          <p:cNvCxnSpPr>
            <a:cxnSpLocks/>
          </p:cNvCxnSpPr>
          <p:nvPr/>
        </p:nvCxnSpPr>
        <p:spPr>
          <a:xfrm>
            <a:off x="6386734" y="2936962"/>
            <a:ext cx="48059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E28334-BD02-45E2-9372-839649D5CF48}"/>
              </a:ext>
            </a:extLst>
          </p:cNvPr>
          <p:cNvCxnSpPr>
            <a:cxnSpLocks/>
          </p:cNvCxnSpPr>
          <p:nvPr/>
        </p:nvCxnSpPr>
        <p:spPr>
          <a:xfrm>
            <a:off x="5850154" y="3429000"/>
            <a:ext cx="0" cy="471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8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99588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90036" y="4598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계획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B0BAE3B-3C5A-4A8B-B2D6-71C48BDF3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5" y="2576294"/>
            <a:ext cx="476316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E8193-45A1-4BE9-B473-9E542E75A441}"/>
              </a:ext>
            </a:extLst>
          </p:cNvPr>
          <p:cNvSpPr txBox="1"/>
          <p:nvPr/>
        </p:nvSpPr>
        <p:spPr>
          <a:xfrm>
            <a:off x="0" y="46835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적이 계속 생기고 적은 플레이어를 따라간다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A4D8-CC17-45F7-9CBB-574EF8A6E3C6}"/>
              </a:ext>
            </a:extLst>
          </p:cNvPr>
          <p:cNvSpPr txBox="1"/>
          <p:nvPr/>
        </p:nvSpPr>
        <p:spPr>
          <a:xfrm>
            <a:off x="0" y="532984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플레이어의 방향으로 계속 움직인다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C7DDCE-055C-477C-8A27-2A34E6097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80" y="1193305"/>
            <a:ext cx="476443" cy="47644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58435C-04D2-4D21-8A30-0EB3C0307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53" y="2174486"/>
            <a:ext cx="476443" cy="476443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7DDD4-5EFE-40D6-8B11-C823CBF9A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10" y="3764145"/>
            <a:ext cx="476443" cy="47644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B4898-3C36-4948-AF6F-51EC7B26ABFD}"/>
              </a:ext>
            </a:extLst>
          </p:cNvPr>
          <p:cNvCxnSpPr>
            <a:cxnSpLocks/>
          </p:cNvCxnSpPr>
          <p:nvPr/>
        </p:nvCxnSpPr>
        <p:spPr>
          <a:xfrm flipH="1">
            <a:off x="6606073" y="1648324"/>
            <a:ext cx="502008" cy="38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575560-EF4B-46A2-A0B7-5B0FC7DA9C8B}"/>
              </a:ext>
            </a:extLst>
          </p:cNvPr>
          <p:cNvCxnSpPr>
            <a:cxnSpLocks/>
          </p:cNvCxnSpPr>
          <p:nvPr/>
        </p:nvCxnSpPr>
        <p:spPr>
          <a:xfrm flipH="1">
            <a:off x="7443301" y="2526322"/>
            <a:ext cx="643230" cy="191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51EF1F-BB12-423D-8664-3E8E8ED304F1}"/>
              </a:ext>
            </a:extLst>
          </p:cNvPr>
          <p:cNvCxnSpPr>
            <a:cxnSpLocks/>
          </p:cNvCxnSpPr>
          <p:nvPr/>
        </p:nvCxnSpPr>
        <p:spPr>
          <a:xfrm flipH="1" flipV="1">
            <a:off x="7108080" y="3764145"/>
            <a:ext cx="559836" cy="1265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0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99588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90036" y="45981"/>
            <a:ext cx="1110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계획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B0BAE3B-3C5A-4A8B-B2D6-71C48BDF3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75" y="2576294"/>
            <a:ext cx="476316" cy="95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E8193-45A1-4BE9-B473-9E542E75A441}"/>
              </a:ext>
            </a:extLst>
          </p:cNvPr>
          <p:cNvSpPr txBox="1"/>
          <p:nvPr/>
        </p:nvSpPr>
        <p:spPr>
          <a:xfrm>
            <a:off x="0" y="46835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플레이어는 총을 발사해 적을 죽일 수 있다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CA4D8-CC17-45F7-9CBB-574EF8A6E3C6}"/>
              </a:ext>
            </a:extLst>
          </p:cNvPr>
          <p:cNvSpPr txBox="1"/>
          <p:nvPr/>
        </p:nvSpPr>
        <p:spPr>
          <a:xfrm>
            <a:off x="0" y="532984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AA7C38"/>
                </a:solidFill>
              </a:rPr>
              <a:t>Z</a:t>
            </a:r>
            <a:r>
              <a:rPr lang="ko-KR" altLang="en-US" sz="2800" dirty="0">
                <a:solidFill>
                  <a:srgbClr val="AA7C38"/>
                </a:solidFill>
              </a:rPr>
              <a:t>를 누르면 보고있던 방향으로 총이 발사된다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758435C-04D2-4D21-8A30-0EB3C0307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406" y="2814388"/>
            <a:ext cx="476443" cy="476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D7BE8-5DC7-4D4C-9C97-CA47619A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62" y="3052609"/>
            <a:ext cx="95263" cy="95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CDE226-6CE9-4B18-A2BC-6608D6BF5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55" y="3052608"/>
            <a:ext cx="95263" cy="95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266FDB-2EDE-4249-8B54-C31A47CF33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41" y="3052608"/>
            <a:ext cx="95263" cy="95263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06F2D9-1F67-4F5F-A7F9-B92C3201C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9644"/>
            <a:ext cx="476443" cy="47644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C95494-A14A-4650-9339-C0C0C3400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64" y="1575881"/>
            <a:ext cx="476443" cy="476443"/>
          </a:xfrm>
          <a:prstGeom prst="rect">
            <a:avLst/>
          </a:prstGeo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27862C-82F0-4781-9842-930B358B9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26" y="2653255"/>
            <a:ext cx="476443" cy="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6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89164-5EAA-4FE1-90E4-F548B2AD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66" y="2101050"/>
            <a:ext cx="3890668" cy="40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C5E8-A588-4883-9F88-DAAE4BB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34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9EDAD-9C99-48CA-BF37-D415CAEB5964}"/>
              </a:ext>
            </a:extLst>
          </p:cNvPr>
          <p:cNvSpPr/>
          <p:nvPr/>
        </p:nvSpPr>
        <p:spPr>
          <a:xfrm>
            <a:off x="49763" y="2256116"/>
            <a:ext cx="12142237" cy="351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C5E8-A588-4883-9F88-DAAE4BB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34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9EDAD-9C99-48CA-BF37-D415CAEB5964}"/>
              </a:ext>
            </a:extLst>
          </p:cNvPr>
          <p:cNvSpPr/>
          <p:nvPr/>
        </p:nvSpPr>
        <p:spPr>
          <a:xfrm>
            <a:off x="49763" y="2705878"/>
            <a:ext cx="12142237" cy="3065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9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C5E8-A588-4883-9F88-DAAE4BB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3470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9EDAD-9C99-48CA-BF37-D415CAEB5964}"/>
              </a:ext>
            </a:extLst>
          </p:cNvPr>
          <p:cNvSpPr/>
          <p:nvPr/>
        </p:nvSpPr>
        <p:spPr>
          <a:xfrm>
            <a:off x="49763" y="3340359"/>
            <a:ext cx="12142237" cy="2431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9EDAD-9C99-48CA-BF37-D415CAEB5964}"/>
              </a:ext>
            </a:extLst>
          </p:cNvPr>
          <p:cNvSpPr/>
          <p:nvPr/>
        </p:nvSpPr>
        <p:spPr>
          <a:xfrm>
            <a:off x="0" y="3556196"/>
            <a:ext cx="12142237" cy="97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0507FF-4066-4E06-AFAE-222237A5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219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C5E8-A588-4883-9F88-DAAE4BB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34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322" y="1009872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24382" y="1009872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창과 플레이어를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5C5E8-A588-4883-9F88-DAAE4BB8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82" y="1821132"/>
            <a:ext cx="9423918" cy="34701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A4E9FC-8854-4B81-866B-D7E08803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100" y="1594647"/>
            <a:ext cx="4391800" cy="455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AB7D73-1961-4E7B-81AE-4FED2D288009}"/>
              </a:ext>
            </a:extLst>
          </p:cNvPr>
          <p:cNvSpPr txBox="1"/>
          <p:nvPr/>
        </p:nvSpPr>
        <p:spPr>
          <a:xfrm>
            <a:off x="797304" y="3921911"/>
            <a:ext cx="994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import </a:t>
            </a:r>
            <a:r>
              <a:rPr lang="ko-KR" altLang="en-US" sz="3600" dirty="0">
                <a:solidFill>
                  <a:srgbClr val="AA7C38"/>
                </a:solidFill>
              </a:rPr>
              <a:t>를 이용해 불러온다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as</a:t>
            </a:r>
            <a:r>
              <a:rPr lang="ko-KR" altLang="en-US" sz="3600" dirty="0">
                <a:solidFill>
                  <a:srgbClr val="AA7C38"/>
                </a:solidFill>
              </a:rPr>
              <a:t>를 이용해 더 간단한 이름으로 불러올 수 있다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77B54-383B-4FBF-86B9-4132709C0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51" y="2107298"/>
            <a:ext cx="7373379" cy="1657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3D976D-1447-4388-B30A-98A91A6E96DA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1F17C-BF03-416D-AA93-0927C844FF0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44503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75129" y="183335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GameWindow.link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함수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키가 눌렸을 때에 함수를 부르게 만든다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12E1B-0984-4093-8A23-CD80051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9" y="3660014"/>
            <a:ext cx="9048144" cy="19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3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1026" name="Picture 2" descr="white computer keyboard">
            <a:extLst>
              <a:ext uri="{FF2B5EF4-FFF2-40B4-BE49-F238E27FC236}">
                <a16:creationId xmlns:a16="http://schemas.microsoft.com/office/drawing/2014/main" id="{5ED4EBA5-F526-47E6-9648-AA16FEEE4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4" t="18497" r="14616" b="25780"/>
          <a:stretch/>
        </p:blipFill>
        <p:spPr bwMode="auto">
          <a:xfrm>
            <a:off x="1857375" y="2883386"/>
            <a:ext cx="2543176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FEF899-AEDD-4C98-8E9C-234BF6C53DE7}"/>
              </a:ext>
            </a:extLst>
          </p:cNvPr>
          <p:cNvCxnSpPr>
            <a:cxnSpLocks/>
          </p:cNvCxnSpPr>
          <p:nvPr/>
        </p:nvCxnSpPr>
        <p:spPr>
          <a:xfrm>
            <a:off x="3024673" y="2626212"/>
            <a:ext cx="0" cy="118384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2EC8C8-918A-4BEB-A804-F3C486A9B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25" y="1613532"/>
            <a:ext cx="8402223" cy="78115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C3BFDE-CB1D-4054-9E65-EC6A088884CC}"/>
              </a:ext>
            </a:extLst>
          </p:cNvPr>
          <p:cNvCxnSpPr>
            <a:cxnSpLocks/>
          </p:cNvCxnSpPr>
          <p:nvPr/>
        </p:nvCxnSpPr>
        <p:spPr>
          <a:xfrm>
            <a:off x="4882048" y="3902562"/>
            <a:ext cx="156637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ABB8E-7C05-4B93-BD81-88C47C51C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00" y="3531035"/>
            <a:ext cx="3658111" cy="743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603A98-EE50-4D20-A546-7DF81CBC6281}"/>
              </a:ext>
            </a:extLst>
          </p:cNvPr>
          <p:cNvSpPr txBox="1"/>
          <p:nvPr/>
        </p:nvSpPr>
        <p:spPr>
          <a:xfrm>
            <a:off x="1857375" y="5436085"/>
            <a:ext cx="254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키가 눌림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42DB6-53BC-40D0-BD94-298B58AE269A}"/>
              </a:ext>
            </a:extLst>
          </p:cNvPr>
          <p:cNvSpPr txBox="1"/>
          <p:nvPr/>
        </p:nvSpPr>
        <p:spPr>
          <a:xfrm>
            <a:off x="7143749" y="5436085"/>
            <a:ext cx="254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함수 실행</a:t>
            </a:r>
          </a:p>
        </p:txBody>
      </p:sp>
    </p:spTree>
    <p:extLst>
      <p:ext uri="{BB962C8B-B14F-4D97-AF65-F5344CB8AC3E}">
        <p14:creationId xmlns:p14="http://schemas.microsoft.com/office/powerpoint/2010/main" val="256059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0A27B-485C-4D28-A78E-0A0927C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9" y="1682730"/>
            <a:ext cx="8949491" cy="447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2882E0-F48E-405F-AF2C-42027767395B}"/>
              </a:ext>
            </a:extLst>
          </p:cNvPr>
          <p:cNvSpPr/>
          <p:nvPr/>
        </p:nvSpPr>
        <p:spPr>
          <a:xfrm>
            <a:off x="428625" y="2752725"/>
            <a:ext cx="11325225" cy="3743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1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0A27B-485C-4D28-A78E-0A0927C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9" y="1682730"/>
            <a:ext cx="8949491" cy="44707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2882E0-F48E-405F-AF2C-42027767395B}"/>
              </a:ext>
            </a:extLst>
          </p:cNvPr>
          <p:cNvSpPr/>
          <p:nvPr/>
        </p:nvSpPr>
        <p:spPr>
          <a:xfrm>
            <a:off x="433387" y="2768610"/>
            <a:ext cx="11325225" cy="132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A51638-615B-45C5-82D7-4259FAD83536}"/>
              </a:ext>
            </a:extLst>
          </p:cNvPr>
          <p:cNvSpPr/>
          <p:nvPr/>
        </p:nvSpPr>
        <p:spPr>
          <a:xfrm>
            <a:off x="433387" y="5089545"/>
            <a:ext cx="11325225" cy="606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2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0A27B-485C-4D28-A78E-0A0927C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9" y="1682730"/>
            <a:ext cx="8949491" cy="4470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364B21-7BA7-4593-A352-C971D9596CAC}"/>
              </a:ext>
            </a:extLst>
          </p:cNvPr>
          <p:cNvSpPr/>
          <p:nvPr/>
        </p:nvSpPr>
        <p:spPr>
          <a:xfrm>
            <a:off x="433387" y="5089545"/>
            <a:ext cx="11325225" cy="606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55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0A27B-485C-4D28-A78E-0A0927C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9" y="1682730"/>
            <a:ext cx="8949491" cy="44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 감지하는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A0A27B-485C-4D28-A78E-0A0927C23B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51709" y="1682730"/>
            <a:ext cx="8949491" cy="4470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798E98-73F4-470F-8D01-55969CF1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417" y="2700197"/>
            <a:ext cx="7278116" cy="201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83EC88-AACD-4834-A218-EB9EC3193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315" y="1919287"/>
            <a:ext cx="3326104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9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방향키를 눌렀을 때에 플레이어를 움직이게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AFFDB-9A2B-4D86-A519-035DB246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78" y="2247900"/>
            <a:ext cx="3691644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FFD09-4583-46DB-9481-1C5F2CC9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8" y="1042707"/>
            <a:ext cx="10794086" cy="3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2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5BEFD-3C6D-48E3-8931-C26AFAC7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4" y="964012"/>
            <a:ext cx="9697221" cy="56594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2A8B16-D8E1-4BE3-AEE9-18B56ECED1E3}"/>
              </a:ext>
            </a:extLst>
          </p:cNvPr>
          <p:cNvSpPr/>
          <p:nvPr/>
        </p:nvSpPr>
        <p:spPr>
          <a:xfrm>
            <a:off x="370704" y="4438650"/>
            <a:ext cx="6934971" cy="1455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4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s.GameWindow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제목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폭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높이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색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제목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폭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높이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색으로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게임 창을 만들어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42450-298C-4A94-B43A-8D3544F7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653953"/>
            <a:ext cx="11016821" cy="100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A0285-0801-4D9B-9A37-01779B1BEF28}"/>
              </a:ext>
            </a:extLst>
          </p:cNvPr>
          <p:cNvSpPr txBox="1"/>
          <p:nvPr/>
        </p:nvSpPr>
        <p:spPr>
          <a:xfrm>
            <a:off x="9515475" y="5662028"/>
            <a:ext cx="112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삼</a:t>
            </a:r>
            <a:r>
              <a:rPr lang="ko-KR" altLang="en-US" sz="2400" b="1" dirty="0">
                <a:solidFill>
                  <a:srgbClr val="00B812"/>
                </a:solidFill>
              </a:rPr>
              <a:t>원</a:t>
            </a:r>
            <a:r>
              <a:rPr lang="ko-KR" altLang="en-US" sz="2400" b="1" dirty="0">
                <a:solidFill>
                  <a:srgbClr val="1F01FF"/>
                </a:solidFill>
              </a:rPr>
              <a:t>색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3164D-E0AC-4567-BF95-47B1895E26D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BBA16-8FF9-4610-B0A8-49EFB95CFB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936591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5BEFD-3C6D-48E3-8931-C26AFAC7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4" y="964012"/>
            <a:ext cx="9697221" cy="56594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2A8B16-D8E1-4BE3-AEE9-18B56ECED1E3}"/>
              </a:ext>
            </a:extLst>
          </p:cNvPr>
          <p:cNvSpPr/>
          <p:nvPr/>
        </p:nvSpPr>
        <p:spPr>
          <a:xfrm>
            <a:off x="370704" y="4876800"/>
            <a:ext cx="6934971" cy="1017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75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5BEFD-3C6D-48E3-8931-C26AFAC7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4" y="964012"/>
            <a:ext cx="9697221" cy="56594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2A8B16-D8E1-4BE3-AEE9-18B56ECED1E3}"/>
              </a:ext>
            </a:extLst>
          </p:cNvPr>
          <p:cNvSpPr/>
          <p:nvPr/>
        </p:nvSpPr>
        <p:spPr>
          <a:xfrm>
            <a:off x="370704" y="5267324"/>
            <a:ext cx="6934971" cy="626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63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5BEFD-3C6D-48E3-8931-C26AFAC7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4" y="964012"/>
            <a:ext cx="9697221" cy="56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9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CF5E6-FC09-4342-B056-24F10655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86" y="1113623"/>
            <a:ext cx="8078327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85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CF5E6-FC09-4342-B056-24F10655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86" y="1113623"/>
            <a:ext cx="8078327" cy="5744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607015-9D83-49E0-9FAA-BD1605C6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369" y="1304924"/>
            <a:ext cx="4775262" cy="4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6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75129" y="183335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GameWindow.get_random_edge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창 테두리의 </a:t>
            </a:r>
            <a:r>
              <a:rPr lang="ko-KR" altLang="en-US" sz="3600" dirty="0" err="1">
                <a:solidFill>
                  <a:srgbClr val="AA7C38"/>
                </a:solidFill>
              </a:rPr>
              <a:t>랜덤한</a:t>
            </a:r>
            <a:r>
              <a:rPr lang="ko-KR" altLang="en-US" sz="3600" dirty="0">
                <a:solidFill>
                  <a:srgbClr val="AA7C38"/>
                </a:solidFill>
              </a:rPr>
              <a:t> 위치를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 테두리의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 구하는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A12E1B-0984-4093-8A23-CD800519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29" y="3660014"/>
            <a:ext cx="9048144" cy="19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4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 테두리의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 구하는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28010-E14B-4C7F-90EC-1B1F817F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66" y="1753799"/>
            <a:ext cx="3505668" cy="3636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74CB08-6875-45F9-9E2C-9AB5ED4F28F9}"/>
              </a:ext>
            </a:extLst>
          </p:cNvPr>
          <p:cNvSpPr/>
          <p:nvPr/>
        </p:nvSpPr>
        <p:spPr>
          <a:xfrm>
            <a:off x="4343166" y="1901936"/>
            <a:ext cx="3495676" cy="344904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D53E7-12A6-4D31-B5C9-43CC86B49697}"/>
              </a:ext>
            </a:extLst>
          </p:cNvPr>
          <p:cNvSpPr txBox="1"/>
          <p:nvPr/>
        </p:nvSpPr>
        <p:spPr>
          <a:xfrm>
            <a:off x="0" y="56624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빨간 곳</a:t>
            </a:r>
            <a:r>
              <a:rPr lang="ko-KR" altLang="en-US" sz="3600" dirty="0">
                <a:solidFill>
                  <a:schemeClr val="accent6">
                    <a:lumMod val="50000"/>
                  </a:schemeClr>
                </a:solidFill>
              </a:rPr>
              <a:t>의 위치가 랜덤하게 나온다</a:t>
            </a:r>
            <a:r>
              <a:rPr lang="en-US" altLang="ko-KR" sz="36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altLang="ko-KR" sz="2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65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 테두리의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 구하는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872F6-E4A9-4E9C-8D0D-25DF357A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7" y="1457050"/>
            <a:ext cx="9320984" cy="3323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955CB-E41E-4E8D-BE3D-9BEB5A7FE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8" y="1447523"/>
            <a:ext cx="9346413" cy="33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6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 테두리의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 구하는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872F6-E4A9-4E9C-8D0D-25DF357A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7" y="1457050"/>
            <a:ext cx="9320984" cy="33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9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 테두리의 </a:t>
            </a:r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위치 구하는 법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2251A-511E-411D-BDAA-8D9459D4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21" y="5028945"/>
            <a:ext cx="4706007" cy="1829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872F6-E4A9-4E9C-8D0D-25DF357A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7" y="1457050"/>
            <a:ext cx="9320984" cy="33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45641" y="1551563"/>
            <a:ext cx="115043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accent6">
                    <a:lumMod val="50000"/>
                  </a:schemeClr>
                </a:solidFill>
              </a:rPr>
              <a:t>s.GameText</a:t>
            </a:r>
            <a: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내용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 가로위치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세로위치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색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크기 </a:t>
            </a:r>
            <a: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위치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크기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색으로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ko-KR" altLang="en-US" sz="3600" dirty="0">
                <a:solidFill>
                  <a:srgbClr val="AA7C38"/>
                </a:solidFill>
              </a:rPr>
              <a:t>글자를 만들어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9E6AB-77F4-486B-BA43-70B45DF1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10" y="4203850"/>
            <a:ext cx="11230380" cy="11025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CDDD1A-2C2E-486B-83B5-52DBF07A2AB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104E4-EEE9-41C4-AD57-DA7145359C8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16776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적이 </a:t>
            </a:r>
            <a:r>
              <a:rPr lang="en-US" altLang="ko-KR" sz="3200" b="1" dirty="0">
                <a:solidFill>
                  <a:srgbClr val="7030A0"/>
                </a:solidFill>
              </a:rPr>
              <a:t>2</a:t>
            </a:r>
            <a:r>
              <a:rPr lang="ko-KR" altLang="en-US" sz="3200" b="1" dirty="0">
                <a:solidFill>
                  <a:srgbClr val="7030A0"/>
                </a:solidFill>
              </a:rPr>
              <a:t>초에 한번 테두리에 나타나게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B5804-704E-4746-937A-B6CE7630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25" y="2101050"/>
            <a:ext cx="3847758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83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62FA8-5355-4932-A741-DCF58E97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1204845"/>
            <a:ext cx="32198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3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62FA8-5355-4932-A741-DCF58E97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1204845"/>
            <a:ext cx="3219899" cy="9621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1204845"/>
            <a:ext cx="10611300" cy="15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86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62FA8-5355-4932-A741-DCF58E97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1204845"/>
            <a:ext cx="3219899" cy="9621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1204845"/>
            <a:ext cx="10611300" cy="1599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F55D30-D31A-4D00-9000-81448DD17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174" y="1352549"/>
            <a:ext cx="4343651" cy="4505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AC7338-D49E-49ED-B72C-F8E27BE3835C}"/>
              </a:ext>
            </a:extLst>
          </p:cNvPr>
          <p:cNvSpPr txBox="1"/>
          <p:nvPr/>
        </p:nvSpPr>
        <p:spPr>
          <a:xfrm>
            <a:off x="-1" y="600557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0.1</a:t>
            </a:r>
            <a:r>
              <a:rPr lang="ko-KR" altLang="en-US" sz="2400" b="1" dirty="0">
                <a:solidFill>
                  <a:srgbClr val="FF0000"/>
                </a:solidFill>
              </a:rPr>
              <a:t>초마다 하나씩 나온다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8841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2157309"/>
            <a:ext cx="10611300" cy="159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276BB-A69A-4BDC-BD27-75BF2370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983156"/>
            <a:ext cx="2514951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A1BCC-2EAF-4BD0-AB3E-5A347370FB7F}"/>
              </a:ext>
            </a:extLst>
          </p:cNvPr>
          <p:cNvSpPr txBox="1"/>
          <p:nvPr/>
        </p:nvSpPr>
        <p:spPr>
          <a:xfrm>
            <a:off x="790350" y="1516377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4973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2157309"/>
            <a:ext cx="10611300" cy="159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276BB-A69A-4BDC-BD27-75BF2370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983156"/>
            <a:ext cx="2514951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A1BCC-2EAF-4BD0-AB3E-5A347370FB7F}"/>
              </a:ext>
            </a:extLst>
          </p:cNvPr>
          <p:cNvSpPr txBox="1"/>
          <p:nvPr/>
        </p:nvSpPr>
        <p:spPr>
          <a:xfrm>
            <a:off x="790350" y="1516377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20206-D85C-41F4-A5F7-A5EE0FFA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1" y="2182936"/>
            <a:ext cx="10611300" cy="28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2157309"/>
            <a:ext cx="10611300" cy="159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276BB-A69A-4BDC-BD27-75BF2370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983156"/>
            <a:ext cx="2514951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A1BCC-2EAF-4BD0-AB3E-5A347370FB7F}"/>
              </a:ext>
            </a:extLst>
          </p:cNvPr>
          <p:cNvSpPr txBox="1"/>
          <p:nvPr/>
        </p:nvSpPr>
        <p:spPr>
          <a:xfrm>
            <a:off x="790350" y="1516377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20206-D85C-41F4-A5F7-A5EE0FFA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1" y="2182936"/>
            <a:ext cx="10611300" cy="2820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A1655-866C-4ABD-BA9E-5FA578296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49" y="2157310"/>
            <a:ext cx="11435382" cy="31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57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A9E06-20CB-4B86-981D-F5C2F26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50" y="2157309"/>
            <a:ext cx="10611300" cy="159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A276BB-A69A-4BDC-BD27-75BF2370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0" y="983156"/>
            <a:ext cx="2514951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A1BCC-2EAF-4BD0-AB3E-5A347370FB7F}"/>
              </a:ext>
            </a:extLst>
          </p:cNvPr>
          <p:cNvSpPr txBox="1"/>
          <p:nvPr/>
        </p:nvSpPr>
        <p:spPr>
          <a:xfrm>
            <a:off x="790350" y="1516377"/>
            <a:ext cx="4105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20206-D85C-41F4-A5F7-A5EE0FFA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51" y="2182936"/>
            <a:ext cx="10611300" cy="2820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8A1655-866C-4ABD-BA9E-5FA578296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49" y="2157310"/>
            <a:ext cx="11435382" cy="3184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395DB-A8FF-4FCE-8198-1830469DF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495" y="1209258"/>
            <a:ext cx="491300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18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65604" y="21572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GameText.set_text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내용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글자의 내용을 바꾼다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GameText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내용 바꾸는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F0DA8-B273-410E-9F23-1C6061F1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6" y="3793364"/>
            <a:ext cx="1083143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체력을 만들고 오른쪽 위에 표시되게 하자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784AE-B802-4FEC-B5A6-1AAF59E7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190" y="2101050"/>
            <a:ext cx="4097620" cy="42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GameWindow.start_loop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함수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시간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함수를 시간마다 반복한다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A6F4EA-E5F7-4416-B204-D9B567A08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576026"/>
            <a:ext cx="8182944" cy="11516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D77B1-11A9-40F5-BB4C-635E1E04E0A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E193-57AC-4DCD-B2D2-46F5D2695D0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322744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84B4-D2D0-4572-A8B7-614015731B65}"/>
              </a:ext>
            </a:extLst>
          </p:cNvPr>
          <p:cNvSpPr/>
          <p:nvPr/>
        </p:nvSpPr>
        <p:spPr>
          <a:xfrm>
            <a:off x="419100" y="2076450"/>
            <a:ext cx="8486775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0EC2-B99F-4008-8E77-F9B5EE7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783388"/>
            <a:ext cx="9705975" cy="52164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29174-DF24-4A82-9D1D-74DAC8F970EC}"/>
              </a:ext>
            </a:extLst>
          </p:cNvPr>
          <p:cNvSpPr/>
          <p:nvPr/>
        </p:nvSpPr>
        <p:spPr>
          <a:xfrm>
            <a:off x="317500" y="2076450"/>
            <a:ext cx="8486775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17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84B4-D2D0-4572-A8B7-614015731B65}"/>
              </a:ext>
            </a:extLst>
          </p:cNvPr>
          <p:cNvSpPr/>
          <p:nvPr/>
        </p:nvSpPr>
        <p:spPr>
          <a:xfrm>
            <a:off x="419100" y="2076450"/>
            <a:ext cx="8486775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0EC2-B99F-4008-8E77-F9B5EE7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783388"/>
            <a:ext cx="9705975" cy="52164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29174-DF24-4A82-9D1D-74DAC8F970EC}"/>
              </a:ext>
            </a:extLst>
          </p:cNvPr>
          <p:cNvSpPr/>
          <p:nvPr/>
        </p:nvSpPr>
        <p:spPr>
          <a:xfrm>
            <a:off x="317500" y="2565400"/>
            <a:ext cx="8486775" cy="44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916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84B4-D2D0-4572-A8B7-614015731B65}"/>
              </a:ext>
            </a:extLst>
          </p:cNvPr>
          <p:cNvSpPr/>
          <p:nvPr/>
        </p:nvSpPr>
        <p:spPr>
          <a:xfrm>
            <a:off x="419100" y="2076450"/>
            <a:ext cx="8486775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0EC2-B99F-4008-8E77-F9B5EE7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783388"/>
            <a:ext cx="9705975" cy="521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76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84B4-D2D0-4572-A8B7-614015731B65}"/>
              </a:ext>
            </a:extLst>
          </p:cNvPr>
          <p:cNvSpPr/>
          <p:nvPr/>
        </p:nvSpPr>
        <p:spPr>
          <a:xfrm>
            <a:off x="419100" y="2076450"/>
            <a:ext cx="8486775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0EC2-B99F-4008-8E77-F9B5EE7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783388"/>
            <a:ext cx="9705975" cy="52164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69E82F-3C2A-4257-BBCF-C699061AC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783387"/>
            <a:ext cx="9877425" cy="5647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827AA3-7A53-4865-8A02-5998E976E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273" y="4088866"/>
            <a:ext cx="641625" cy="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85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484B4-D2D0-4572-A8B7-614015731B65}"/>
              </a:ext>
            </a:extLst>
          </p:cNvPr>
          <p:cNvSpPr/>
          <p:nvPr/>
        </p:nvSpPr>
        <p:spPr>
          <a:xfrm>
            <a:off x="419100" y="2076450"/>
            <a:ext cx="8486775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0EC2-B99F-4008-8E77-F9B5EE7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783388"/>
            <a:ext cx="9705975" cy="52164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869E82F-3C2A-4257-BBCF-C699061AC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783387"/>
            <a:ext cx="9877425" cy="5647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F31467-9098-4B5C-8C2A-F66E6BDDF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918" y="1312446"/>
            <a:ext cx="4400163" cy="4563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85718-3DF8-4F2A-89B1-4BDAB7E2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273" y="4088866"/>
            <a:ext cx="641625" cy="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54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565579" y="2242934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GameWindow.get_direction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시작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끝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200" dirty="0">
                <a:solidFill>
                  <a:srgbClr val="AA7C38"/>
                </a:solidFill>
              </a:rPr>
              <a:t>시작에서 끝으로 향하는 방향을 구한다</a:t>
            </a:r>
            <a:r>
              <a:rPr lang="en-US" altLang="ko-KR" sz="3200" dirty="0">
                <a:solidFill>
                  <a:srgbClr val="AA7C38"/>
                </a:solidFill>
              </a:rPr>
              <a:t>. </a:t>
            </a:r>
            <a:r>
              <a:rPr lang="ko-KR" altLang="en-US" sz="3200" dirty="0">
                <a:solidFill>
                  <a:srgbClr val="AA7C38"/>
                </a:solidFill>
              </a:rPr>
              <a:t>단 크기는 항상 </a:t>
            </a:r>
            <a:r>
              <a:rPr lang="en-US" altLang="ko-KR" sz="3200" dirty="0">
                <a:solidFill>
                  <a:srgbClr val="AA7C38"/>
                </a:solidFill>
              </a:rPr>
              <a:t>1</a:t>
            </a:r>
            <a:r>
              <a:rPr lang="ko-KR" altLang="en-US" sz="3200" dirty="0">
                <a:solidFill>
                  <a:srgbClr val="AA7C38"/>
                </a:solidFill>
              </a:rPr>
              <a:t>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물체로의 방향 구하는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EBF3D-A904-4030-A421-8673B614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9" y="3917189"/>
            <a:ext cx="10620858" cy="10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42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물체로의 방향 구하는 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DA77C-2A50-451F-A599-7898E8630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30" y="4206126"/>
            <a:ext cx="333422" cy="66684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B24E60-0545-44DA-AD6E-6B4788726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19" y="2150385"/>
            <a:ext cx="476443" cy="476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014ED-8772-4EBA-BCDE-2FAF4BD45546}"/>
              </a:ext>
            </a:extLst>
          </p:cNvPr>
          <p:cNvSpPr txBox="1"/>
          <p:nvPr/>
        </p:nvSpPr>
        <p:spPr>
          <a:xfrm>
            <a:off x="2539741" y="4354881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(0, 100)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DBE50-A590-4287-93CC-6FCA93673A45}"/>
              </a:ext>
            </a:extLst>
          </p:cNvPr>
          <p:cNvSpPr txBox="1"/>
          <p:nvPr/>
        </p:nvSpPr>
        <p:spPr>
          <a:xfrm>
            <a:off x="4863841" y="220394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(100, 0)</a:t>
            </a:r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31F2C-B622-455D-854B-34E8D1FAC6EC}"/>
              </a:ext>
            </a:extLst>
          </p:cNvPr>
          <p:cNvCxnSpPr/>
          <p:nvPr/>
        </p:nvCxnSpPr>
        <p:spPr>
          <a:xfrm flipV="1">
            <a:off x="2768341" y="2739226"/>
            <a:ext cx="1308100" cy="1206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0419B8-5960-4E34-AFA5-84DC1D413D23}"/>
              </a:ext>
            </a:extLst>
          </p:cNvPr>
          <p:cNvSpPr txBox="1"/>
          <p:nvPr/>
        </p:nvSpPr>
        <p:spPr>
          <a:xfrm>
            <a:off x="6460415" y="2785221"/>
            <a:ext cx="453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AA7C38"/>
                </a:solidFill>
              </a:rPr>
              <a:t>차이 </a:t>
            </a:r>
            <a:r>
              <a:rPr lang="en-US" altLang="ko-KR" sz="3600" b="1" dirty="0">
                <a:solidFill>
                  <a:srgbClr val="AA7C38"/>
                </a:solidFill>
              </a:rPr>
              <a:t>= </a:t>
            </a:r>
            <a:r>
              <a:rPr lang="en-US" altLang="ko-KR" sz="3600" dirty="0">
                <a:solidFill>
                  <a:srgbClr val="AA7C38"/>
                </a:solidFill>
              </a:rPr>
              <a:t>(100, -100)</a:t>
            </a:r>
          </a:p>
          <a:p>
            <a:r>
              <a:rPr lang="ko-KR" altLang="en-US" sz="3600" b="1" dirty="0">
                <a:solidFill>
                  <a:srgbClr val="AA7C38"/>
                </a:solidFill>
              </a:rPr>
              <a:t>방향 </a:t>
            </a:r>
            <a:r>
              <a:rPr lang="en-US" altLang="ko-KR" sz="3600" b="1" dirty="0">
                <a:solidFill>
                  <a:srgbClr val="AA7C38"/>
                </a:solidFill>
              </a:rPr>
              <a:t>= </a:t>
            </a:r>
            <a:r>
              <a:rPr lang="en-US" altLang="ko-KR" sz="3600" dirty="0">
                <a:solidFill>
                  <a:srgbClr val="AA7C38"/>
                </a:solidFill>
              </a:rPr>
              <a:t>(0.7, -0.7)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1E384-400D-42DE-909B-5F6E23A05FD7}"/>
              </a:ext>
            </a:extLst>
          </p:cNvPr>
          <p:cNvSpPr txBox="1"/>
          <p:nvPr/>
        </p:nvSpPr>
        <p:spPr>
          <a:xfrm>
            <a:off x="0" y="53129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6">
                    <a:lumMod val="50000"/>
                  </a:schemeClr>
                </a:solidFill>
              </a:rPr>
              <a:t>window.get_direction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(character, enemy)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[0.7, -0.7]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를 뱉는다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23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적들이 나를 따라오게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8EC42-6D9E-4453-8B59-F4FF21C0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63" y="2034074"/>
            <a:ext cx="3949873" cy="40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C0600B-8AB0-4C85-8688-B6EAEABA7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573" y="1779101"/>
            <a:ext cx="641625" cy="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7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10503-C0C9-4832-A3B6-1D3B9FF0E5C5}"/>
              </a:ext>
            </a:extLst>
          </p:cNvPr>
          <p:cNvSpPr/>
          <p:nvPr/>
        </p:nvSpPr>
        <p:spPr>
          <a:xfrm>
            <a:off x="1104900" y="4546974"/>
            <a:ext cx="9220200" cy="1894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865EC-CDCD-4BD1-9A27-FBFB77DA9274}"/>
              </a:ext>
            </a:extLst>
          </p:cNvPr>
          <p:cNvSpPr/>
          <p:nvPr/>
        </p:nvSpPr>
        <p:spPr>
          <a:xfrm>
            <a:off x="2692400" y="2211260"/>
            <a:ext cx="2146300" cy="404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ECC399-F468-4914-A544-E579B3BFB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400" y="2208084"/>
            <a:ext cx="641625" cy="3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45641" y="1551563"/>
            <a:ext cx="11504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solidFill>
                  <a:schemeClr val="accent6">
                    <a:lumMod val="50000"/>
                  </a:schemeClr>
                </a:solidFill>
              </a:rPr>
              <a:t>GameWindow.mouse_x</a:t>
            </a:r>
            <a:br>
              <a:rPr lang="en-US" altLang="ko-KR" sz="4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마우스의 가로 위치를 가져온다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en-US" altLang="ko-KR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85275-8242-49C9-AD68-DAD4645BE89E}"/>
              </a:ext>
            </a:extLst>
          </p:cNvPr>
          <p:cNvSpPr/>
          <p:nvPr/>
        </p:nvSpPr>
        <p:spPr>
          <a:xfrm>
            <a:off x="445641" y="2964792"/>
            <a:ext cx="6832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4400" b="1" dirty="0" err="1">
                <a:solidFill>
                  <a:srgbClr val="70AD47">
                    <a:lumMod val="50000"/>
                  </a:srgbClr>
                </a:solidFill>
              </a:rPr>
              <a:t>GameWindow.mouse_y</a:t>
            </a:r>
            <a:endParaRPr lang="en-US" altLang="ko-KR" sz="4400" b="1" dirty="0">
              <a:solidFill>
                <a:srgbClr val="70AD47">
                  <a:lumMod val="50000"/>
                </a:srgbClr>
              </a:solidFill>
            </a:endParaRPr>
          </a:p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마우스의 세로 위치를 가져온다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en-US" altLang="ko-KR" sz="3600" b="1" dirty="0">
              <a:solidFill>
                <a:srgbClr val="70AD47">
                  <a:lumMod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C461E2-E43E-4770-ACF1-544D56F9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8" y="4890441"/>
            <a:ext cx="5142251" cy="10708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6A0E65-8A4C-41C7-9026-D1FCEC5F91B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2285C-26C9-46FF-B132-6B5FE58FAF78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6912961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10503-C0C9-4832-A3B6-1D3B9FF0E5C5}"/>
              </a:ext>
            </a:extLst>
          </p:cNvPr>
          <p:cNvSpPr/>
          <p:nvPr/>
        </p:nvSpPr>
        <p:spPr>
          <a:xfrm>
            <a:off x="1104900" y="4546974"/>
            <a:ext cx="9220200" cy="1894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CB5C8-872F-4525-85E2-1DAF065D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1" y="2131477"/>
            <a:ext cx="4102100" cy="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160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10503-C0C9-4832-A3B6-1D3B9FF0E5C5}"/>
              </a:ext>
            </a:extLst>
          </p:cNvPr>
          <p:cNvSpPr/>
          <p:nvPr/>
        </p:nvSpPr>
        <p:spPr>
          <a:xfrm>
            <a:off x="1104900" y="5016500"/>
            <a:ext cx="9220200" cy="1424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E947C7-3111-4101-BF85-EF7877972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1" y="2131477"/>
            <a:ext cx="4102100" cy="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21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10503-C0C9-4832-A3B6-1D3B9FF0E5C5}"/>
              </a:ext>
            </a:extLst>
          </p:cNvPr>
          <p:cNvSpPr/>
          <p:nvPr/>
        </p:nvSpPr>
        <p:spPr>
          <a:xfrm>
            <a:off x="1104900" y="5295900"/>
            <a:ext cx="9220200" cy="1145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B63481-1749-4415-9945-2991E638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1" y="2131477"/>
            <a:ext cx="4102100" cy="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0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110503-C0C9-4832-A3B6-1D3B9FF0E5C5}"/>
              </a:ext>
            </a:extLst>
          </p:cNvPr>
          <p:cNvSpPr/>
          <p:nvPr/>
        </p:nvSpPr>
        <p:spPr>
          <a:xfrm>
            <a:off x="1104900" y="5803152"/>
            <a:ext cx="9220200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43872D-A59E-413D-B844-E1D850C20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1" y="2131477"/>
            <a:ext cx="4102100" cy="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4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7F163-B730-4554-8429-3D5F2CD1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1" y="2131477"/>
            <a:ext cx="4102100" cy="4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05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A25144-04AE-41C7-97FC-4AED9C01E270}"/>
              </a:ext>
            </a:extLst>
          </p:cNvPr>
          <p:cNvSpPr/>
          <p:nvPr/>
        </p:nvSpPr>
        <p:spPr>
          <a:xfrm>
            <a:off x="2085975" y="3838574"/>
            <a:ext cx="8486775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10FC1-2871-4CA9-BFAD-3F6E979ABA35}"/>
              </a:ext>
            </a:extLst>
          </p:cNvPr>
          <p:cNvSpPr/>
          <p:nvPr/>
        </p:nvSpPr>
        <p:spPr>
          <a:xfrm>
            <a:off x="419100" y="5191125"/>
            <a:ext cx="8486775" cy="50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11F42-EE25-4D29-9495-67515925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59356"/>
            <a:ext cx="10106025" cy="3198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2C3832-A068-400E-920F-5BA19A848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59356"/>
            <a:ext cx="10242550" cy="530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609DF8-E403-4D7F-9AC7-DCD01A46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481" y="1279400"/>
            <a:ext cx="4807037" cy="49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82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516336" y="2326910"/>
            <a:ext cx="11504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GameWindow.get_distance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a, b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3200" dirty="0">
                <a:solidFill>
                  <a:srgbClr val="AA7C38"/>
                </a:solidFill>
              </a:rPr>
              <a:t>a</a:t>
            </a:r>
            <a:r>
              <a:rPr lang="ko-KR" altLang="en-US" sz="3200" dirty="0">
                <a:solidFill>
                  <a:srgbClr val="AA7C38"/>
                </a:solidFill>
              </a:rPr>
              <a:t>와 </a:t>
            </a:r>
            <a:r>
              <a:rPr lang="en-US" altLang="ko-KR" sz="3200" dirty="0">
                <a:solidFill>
                  <a:srgbClr val="AA7C38"/>
                </a:solidFill>
              </a:rPr>
              <a:t>b</a:t>
            </a:r>
            <a:r>
              <a:rPr lang="ko-KR" altLang="en-US" sz="3200" dirty="0">
                <a:solidFill>
                  <a:srgbClr val="AA7C38"/>
                </a:solidFill>
              </a:rPr>
              <a:t>의 거리를 뱉는다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물체의 거리 구하는 법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DCD432-F9DB-4400-AC72-2808888E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86" y="3917652"/>
            <a:ext cx="1105054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5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물체의 거리 구하는 법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DA77C-2A50-451F-A599-7898E8630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30" y="4206126"/>
            <a:ext cx="333422" cy="66684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B24E60-0545-44DA-AD6E-6B4788726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19" y="2150385"/>
            <a:ext cx="476443" cy="476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014ED-8772-4EBA-BCDE-2FAF4BD45546}"/>
              </a:ext>
            </a:extLst>
          </p:cNvPr>
          <p:cNvSpPr txBox="1"/>
          <p:nvPr/>
        </p:nvSpPr>
        <p:spPr>
          <a:xfrm>
            <a:off x="2539741" y="4354881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(0, 100)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DBE50-A590-4287-93CC-6FCA93673A45}"/>
              </a:ext>
            </a:extLst>
          </p:cNvPr>
          <p:cNvSpPr txBox="1"/>
          <p:nvPr/>
        </p:nvSpPr>
        <p:spPr>
          <a:xfrm>
            <a:off x="4863841" y="220394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(100, 0)</a:t>
            </a:r>
            <a:endParaRPr lang="ko-KR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31F2C-B622-455D-854B-34E8D1FAC6EC}"/>
              </a:ext>
            </a:extLst>
          </p:cNvPr>
          <p:cNvCxnSpPr/>
          <p:nvPr/>
        </p:nvCxnSpPr>
        <p:spPr>
          <a:xfrm flipV="1">
            <a:off x="2768341" y="2739226"/>
            <a:ext cx="1308100" cy="1206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0419B8-5960-4E34-AFA5-84DC1D413D23}"/>
              </a:ext>
            </a:extLst>
          </p:cNvPr>
          <p:cNvSpPr txBox="1"/>
          <p:nvPr/>
        </p:nvSpPr>
        <p:spPr>
          <a:xfrm>
            <a:off x="6460415" y="2785221"/>
            <a:ext cx="453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AA7C38"/>
                </a:solidFill>
              </a:rPr>
              <a:t>차이 </a:t>
            </a:r>
            <a:r>
              <a:rPr lang="en-US" altLang="ko-KR" sz="3600" b="1" dirty="0">
                <a:solidFill>
                  <a:srgbClr val="AA7C38"/>
                </a:solidFill>
              </a:rPr>
              <a:t>= </a:t>
            </a:r>
            <a:r>
              <a:rPr lang="en-US" altLang="ko-KR" sz="3600" dirty="0">
                <a:solidFill>
                  <a:srgbClr val="AA7C38"/>
                </a:solidFill>
              </a:rPr>
              <a:t>(100, -100)</a:t>
            </a:r>
          </a:p>
          <a:p>
            <a:r>
              <a:rPr lang="ko-KR" altLang="en-US" sz="3600" b="1" dirty="0">
                <a:solidFill>
                  <a:srgbClr val="AA7C38"/>
                </a:solidFill>
              </a:rPr>
              <a:t>거리 </a:t>
            </a:r>
            <a:r>
              <a:rPr lang="en-US" altLang="ko-KR" sz="3600" b="1" dirty="0">
                <a:solidFill>
                  <a:srgbClr val="AA7C38"/>
                </a:solidFill>
              </a:rPr>
              <a:t>= </a:t>
            </a:r>
            <a:r>
              <a:rPr lang="en-US" altLang="ko-KR" sz="3600" dirty="0">
                <a:solidFill>
                  <a:srgbClr val="AA7C38"/>
                </a:solidFill>
              </a:rPr>
              <a:t>141.42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1E384-400D-42DE-909B-5F6E23A05FD7}"/>
              </a:ext>
            </a:extLst>
          </p:cNvPr>
          <p:cNvSpPr txBox="1"/>
          <p:nvPr/>
        </p:nvSpPr>
        <p:spPr>
          <a:xfrm>
            <a:off x="0" y="53129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6">
                    <a:lumMod val="50000"/>
                  </a:schemeClr>
                </a:solidFill>
              </a:rPr>
              <a:t>window.get_distance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(character, enemy)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는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141.42 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를 뱉는다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82CB4-E706-4B70-9DAC-9E36DD99D233}"/>
              </a:ext>
            </a:extLst>
          </p:cNvPr>
          <p:cNvSpPr txBox="1"/>
          <p:nvPr/>
        </p:nvSpPr>
        <p:spPr>
          <a:xfrm rot="19064732">
            <a:off x="2360555" y="2940049"/>
            <a:ext cx="179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141.421356…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7146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적에게 닿으면 체력이 닳고 적이 사라지게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8EC42-6D9E-4453-8B59-F4FF21C00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63" y="2034074"/>
            <a:ext cx="3949873" cy="40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7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EFF5C-C474-4592-8B6D-B7F51B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783387"/>
            <a:ext cx="10336067" cy="4305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AEE2EC-BAF1-4EE1-8703-2C5D0CDDB839}"/>
              </a:ext>
            </a:extLst>
          </p:cNvPr>
          <p:cNvSpPr/>
          <p:nvPr/>
        </p:nvSpPr>
        <p:spPr>
          <a:xfrm>
            <a:off x="1320800" y="2527300"/>
            <a:ext cx="9549533" cy="2561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5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A.move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가로 움직임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세로 움직임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주어진 움직임 만큼 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움직인다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59D4E-AEC2-4C5A-8E11-792A6382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3890089"/>
            <a:ext cx="11016821" cy="17373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5FB843-2E77-4800-BEC9-8604F628E62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C4AAF-C97A-4CDC-B543-23D062F366FD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605005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EFF5C-C474-4592-8B6D-B7F51B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783387"/>
            <a:ext cx="10336067" cy="4305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AEE2EC-BAF1-4EE1-8703-2C5D0CDDB839}"/>
              </a:ext>
            </a:extLst>
          </p:cNvPr>
          <p:cNvSpPr/>
          <p:nvPr/>
        </p:nvSpPr>
        <p:spPr>
          <a:xfrm>
            <a:off x="1320800" y="2997200"/>
            <a:ext cx="9549533" cy="20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10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EFF5C-C474-4592-8B6D-B7F51B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783387"/>
            <a:ext cx="10336067" cy="4305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AEE2EC-BAF1-4EE1-8703-2C5D0CDDB839}"/>
              </a:ext>
            </a:extLst>
          </p:cNvPr>
          <p:cNvSpPr/>
          <p:nvPr/>
        </p:nvSpPr>
        <p:spPr>
          <a:xfrm>
            <a:off x="1320800" y="3543300"/>
            <a:ext cx="9549533" cy="1545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16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EFF5C-C474-4592-8B6D-B7F51B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783387"/>
            <a:ext cx="1033606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1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EFF5C-C474-4592-8B6D-B7F51BC8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" y="783387"/>
            <a:ext cx="10336067" cy="4305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551848-8986-40C3-A7FD-CAA9AD06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25" y="1024130"/>
            <a:ext cx="5134750" cy="53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5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541736" y="1831610"/>
            <a:ext cx="11504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GameObject.is_outside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3200" dirty="0" err="1">
                <a:solidFill>
                  <a:srgbClr val="AA7C38"/>
                </a:solidFill>
              </a:rPr>
              <a:t>GameText</a:t>
            </a:r>
            <a:r>
              <a:rPr lang="ko-KR" altLang="en-US" sz="3200" dirty="0">
                <a:solidFill>
                  <a:srgbClr val="AA7C38"/>
                </a:solidFill>
              </a:rPr>
              <a:t>나 </a:t>
            </a:r>
            <a:r>
              <a:rPr lang="en-US" altLang="ko-KR" sz="3200" dirty="0" err="1">
                <a:solidFill>
                  <a:srgbClr val="AA7C38"/>
                </a:solidFill>
              </a:rPr>
              <a:t>GameImage</a:t>
            </a:r>
            <a:r>
              <a:rPr lang="ko-KR" altLang="en-US" sz="3200" dirty="0">
                <a:solidFill>
                  <a:srgbClr val="AA7C38"/>
                </a:solidFill>
              </a:rPr>
              <a:t>가 창 밖에 있는 지를 뱉는다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1" y="75501"/>
            <a:ext cx="116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물체가 창 밖에 있는지 확인하는 법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EF37F-303A-4702-8460-3AF1F966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6" y="3344004"/>
            <a:ext cx="6570264" cy="709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DA256-2B2D-43B9-869F-859F4673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6" y="4414742"/>
            <a:ext cx="3331764" cy="10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89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94298" y="1149831"/>
            <a:ext cx="339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7.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358" y="1149831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b="1" dirty="0">
                <a:solidFill>
                  <a:srgbClr val="7030A0"/>
                </a:solidFill>
              </a:rPr>
              <a:t>총을 쏠 수 있게 만들자</a:t>
            </a:r>
            <a:r>
              <a:rPr lang="en-US" altLang="ko-KR" sz="32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C85A7-5538-4C54-86F1-C4C3AA82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23" y="2101050"/>
            <a:ext cx="3696353" cy="38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84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00CCD-D813-4068-9746-C8E2D7D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53" y="1854843"/>
            <a:ext cx="7341148" cy="50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13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00CCD-D813-4068-9746-C8E2D7D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53" y="1854843"/>
            <a:ext cx="7341148" cy="50158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E1462-34A7-4ECE-A8D3-35F2944F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53" y="1385936"/>
            <a:ext cx="409649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828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84D6E-480C-4707-8A4F-A3441384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74" y="1054100"/>
            <a:ext cx="3883285" cy="5448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AE0063-7C70-4741-B7D0-D5ABD7135A47}"/>
              </a:ext>
            </a:extLst>
          </p:cNvPr>
          <p:cNvSpPr/>
          <p:nvPr/>
        </p:nvSpPr>
        <p:spPr>
          <a:xfrm>
            <a:off x="1358900" y="1752600"/>
            <a:ext cx="31242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9E513-4270-4A47-BF39-10F52245E36C}"/>
              </a:ext>
            </a:extLst>
          </p:cNvPr>
          <p:cNvSpPr/>
          <p:nvPr/>
        </p:nvSpPr>
        <p:spPr>
          <a:xfrm>
            <a:off x="1358900" y="3035300"/>
            <a:ext cx="31242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C3F22-3359-4C10-8AFD-A2EC11A4C44A}"/>
              </a:ext>
            </a:extLst>
          </p:cNvPr>
          <p:cNvSpPr/>
          <p:nvPr/>
        </p:nvSpPr>
        <p:spPr>
          <a:xfrm>
            <a:off x="1346200" y="4292600"/>
            <a:ext cx="31242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6334E-1EB7-4AD2-9BBD-2E6436EC6138}"/>
              </a:ext>
            </a:extLst>
          </p:cNvPr>
          <p:cNvSpPr/>
          <p:nvPr/>
        </p:nvSpPr>
        <p:spPr>
          <a:xfrm>
            <a:off x="1358900" y="5524500"/>
            <a:ext cx="3124200" cy="596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03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684D6E-480C-4707-8A4F-A3441384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74" y="1054100"/>
            <a:ext cx="388328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03679" y="17000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A.get_position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의 위치를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3EB1C-B8B2-4D6E-8928-5514EFD8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9" y="4195667"/>
            <a:ext cx="11131121" cy="1292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639876-ADE5-40D1-A71E-947CA30C9E0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0427E-EF10-4A58-8027-CD3C75BF9EA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64945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2622D-D999-4534-8A6C-791AA921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1107723"/>
            <a:ext cx="657316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291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EF41F-C637-43A5-9083-409573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" y="1199860"/>
            <a:ext cx="6630325" cy="41534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FBD1B5-03F3-4486-864A-1587CC704E61}"/>
              </a:ext>
            </a:extLst>
          </p:cNvPr>
          <p:cNvSpPr/>
          <p:nvPr/>
        </p:nvSpPr>
        <p:spPr>
          <a:xfrm>
            <a:off x="1447800" y="1657377"/>
            <a:ext cx="4546600" cy="61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36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EF41F-C637-43A5-9083-409573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" y="1199860"/>
            <a:ext cx="6630325" cy="415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7A3EA-8798-4FE8-95C3-7342D5D0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7" y="1199860"/>
            <a:ext cx="9982663" cy="4584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E2F39-A216-4985-A165-BA60FAE0858C}"/>
              </a:ext>
            </a:extLst>
          </p:cNvPr>
          <p:cNvSpPr/>
          <p:nvPr/>
        </p:nvSpPr>
        <p:spPr>
          <a:xfrm>
            <a:off x="1384300" y="2463800"/>
            <a:ext cx="9410700" cy="783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3BFAA-6F49-4340-AE68-69D7C0436AC1}"/>
              </a:ext>
            </a:extLst>
          </p:cNvPr>
          <p:cNvSpPr/>
          <p:nvPr/>
        </p:nvSpPr>
        <p:spPr>
          <a:xfrm>
            <a:off x="4521200" y="1391344"/>
            <a:ext cx="4546600" cy="61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43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EF41F-C637-43A5-9083-409573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" y="1199860"/>
            <a:ext cx="6630325" cy="415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7A3EA-8798-4FE8-95C3-7342D5D0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7" y="1199860"/>
            <a:ext cx="9982663" cy="4584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E2F39-A216-4985-A165-BA60FAE0858C}"/>
              </a:ext>
            </a:extLst>
          </p:cNvPr>
          <p:cNvSpPr/>
          <p:nvPr/>
        </p:nvSpPr>
        <p:spPr>
          <a:xfrm>
            <a:off x="1384300" y="2882900"/>
            <a:ext cx="9410700" cy="36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43BFAA-6F49-4340-AE68-69D7C0436AC1}"/>
              </a:ext>
            </a:extLst>
          </p:cNvPr>
          <p:cNvSpPr/>
          <p:nvPr/>
        </p:nvSpPr>
        <p:spPr>
          <a:xfrm>
            <a:off x="4521200" y="1391344"/>
            <a:ext cx="4546600" cy="618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087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EF41F-C637-43A5-9083-409573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" y="1199860"/>
            <a:ext cx="6630325" cy="415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7A3EA-8798-4FE8-95C3-7342D5D0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7" y="1199860"/>
            <a:ext cx="9982663" cy="458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8CD9E-C942-4110-A3D0-AF8FB2FC57FA}"/>
              </a:ext>
            </a:extLst>
          </p:cNvPr>
          <p:cNvSpPr txBox="1"/>
          <p:nvPr/>
        </p:nvSpPr>
        <p:spPr>
          <a:xfrm>
            <a:off x="5994400" y="2845809"/>
            <a:ext cx="5220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bullet </a:t>
            </a:r>
            <a:r>
              <a:rPr lang="ko-KR" altLang="en-US" sz="36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안에 </a:t>
            </a:r>
            <a:r>
              <a:rPr lang="en-US" altLang="ko-KR" sz="36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dir</a:t>
            </a:r>
            <a:r>
              <a:rPr lang="ko-KR" altLang="en-US" sz="36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이라는 변수를 만든 것</a:t>
            </a:r>
            <a:r>
              <a:rPr lang="en-US" altLang="ko-KR" sz="36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8895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6978F-9EBB-4512-A573-58D9FB0D933F}"/>
              </a:ext>
            </a:extLst>
          </p:cNvPr>
          <p:cNvSpPr/>
          <p:nvPr/>
        </p:nvSpPr>
        <p:spPr>
          <a:xfrm>
            <a:off x="406400" y="3149600"/>
            <a:ext cx="55880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EF41F-C637-43A5-9083-409573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7" y="1199860"/>
            <a:ext cx="6630325" cy="4153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7A3EA-8798-4FE8-95C3-7342D5D02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7" y="1199860"/>
            <a:ext cx="9982663" cy="458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A1E1C-E986-4482-98DA-45D7494CB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37" y="783387"/>
            <a:ext cx="10012172" cy="52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441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A0AB-B464-4FE9-9CB5-7A46A0427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60"/>
          <a:stretch/>
        </p:blipFill>
        <p:spPr>
          <a:xfrm>
            <a:off x="402625" y="783387"/>
            <a:ext cx="8592749" cy="10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05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A0AB-B464-4FE9-9CB5-7A46A0427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60"/>
          <a:stretch/>
        </p:blipFill>
        <p:spPr>
          <a:xfrm>
            <a:off x="402625" y="783387"/>
            <a:ext cx="8592749" cy="10967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CD3125-9FD8-4706-9D79-224F54AA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880167"/>
            <a:ext cx="5468113" cy="4134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81811-15F6-4ACA-924F-6ED7850AE2E1}"/>
              </a:ext>
            </a:extLst>
          </p:cNvPr>
          <p:cNvSpPr/>
          <p:nvPr/>
        </p:nvSpPr>
        <p:spPr>
          <a:xfrm>
            <a:off x="990600" y="2286000"/>
            <a:ext cx="4880138" cy="378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447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A0AB-B464-4FE9-9CB5-7A46A0427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60"/>
          <a:stretch/>
        </p:blipFill>
        <p:spPr>
          <a:xfrm>
            <a:off x="402625" y="783387"/>
            <a:ext cx="8592749" cy="10967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CD3125-9FD8-4706-9D79-224F54AA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880167"/>
            <a:ext cx="5468113" cy="4134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81811-15F6-4ACA-924F-6ED7850AE2E1}"/>
              </a:ext>
            </a:extLst>
          </p:cNvPr>
          <p:cNvSpPr/>
          <p:nvPr/>
        </p:nvSpPr>
        <p:spPr>
          <a:xfrm>
            <a:off x="990600" y="5588000"/>
            <a:ext cx="4880138" cy="48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25" y="1880167"/>
            <a:ext cx="5449060" cy="42392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399C3A-C732-4B78-BBEC-43CCF95FBE7F}"/>
              </a:ext>
            </a:extLst>
          </p:cNvPr>
          <p:cNvSpPr/>
          <p:nvPr/>
        </p:nvSpPr>
        <p:spPr>
          <a:xfrm>
            <a:off x="990600" y="5588000"/>
            <a:ext cx="4880138" cy="48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86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7A0AB-B464-4FE9-9CB5-7A46A04275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60"/>
          <a:stretch/>
        </p:blipFill>
        <p:spPr>
          <a:xfrm>
            <a:off x="402625" y="783387"/>
            <a:ext cx="8592749" cy="10967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CD3125-9FD8-4706-9D79-224F54AA8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880167"/>
            <a:ext cx="5468113" cy="4134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81811-15F6-4ACA-924F-6ED7850AE2E1}"/>
              </a:ext>
            </a:extLst>
          </p:cNvPr>
          <p:cNvSpPr/>
          <p:nvPr/>
        </p:nvSpPr>
        <p:spPr>
          <a:xfrm>
            <a:off x="990600" y="5588000"/>
            <a:ext cx="4880138" cy="48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25" y="1880167"/>
            <a:ext cx="544906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5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451279" y="1750809"/>
            <a:ext cx="11504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6">
                    <a:lumMod val="50000"/>
                  </a:schemeClr>
                </a:solidFill>
              </a:rPr>
              <a:t>A.delete</a:t>
            </a:r>
            <a:r>
              <a:rPr lang="en-US" altLang="ko-KR" sz="4800" b="1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게임 물체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제거한다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F4F93-38B9-4E79-819F-EA960A89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9" y="3823797"/>
            <a:ext cx="11504345" cy="9469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7F9D54-D586-4D60-91FB-38DE076A1B3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7A958-AA98-4BB7-AD4C-42F78A94E76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5631675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5" y="1066085"/>
            <a:ext cx="544906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5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5" y="1066085"/>
            <a:ext cx="5449060" cy="4239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A346AF-BFE1-4D8E-9F5A-BF24211E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066085"/>
            <a:ext cx="5449060" cy="54202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4C316-88BB-4DA1-AB41-C435E84B6ED3}"/>
              </a:ext>
            </a:extLst>
          </p:cNvPr>
          <p:cNvSpPr/>
          <p:nvPr/>
        </p:nvSpPr>
        <p:spPr>
          <a:xfrm>
            <a:off x="1943100" y="5651500"/>
            <a:ext cx="3365500" cy="834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615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5" y="1066085"/>
            <a:ext cx="5449060" cy="4239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A346AF-BFE1-4D8E-9F5A-BF24211E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066085"/>
            <a:ext cx="5449060" cy="54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9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1"/>
            <a:ext cx="12192000" cy="783386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3775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A5CA-5A80-473A-AA29-E258C438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5" y="1066085"/>
            <a:ext cx="5449060" cy="42392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A346AF-BFE1-4D8E-9F5A-BF24211E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5" y="1066085"/>
            <a:ext cx="5449060" cy="542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15CD-B52F-40BF-9309-71AEE0F92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83" y="1182566"/>
            <a:ext cx="5029033" cy="521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54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A32C7A-F640-45F8-AC15-D726B2B13A2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CB4D1-E908-45C3-8376-F66462C6E5BD}"/>
              </a:ext>
            </a:extLst>
          </p:cNvPr>
          <p:cNvSpPr txBox="1"/>
          <p:nvPr/>
        </p:nvSpPr>
        <p:spPr>
          <a:xfrm>
            <a:off x="0" y="242901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각자 </a:t>
            </a:r>
            <a:r>
              <a:rPr lang="en-US" altLang="ko-KR" sz="32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17.5</a:t>
            </a:r>
            <a:r>
              <a:rPr lang="ko-KR" altLang="en-US" sz="32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강의자료를 보고 집에서 완성해봅시다</a:t>
            </a:r>
            <a:r>
              <a:rPr lang="en-US" altLang="ko-KR" sz="32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algn="ctr"/>
            <a:endParaRPr lang="en-US" altLang="ko-KR" sz="2400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지난 </a:t>
            </a:r>
            <a:r>
              <a:rPr lang="en-US" altLang="ko-KR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개월 동안 정말 수고했어요 </a:t>
            </a:r>
            <a:r>
              <a:rPr lang="en-US" altLang="ko-KR" sz="40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^^</a:t>
            </a:r>
            <a:endParaRPr lang="ko-KR" altLang="en-US" sz="4000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7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39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Making a Shooter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Game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183958" y="411787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17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839</Words>
  <Application>Microsoft Office PowerPoint</Application>
  <PresentationFormat>Widescreen</PresentationFormat>
  <Paragraphs>283</Paragraphs>
  <Slides>95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나눔고딕</vt:lpstr>
      <vt:lpstr>나눔손글씨 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329</cp:revision>
  <dcterms:created xsi:type="dcterms:W3CDTF">2019-05-20T11:05:00Z</dcterms:created>
  <dcterms:modified xsi:type="dcterms:W3CDTF">2019-10-12T01:23:42Z</dcterms:modified>
</cp:coreProperties>
</file>