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2"/>
  </p:notesMasterIdLst>
  <p:sldIdLst>
    <p:sldId id="256" r:id="rId2"/>
    <p:sldId id="336" r:id="rId3"/>
    <p:sldId id="555" r:id="rId4"/>
    <p:sldId id="554" r:id="rId5"/>
    <p:sldId id="556" r:id="rId6"/>
    <p:sldId id="557" r:id="rId7"/>
    <p:sldId id="492" r:id="rId8"/>
    <p:sldId id="594" r:id="rId9"/>
    <p:sldId id="626" r:id="rId10"/>
    <p:sldId id="638" r:id="rId11"/>
    <p:sldId id="640" r:id="rId12"/>
    <p:sldId id="687" r:id="rId13"/>
    <p:sldId id="641" r:id="rId14"/>
    <p:sldId id="642" r:id="rId15"/>
    <p:sldId id="644" r:id="rId16"/>
    <p:sldId id="643" r:id="rId17"/>
    <p:sldId id="645" r:id="rId18"/>
    <p:sldId id="646" r:id="rId19"/>
    <p:sldId id="648" r:id="rId20"/>
    <p:sldId id="647" r:id="rId21"/>
    <p:sldId id="649" r:id="rId22"/>
    <p:sldId id="650" r:id="rId23"/>
    <p:sldId id="651" r:id="rId24"/>
    <p:sldId id="654" r:id="rId25"/>
    <p:sldId id="655" r:id="rId26"/>
    <p:sldId id="657" r:id="rId27"/>
    <p:sldId id="659" r:id="rId28"/>
    <p:sldId id="658" r:id="rId29"/>
    <p:sldId id="656" r:id="rId30"/>
    <p:sldId id="660" r:id="rId31"/>
    <p:sldId id="662" r:id="rId32"/>
    <p:sldId id="663" r:id="rId33"/>
    <p:sldId id="664" r:id="rId34"/>
    <p:sldId id="669" r:id="rId35"/>
    <p:sldId id="661" r:id="rId36"/>
    <p:sldId id="665" r:id="rId37"/>
    <p:sldId id="668" r:id="rId38"/>
    <p:sldId id="667" r:id="rId39"/>
    <p:sldId id="666" r:id="rId40"/>
    <p:sldId id="677" r:id="rId41"/>
    <p:sldId id="674" r:id="rId42"/>
    <p:sldId id="675" r:id="rId43"/>
    <p:sldId id="676" r:id="rId44"/>
    <p:sldId id="343" r:id="rId45"/>
    <p:sldId id="595" r:id="rId46"/>
    <p:sldId id="596" r:id="rId47"/>
    <p:sldId id="597" r:id="rId48"/>
    <p:sldId id="598" r:id="rId49"/>
    <p:sldId id="601" r:id="rId50"/>
    <p:sldId id="599" r:id="rId51"/>
    <p:sldId id="600" r:id="rId52"/>
    <p:sldId id="602" r:id="rId53"/>
    <p:sldId id="603" r:id="rId54"/>
    <p:sldId id="605" r:id="rId55"/>
    <p:sldId id="604" r:id="rId56"/>
    <p:sldId id="607" r:id="rId57"/>
    <p:sldId id="606" r:id="rId58"/>
    <p:sldId id="609" r:id="rId59"/>
    <p:sldId id="608" r:id="rId60"/>
    <p:sldId id="613" r:id="rId61"/>
    <p:sldId id="611" r:id="rId62"/>
    <p:sldId id="614" r:id="rId63"/>
    <p:sldId id="615" r:id="rId64"/>
    <p:sldId id="631" r:id="rId65"/>
    <p:sldId id="630" r:id="rId66"/>
    <p:sldId id="632" r:id="rId67"/>
    <p:sldId id="616" r:id="rId68"/>
    <p:sldId id="627" r:id="rId69"/>
    <p:sldId id="628" r:id="rId70"/>
    <p:sldId id="629" r:id="rId71"/>
    <p:sldId id="634" r:id="rId72"/>
    <p:sldId id="637" r:id="rId73"/>
    <p:sldId id="635" r:id="rId74"/>
    <p:sldId id="636" r:id="rId75"/>
    <p:sldId id="639" r:id="rId76"/>
    <p:sldId id="617" r:id="rId77"/>
    <p:sldId id="618" r:id="rId78"/>
    <p:sldId id="619" r:id="rId79"/>
    <p:sldId id="682" r:id="rId80"/>
    <p:sldId id="621" r:id="rId81"/>
    <p:sldId id="623" r:id="rId82"/>
    <p:sldId id="679" r:id="rId83"/>
    <p:sldId id="624" r:id="rId84"/>
    <p:sldId id="678" r:id="rId85"/>
    <p:sldId id="680" r:id="rId86"/>
    <p:sldId id="681" r:id="rId87"/>
    <p:sldId id="683" r:id="rId88"/>
    <p:sldId id="684" r:id="rId89"/>
    <p:sldId id="686" r:id="rId90"/>
    <p:sldId id="284" r:id="rId9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m Eunseop" initials="SE" lastIdx="3" clrIdx="0">
    <p:extLst>
      <p:ext uri="{19B8F6BF-5375-455C-9EA6-DF929625EA0E}">
        <p15:presenceInfo xmlns:p15="http://schemas.microsoft.com/office/powerpoint/2012/main" userId="062f39167d0e5e7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C38"/>
    <a:srgbClr val="FF57C3"/>
    <a:srgbClr val="FDFDFD"/>
    <a:srgbClr val="C357FF"/>
    <a:srgbClr val="A162D0"/>
    <a:srgbClr val="FAAF5C"/>
    <a:srgbClr val="FFC757"/>
    <a:srgbClr val="FF79CF"/>
    <a:srgbClr val="FF85D3"/>
    <a:srgbClr val="CDE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264" autoAdjust="0"/>
  </p:normalViewPr>
  <p:slideViewPr>
    <p:cSldViewPr snapToGrid="0">
      <p:cViewPr>
        <p:scale>
          <a:sx n="75" d="100"/>
          <a:sy n="75" d="100"/>
        </p:scale>
        <p:origin x="117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033A95-F7CF-4BF3-BC51-557BD731DEBB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E4A79-3080-407A-BCED-8BCC14A5F0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682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49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4819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533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682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8720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624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5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0838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274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010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6146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21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6503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43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06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850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7259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736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30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259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870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58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26458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4213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4868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4619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573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6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9987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5207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885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3104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67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55898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5241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7799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58240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2339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60304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38124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4938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1129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11544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7326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533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56693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926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18432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8071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7670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77519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5573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90418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6871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83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72239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1985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63858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3023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2117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5677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55703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041527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2693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1353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12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7560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9922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51326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13621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80951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55107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30734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135685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65399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6122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54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70977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9069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96986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17377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15306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3406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5954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0523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0452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231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FE4A79-3080-407A-BCED-8BCC14A5F0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742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879-4257-404D-8E6D-DA304202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9133E-7359-4F9C-B752-3022AD98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4F5A-36FE-48CA-A905-39FF225E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AB6B7-9A06-4DEA-9379-E0D82E88E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09E5-6BC8-4C3D-876D-E6B9D2B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477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BB69-5609-4AF5-9291-2DA03CD2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8185E-2D49-4E08-9D1D-143FD0F16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6BB28-889B-427A-981D-76E1BF7D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E20B4-8169-411E-B634-C534D8B1F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68F12-2FB9-4D00-A385-B9CCBC813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6175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E6D76-222F-4195-8604-17FDB40E09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C6032-78AB-4709-9059-B86C0BCF6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7501-71EB-422F-8346-92E7DA38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FC758-41E7-41B0-A310-9942E45C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2C6D5-8688-4F31-A3E6-28A03EE1C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55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C38BD-9E36-4F14-807C-AA4FE86A6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232EA-FCB4-46AC-84E0-313BF06E6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C423B-D489-4E9E-A2CE-C899CF13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7E9D9-340D-41C0-B337-C197A480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6E776-64BA-4169-863A-F454AEDA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06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0F33F-AEB1-4B9B-82A9-98E91F029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74C1B-6E7C-4800-8645-DEA62572D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BE652-8F25-4517-998B-65D525AAE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2B6E1-39F4-483D-87EC-FBE303FC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C8341-9314-4B99-9E29-3880D35F6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75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974-4D46-4281-8AF3-B6E27D7C7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2061-D36B-4550-A865-250402858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88E28-3865-4E34-BC3C-5C184A96B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14234-67D1-4322-A0C7-D363FB83C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193F8-4037-4F66-9F14-3639FA6AE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14BBD-E91C-41B5-BDF6-E7CF3B79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8484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EA016-B709-4AD0-A526-16A8E69C5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7297A-29F3-42B8-A2C1-E45936E70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4F27-B4C2-413B-B48A-3D18698E2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70CAF-91AC-4621-91B6-763F28F8F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7CD7EF-6591-418A-AC9D-2FCFEE4F8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7FDD38-1C57-4AC7-9E2C-61C54E57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DB338-CF5E-4893-9CAE-F4AD73209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EA13C-C929-4CB8-9CE1-3E6913EE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9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E1F26-25E0-4FE9-9D8F-CD30E1FC8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8A38AE-4F91-4EFB-BF56-1F3735B1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E5A-AA17-489F-9FF4-61F496C62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908AC-509A-4D68-9064-44265B72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6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21331-69C7-419D-99EA-42CEFFCF9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845AB-73B7-49B6-9DDE-652C2DB70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0EDFD-5394-4980-A4BF-61C56705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95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B9C61-9A36-48C7-8F2F-9A42A05A7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86706-558E-41B5-970E-D6350244D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520E1-8112-4999-B817-0A81702DD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B1E6C-F4C2-476E-BD7C-CA7CA197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D21AC9-9F83-4933-934F-BDC33BE39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BDECD-C9AC-4577-8FD5-449DA03D4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784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717AF-3C38-4F2D-838A-AC0522405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B3292A-3FC3-47B9-9E99-CDC6CC730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BB8C3-A803-423F-AF76-CD171EFB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4B8AA-4172-4D98-B11D-6B0B14D4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7F3F6-AD40-482B-B8CA-58DD99CA9F0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193DB-6CB8-4572-91A1-FE0E09527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7C065-E6A6-4932-98B0-A3FE8B9D5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0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56948-CD0F-4FE6-AC18-3D40AFFDE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198FA-EC65-4CA7-9CD1-D94051A59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656BD-EBF5-4CD9-859E-DE0E9C0D5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7F3F6-AD40-482B-B8CA-58DD99CA9F08}" type="datetimeFigureOut">
              <a:rPr lang="ko-KR" altLang="en-US" smtClean="0"/>
              <a:t>2019-07-26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7D38-110D-4F32-836B-207462339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34E73-4A1A-4B86-9206-C00FE8091C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67419-0072-44B7-B448-27C42F07F1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616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14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unsplash.com/" TargetMode="External"/><Relationship Id="rId4" Type="http://schemas.openxmlformats.org/officeDocument/2006/relationships/hyperlink" Target="https://bit.ly/2WlNL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133" y="1491658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361397" y="3133266"/>
            <a:ext cx="7039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time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모듈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range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함수 심화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목록 변환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print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함수 심화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358129" y="4343984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10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358129" y="2117602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589B70-7FAD-48B2-9B0A-6073DDC6EED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08687E-4FEE-427C-9AAE-EA555E21C091}"/>
              </a:ext>
            </a:extLst>
          </p:cNvPr>
          <p:cNvSpPr/>
          <p:nvPr/>
        </p:nvSpPr>
        <p:spPr>
          <a:xfrm>
            <a:off x="0" y="5599651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600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87655" y="1705451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time.sleep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(A)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 </a:t>
            </a:r>
            <a:r>
              <a:rPr lang="ko-KR" altLang="en-US" sz="4000" dirty="0">
                <a:solidFill>
                  <a:srgbClr val="AA7C38"/>
                </a:solidFill>
              </a:rPr>
              <a:t>초 만큼 기다린다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time.sleep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DA2AA9-F084-46EB-89B0-EF55CE638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5" y="3896062"/>
            <a:ext cx="6201640" cy="20481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0C9FF7-1947-41E2-A512-BE0FB66B9F96}"/>
              </a:ext>
            </a:extLst>
          </p:cNvPr>
          <p:cNvSpPr txBox="1"/>
          <p:nvPr/>
        </p:nvSpPr>
        <p:spPr>
          <a:xfrm>
            <a:off x="7121904" y="4527229"/>
            <a:ext cx="3346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AA7C38"/>
                </a:solidFill>
              </a:rPr>
              <a:t>(5</a:t>
            </a:r>
            <a:r>
              <a:rPr lang="ko-KR" altLang="en-US" sz="3600" dirty="0">
                <a:solidFill>
                  <a:srgbClr val="AA7C38"/>
                </a:solidFill>
              </a:rPr>
              <a:t>초간 멈춘다</a:t>
            </a:r>
            <a:r>
              <a:rPr lang="en-US" altLang="ko-KR" sz="3600" dirty="0">
                <a:solidFill>
                  <a:srgbClr val="AA7C38"/>
                </a:solidFill>
              </a:rPr>
              <a:t>.)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61CC39-EE8E-4D36-9E38-C5E7DB78A8F7}"/>
              </a:ext>
            </a:extLst>
          </p:cNvPr>
          <p:cNvSpPr txBox="1"/>
          <p:nvPr/>
        </p:nvSpPr>
        <p:spPr>
          <a:xfrm>
            <a:off x="7121903" y="5211660"/>
            <a:ext cx="39894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solidFill>
                  <a:srgbClr val="AA7C38"/>
                </a:solidFill>
              </a:rPr>
              <a:t>(0.3</a:t>
            </a:r>
            <a:r>
              <a:rPr lang="ko-KR" altLang="en-US" sz="3600" dirty="0">
                <a:solidFill>
                  <a:srgbClr val="AA7C38"/>
                </a:solidFill>
              </a:rPr>
              <a:t>초간 멈춘다</a:t>
            </a:r>
            <a:r>
              <a:rPr lang="en-US" altLang="ko-KR" sz="3600" dirty="0">
                <a:solidFill>
                  <a:srgbClr val="AA7C38"/>
                </a:solidFill>
              </a:rPr>
              <a:t>.)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9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time.sleep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84E66-ACEF-4F8B-9AC6-FEB48A74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8" y="1539600"/>
            <a:ext cx="8909108" cy="244850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790F20-D451-4A05-8C18-C75DA40F5741}"/>
              </a:ext>
            </a:extLst>
          </p:cNvPr>
          <p:cNvSpPr/>
          <p:nvPr/>
        </p:nvSpPr>
        <p:spPr>
          <a:xfrm>
            <a:off x="644468" y="5334000"/>
            <a:ext cx="8080432" cy="1104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81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time.sleep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84E66-ACEF-4F8B-9AC6-FEB48A74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8" y="1539600"/>
            <a:ext cx="8909108" cy="2448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7B8340-3839-41F6-9CD0-475AAB9B1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46" y="4423743"/>
            <a:ext cx="7206929" cy="19446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1790F20-D451-4A05-8C18-C75DA40F5741}"/>
              </a:ext>
            </a:extLst>
          </p:cNvPr>
          <p:cNvSpPr/>
          <p:nvPr/>
        </p:nvSpPr>
        <p:spPr>
          <a:xfrm>
            <a:off x="644468" y="5334000"/>
            <a:ext cx="8080432" cy="1104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0646CA-75CB-413D-BEB1-5C8F8EBB9048}"/>
              </a:ext>
            </a:extLst>
          </p:cNvPr>
          <p:cNvCxnSpPr>
            <a:cxnSpLocks/>
          </p:cNvCxnSpPr>
          <p:nvPr/>
        </p:nvCxnSpPr>
        <p:spPr>
          <a:xfrm>
            <a:off x="5495095" y="4004696"/>
            <a:ext cx="0" cy="529204"/>
          </a:xfrm>
          <a:prstGeom prst="straightConnector1">
            <a:avLst/>
          </a:prstGeom>
          <a:ln w="1079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423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time.sleep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784E66-ACEF-4F8B-9AC6-FEB48A743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68" y="1539600"/>
            <a:ext cx="8909108" cy="244850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7B8340-3839-41F6-9CD0-475AAB9B1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146" y="4423743"/>
            <a:ext cx="7206929" cy="19446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FBA717-83BC-45F7-B66D-1B8B281C338A}"/>
              </a:ext>
            </a:extLst>
          </p:cNvPr>
          <p:cNvCxnSpPr>
            <a:cxnSpLocks/>
          </p:cNvCxnSpPr>
          <p:nvPr/>
        </p:nvCxnSpPr>
        <p:spPr>
          <a:xfrm>
            <a:off x="5495095" y="4004696"/>
            <a:ext cx="0" cy="529204"/>
          </a:xfrm>
          <a:prstGeom prst="straightConnector1">
            <a:avLst/>
          </a:prstGeom>
          <a:ln w="1079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0795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time.sleep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36C806-F2C3-4FD2-844C-C37B8895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5" y="1583927"/>
            <a:ext cx="5973185" cy="22713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081F51-DAB9-41D0-8125-C0CF272D889D}"/>
              </a:ext>
            </a:extLst>
          </p:cNvPr>
          <p:cNvSpPr/>
          <p:nvPr/>
        </p:nvSpPr>
        <p:spPr>
          <a:xfrm>
            <a:off x="158693" y="3302859"/>
            <a:ext cx="8080432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574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time.sleep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36C806-F2C3-4FD2-844C-C37B8895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5" y="1583927"/>
            <a:ext cx="5973185" cy="2271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13B8F-1B40-42B2-A20D-BB987960A7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728"/>
          <a:stretch/>
        </p:blipFill>
        <p:spPr>
          <a:xfrm>
            <a:off x="599065" y="4138382"/>
            <a:ext cx="6049219" cy="27196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D081F51-DAB9-41D0-8125-C0CF272D889D}"/>
              </a:ext>
            </a:extLst>
          </p:cNvPr>
          <p:cNvSpPr/>
          <p:nvPr/>
        </p:nvSpPr>
        <p:spPr>
          <a:xfrm>
            <a:off x="158693" y="3302859"/>
            <a:ext cx="8080432" cy="5524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3C8A8-8E7C-45F8-B0C2-2AA4FA3CE4DF}"/>
              </a:ext>
            </a:extLst>
          </p:cNvPr>
          <p:cNvSpPr txBox="1"/>
          <p:nvPr/>
        </p:nvSpPr>
        <p:spPr>
          <a:xfrm>
            <a:off x="4939272" y="5002556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1</a:t>
            </a:r>
            <a:r>
              <a:rPr lang="ko-KR" altLang="en-US" sz="3200" dirty="0">
                <a:solidFill>
                  <a:srgbClr val="FF0000"/>
                </a:solidFill>
              </a:rPr>
              <a:t>부터 </a:t>
            </a:r>
            <a:r>
              <a:rPr lang="en-US" altLang="ko-KR" sz="3200" dirty="0">
                <a:solidFill>
                  <a:srgbClr val="FF0000"/>
                </a:solidFill>
              </a:rPr>
              <a:t>10</a:t>
            </a:r>
            <a:r>
              <a:rPr lang="ko-KR" altLang="en-US" sz="3200" dirty="0">
                <a:solidFill>
                  <a:srgbClr val="FF0000"/>
                </a:solidFill>
              </a:rPr>
              <a:t>까지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한꺼번에 다 나온다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F8767D-6231-4369-B919-FD30F493A69F}"/>
              </a:ext>
            </a:extLst>
          </p:cNvPr>
          <p:cNvSpPr/>
          <p:nvPr/>
        </p:nvSpPr>
        <p:spPr>
          <a:xfrm flipV="1">
            <a:off x="3055909" y="5574241"/>
            <a:ext cx="2286000" cy="712074"/>
          </a:xfrm>
          <a:custGeom>
            <a:avLst/>
            <a:gdLst>
              <a:gd name="connsiteX0" fmla="*/ 2962408 w 2962408"/>
              <a:gd name="connsiteY0" fmla="*/ 586802 h 796352"/>
              <a:gd name="connsiteX1" fmla="*/ 2857633 w 2962408"/>
              <a:gd name="connsiteY1" fmla="*/ 520127 h 796352"/>
              <a:gd name="connsiteX2" fmla="*/ 2771908 w 2962408"/>
              <a:gd name="connsiteY2" fmla="*/ 453452 h 796352"/>
              <a:gd name="connsiteX3" fmla="*/ 2648083 w 2962408"/>
              <a:gd name="connsiteY3" fmla="*/ 358202 h 796352"/>
              <a:gd name="connsiteX4" fmla="*/ 2505208 w 2962408"/>
              <a:gd name="connsiteY4" fmla="*/ 262952 h 796352"/>
              <a:gd name="connsiteX5" fmla="*/ 2362333 w 2962408"/>
              <a:gd name="connsiteY5" fmla="*/ 177227 h 796352"/>
              <a:gd name="connsiteX6" fmla="*/ 2333758 w 2962408"/>
              <a:gd name="connsiteY6" fmla="*/ 167702 h 796352"/>
              <a:gd name="connsiteX7" fmla="*/ 2305183 w 2962408"/>
              <a:gd name="connsiteY7" fmla="*/ 148652 h 796352"/>
              <a:gd name="connsiteX8" fmla="*/ 2152783 w 2962408"/>
              <a:gd name="connsiteY8" fmla="*/ 91502 h 796352"/>
              <a:gd name="connsiteX9" fmla="*/ 2086108 w 2962408"/>
              <a:gd name="connsiteY9" fmla="*/ 72452 h 796352"/>
              <a:gd name="connsiteX10" fmla="*/ 1733683 w 2962408"/>
              <a:gd name="connsiteY10" fmla="*/ 5777 h 796352"/>
              <a:gd name="connsiteX11" fmla="*/ 1219333 w 2962408"/>
              <a:gd name="connsiteY11" fmla="*/ 91502 h 796352"/>
              <a:gd name="connsiteX12" fmla="*/ 1190758 w 2962408"/>
              <a:gd name="connsiteY12" fmla="*/ 110552 h 796352"/>
              <a:gd name="connsiteX13" fmla="*/ 1143133 w 2962408"/>
              <a:gd name="connsiteY13" fmla="*/ 205802 h 796352"/>
              <a:gd name="connsiteX14" fmla="*/ 1124083 w 2962408"/>
              <a:gd name="connsiteY14" fmla="*/ 253427 h 796352"/>
              <a:gd name="connsiteX15" fmla="*/ 1114558 w 2962408"/>
              <a:gd name="connsiteY15" fmla="*/ 358202 h 796352"/>
              <a:gd name="connsiteX16" fmla="*/ 1133608 w 2962408"/>
              <a:gd name="connsiteY16" fmla="*/ 520127 h 796352"/>
              <a:gd name="connsiteX17" fmla="*/ 1152658 w 2962408"/>
              <a:gd name="connsiteY17" fmla="*/ 558227 h 796352"/>
              <a:gd name="connsiteX18" fmla="*/ 1200283 w 2962408"/>
              <a:gd name="connsiteY18" fmla="*/ 663002 h 796352"/>
              <a:gd name="connsiteX19" fmla="*/ 1266958 w 2962408"/>
              <a:gd name="connsiteY19" fmla="*/ 729677 h 796352"/>
              <a:gd name="connsiteX20" fmla="*/ 1276483 w 2962408"/>
              <a:gd name="connsiteY20" fmla="*/ 758252 h 796352"/>
              <a:gd name="connsiteX21" fmla="*/ 1381258 w 2962408"/>
              <a:gd name="connsiteY21" fmla="*/ 796352 h 796352"/>
              <a:gd name="connsiteX22" fmla="*/ 1409833 w 2962408"/>
              <a:gd name="connsiteY22" fmla="*/ 786827 h 796352"/>
              <a:gd name="connsiteX23" fmla="*/ 1409833 w 2962408"/>
              <a:gd name="connsiteY23" fmla="*/ 605852 h 796352"/>
              <a:gd name="connsiteX24" fmla="*/ 1381258 w 2962408"/>
              <a:gd name="connsiteY24" fmla="*/ 491552 h 796352"/>
              <a:gd name="connsiteX25" fmla="*/ 1286008 w 2962408"/>
              <a:gd name="connsiteY25" fmla="*/ 348677 h 796352"/>
              <a:gd name="connsiteX26" fmla="*/ 1200283 w 2962408"/>
              <a:gd name="connsiteY26" fmla="*/ 262952 h 796352"/>
              <a:gd name="connsiteX27" fmla="*/ 1133608 w 2962408"/>
              <a:gd name="connsiteY27" fmla="*/ 224852 h 796352"/>
              <a:gd name="connsiteX28" fmla="*/ 1095508 w 2962408"/>
              <a:gd name="connsiteY28" fmla="*/ 205802 h 796352"/>
              <a:gd name="connsiteX29" fmla="*/ 943108 w 2962408"/>
              <a:gd name="connsiteY29" fmla="*/ 186752 h 796352"/>
              <a:gd name="connsiteX30" fmla="*/ 590683 w 2962408"/>
              <a:gd name="connsiteY30" fmla="*/ 196277 h 796352"/>
              <a:gd name="connsiteX31" fmla="*/ 400183 w 2962408"/>
              <a:gd name="connsiteY31" fmla="*/ 243902 h 796352"/>
              <a:gd name="connsiteX32" fmla="*/ 314458 w 2962408"/>
              <a:gd name="connsiteY32" fmla="*/ 262952 h 796352"/>
              <a:gd name="connsiteX33" fmla="*/ 209683 w 2962408"/>
              <a:gd name="connsiteY33" fmla="*/ 301052 h 796352"/>
              <a:gd name="connsiteX34" fmla="*/ 162058 w 2962408"/>
              <a:gd name="connsiteY34" fmla="*/ 320102 h 796352"/>
              <a:gd name="connsiteX35" fmla="*/ 95383 w 2962408"/>
              <a:gd name="connsiteY35" fmla="*/ 367727 h 796352"/>
              <a:gd name="connsiteX36" fmla="*/ 47758 w 2962408"/>
              <a:gd name="connsiteY36" fmla="*/ 434402 h 796352"/>
              <a:gd name="connsiteX37" fmla="*/ 9658 w 2962408"/>
              <a:gd name="connsiteY37" fmla="*/ 472502 h 796352"/>
              <a:gd name="connsiteX38" fmla="*/ 133 w 2962408"/>
              <a:gd name="connsiteY38" fmla="*/ 520127 h 7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962408" h="796352">
                <a:moveTo>
                  <a:pt x="2962408" y="586802"/>
                </a:moveTo>
                <a:cubicBezTo>
                  <a:pt x="2920843" y="563050"/>
                  <a:pt x="2892091" y="550278"/>
                  <a:pt x="2857633" y="520127"/>
                </a:cubicBezTo>
                <a:cubicBezTo>
                  <a:pt x="2783174" y="454975"/>
                  <a:pt x="2858919" y="505658"/>
                  <a:pt x="2771908" y="453452"/>
                </a:cubicBezTo>
                <a:cubicBezTo>
                  <a:pt x="2723699" y="381138"/>
                  <a:pt x="2784922" y="464633"/>
                  <a:pt x="2648083" y="358202"/>
                </a:cubicBezTo>
                <a:cubicBezTo>
                  <a:pt x="2492872" y="237482"/>
                  <a:pt x="2625728" y="331820"/>
                  <a:pt x="2505208" y="262952"/>
                </a:cubicBezTo>
                <a:cubicBezTo>
                  <a:pt x="2456986" y="235397"/>
                  <a:pt x="2410884" y="204200"/>
                  <a:pt x="2362333" y="177227"/>
                </a:cubicBezTo>
                <a:cubicBezTo>
                  <a:pt x="2353556" y="172351"/>
                  <a:pt x="2342738" y="172192"/>
                  <a:pt x="2333758" y="167702"/>
                </a:cubicBezTo>
                <a:cubicBezTo>
                  <a:pt x="2323519" y="162582"/>
                  <a:pt x="2315734" y="153094"/>
                  <a:pt x="2305183" y="148652"/>
                </a:cubicBezTo>
                <a:cubicBezTo>
                  <a:pt x="2255180" y="127598"/>
                  <a:pt x="2203692" y="110258"/>
                  <a:pt x="2152783" y="91502"/>
                </a:cubicBezTo>
                <a:cubicBezTo>
                  <a:pt x="2131708" y="83738"/>
                  <a:pt x="2107977" y="76719"/>
                  <a:pt x="2086108" y="72452"/>
                </a:cubicBezTo>
                <a:lnTo>
                  <a:pt x="1733683" y="5777"/>
                </a:lnTo>
                <a:cubicBezTo>
                  <a:pt x="1319545" y="16130"/>
                  <a:pt x="1455714" y="-47546"/>
                  <a:pt x="1219333" y="91502"/>
                </a:cubicBezTo>
                <a:cubicBezTo>
                  <a:pt x="1209466" y="97306"/>
                  <a:pt x="1200283" y="104202"/>
                  <a:pt x="1190758" y="110552"/>
                </a:cubicBezTo>
                <a:cubicBezTo>
                  <a:pt x="1174883" y="142302"/>
                  <a:pt x="1158144" y="173635"/>
                  <a:pt x="1143133" y="205802"/>
                </a:cubicBezTo>
                <a:cubicBezTo>
                  <a:pt x="1135903" y="221296"/>
                  <a:pt x="1127234" y="236622"/>
                  <a:pt x="1124083" y="253427"/>
                </a:cubicBezTo>
                <a:cubicBezTo>
                  <a:pt x="1117620" y="287895"/>
                  <a:pt x="1117733" y="323277"/>
                  <a:pt x="1114558" y="358202"/>
                </a:cubicBezTo>
                <a:cubicBezTo>
                  <a:pt x="1120908" y="412177"/>
                  <a:pt x="1123439" y="466740"/>
                  <a:pt x="1133608" y="520127"/>
                </a:cubicBezTo>
                <a:cubicBezTo>
                  <a:pt x="1136265" y="534075"/>
                  <a:pt x="1146653" y="545360"/>
                  <a:pt x="1152658" y="558227"/>
                </a:cubicBezTo>
                <a:cubicBezTo>
                  <a:pt x="1168881" y="592992"/>
                  <a:pt x="1179003" y="631081"/>
                  <a:pt x="1200283" y="663002"/>
                </a:cubicBezTo>
                <a:cubicBezTo>
                  <a:pt x="1217718" y="689154"/>
                  <a:pt x="1244733" y="707452"/>
                  <a:pt x="1266958" y="729677"/>
                </a:cubicBezTo>
                <a:cubicBezTo>
                  <a:pt x="1270133" y="739202"/>
                  <a:pt x="1268860" y="751718"/>
                  <a:pt x="1276483" y="758252"/>
                </a:cubicBezTo>
                <a:cubicBezTo>
                  <a:pt x="1309184" y="786281"/>
                  <a:pt x="1342339" y="788568"/>
                  <a:pt x="1381258" y="796352"/>
                </a:cubicBezTo>
                <a:cubicBezTo>
                  <a:pt x="1390783" y="793177"/>
                  <a:pt x="1405343" y="795807"/>
                  <a:pt x="1409833" y="786827"/>
                </a:cubicBezTo>
                <a:cubicBezTo>
                  <a:pt x="1429081" y="748331"/>
                  <a:pt x="1413872" y="630086"/>
                  <a:pt x="1409833" y="605852"/>
                </a:cubicBezTo>
                <a:cubicBezTo>
                  <a:pt x="1403377" y="567114"/>
                  <a:pt x="1392972" y="529037"/>
                  <a:pt x="1381258" y="491552"/>
                </a:cubicBezTo>
                <a:cubicBezTo>
                  <a:pt x="1368559" y="450915"/>
                  <a:pt x="1292506" y="355175"/>
                  <a:pt x="1286008" y="348677"/>
                </a:cubicBezTo>
                <a:cubicBezTo>
                  <a:pt x="1257433" y="320102"/>
                  <a:pt x="1235370" y="283002"/>
                  <a:pt x="1200283" y="262952"/>
                </a:cubicBezTo>
                <a:cubicBezTo>
                  <a:pt x="1178058" y="250252"/>
                  <a:pt x="1156080" y="237109"/>
                  <a:pt x="1133608" y="224852"/>
                </a:cubicBezTo>
                <a:cubicBezTo>
                  <a:pt x="1121143" y="218053"/>
                  <a:pt x="1109431" y="208587"/>
                  <a:pt x="1095508" y="205802"/>
                </a:cubicBezTo>
                <a:cubicBezTo>
                  <a:pt x="1045307" y="195762"/>
                  <a:pt x="943108" y="186752"/>
                  <a:pt x="943108" y="186752"/>
                </a:cubicBezTo>
                <a:cubicBezTo>
                  <a:pt x="825633" y="189927"/>
                  <a:pt x="707952" y="188629"/>
                  <a:pt x="590683" y="196277"/>
                </a:cubicBezTo>
                <a:cubicBezTo>
                  <a:pt x="559255" y="198327"/>
                  <a:pt x="422347" y="238361"/>
                  <a:pt x="400183" y="243902"/>
                </a:cubicBezTo>
                <a:cubicBezTo>
                  <a:pt x="369986" y="251451"/>
                  <a:pt x="343792" y="253174"/>
                  <a:pt x="314458" y="262952"/>
                </a:cubicBezTo>
                <a:cubicBezTo>
                  <a:pt x="279203" y="274704"/>
                  <a:pt x="244479" y="288003"/>
                  <a:pt x="209683" y="301052"/>
                </a:cubicBezTo>
                <a:cubicBezTo>
                  <a:pt x="193674" y="307055"/>
                  <a:pt x="176827" y="311487"/>
                  <a:pt x="162058" y="320102"/>
                </a:cubicBezTo>
                <a:cubicBezTo>
                  <a:pt x="138466" y="333864"/>
                  <a:pt x="117608" y="351852"/>
                  <a:pt x="95383" y="367727"/>
                </a:cubicBezTo>
                <a:cubicBezTo>
                  <a:pt x="81158" y="389064"/>
                  <a:pt x="64298" y="415499"/>
                  <a:pt x="47758" y="434402"/>
                </a:cubicBezTo>
                <a:cubicBezTo>
                  <a:pt x="35931" y="447919"/>
                  <a:pt x="22358" y="459802"/>
                  <a:pt x="9658" y="472502"/>
                </a:cubicBezTo>
                <a:cubicBezTo>
                  <a:pt x="-1875" y="507101"/>
                  <a:pt x="133" y="491037"/>
                  <a:pt x="133" y="520127"/>
                </a:cubicBezTo>
              </a:path>
            </a:pathLst>
          </a:custGeom>
          <a:noFill/>
          <a:ln w="539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87F1C-5143-4E66-AD8A-D79D43C2457B}"/>
              </a:ext>
            </a:extLst>
          </p:cNvPr>
          <p:cNvCxnSpPr>
            <a:cxnSpLocks/>
          </p:cNvCxnSpPr>
          <p:nvPr/>
        </p:nvCxnSpPr>
        <p:spPr>
          <a:xfrm>
            <a:off x="5533195" y="3429000"/>
            <a:ext cx="0" cy="529204"/>
          </a:xfrm>
          <a:prstGeom prst="straightConnector1">
            <a:avLst/>
          </a:prstGeom>
          <a:ln w="1079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551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time.sleep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36C806-F2C3-4FD2-844C-C37B8895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5" y="1583927"/>
            <a:ext cx="5973185" cy="2271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5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time.sleep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36C806-F2C3-4FD2-844C-C37B88950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65" y="1583927"/>
            <a:ext cx="5973185" cy="2271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613B8F-1B40-42B2-A20D-BB987960A7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7728"/>
          <a:stretch/>
        </p:blipFill>
        <p:spPr>
          <a:xfrm>
            <a:off x="599065" y="4138382"/>
            <a:ext cx="6049219" cy="271961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9E5BDB-89EF-4B2E-ACA3-746998AC956E}"/>
              </a:ext>
            </a:extLst>
          </p:cNvPr>
          <p:cNvSpPr/>
          <p:nvPr/>
        </p:nvSpPr>
        <p:spPr>
          <a:xfrm>
            <a:off x="599065" y="5886451"/>
            <a:ext cx="8080432" cy="9715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BC2C4F-D074-4ED4-9394-D858767F06E1}"/>
              </a:ext>
            </a:extLst>
          </p:cNvPr>
          <p:cNvSpPr txBox="1"/>
          <p:nvPr/>
        </p:nvSpPr>
        <p:spPr>
          <a:xfrm>
            <a:off x="4782109" y="5064770"/>
            <a:ext cx="472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rgbClr val="FF0000"/>
                </a:solidFill>
              </a:rPr>
              <a:t>1</a:t>
            </a:r>
            <a:r>
              <a:rPr lang="ko-KR" altLang="en-US" sz="3200" dirty="0">
                <a:solidFill>
                  <a:srgbClr val="FF0000"/>
                </a:solidFill>
              </a:rPr>
              <a:t>부터 </a:t>
            </a:r>
            <a:r>
              <a:rPr lang="en-US" altLang="ko-KR" sz="3200" dirty="0">
                <a:solidFill>
                  <a:srgbClr val="FF0000"/>
                </a:solidFill>
              </a:rPr>
              <a:t>10</a:t>
            </a:r>
            <a:r>
              <a:rPr lang="ko-KR" altLang="en-US" sz="3200" dirty="0">
                <a:solidFill>
                  <a:srgbClr val="FF0000"/>
                </a:solidFill>
              </a:rPr>
              <a:t>까지</a:t>
            </a:r>
            <a:endParaRPr lang="en-US" altLang="ko-KR" sz="3200" dirty="0">
              <a:solidFill>
                <a:srgbClr val="FF0000"/>
              </a:solidFill>
            </a:endParaRPr>
          </a:p>
          <a:p>
            <a:pPr algn="ctr"/>
            <a:r>
              <a:rPr lang="ko-KR" altLang="en-US" sz="3200" dirty="0">
                <a:solidFill>
                  <a:srgbClr val="FF0000"/>
                </a:solidFill>
              </a:rPr>
              <a:t>천천히 센다</a:t>
            </a:r>
            <a:r>
              <a:rPr lang="en-US" altLang="ko-KR" sz="3200" dirty="0">
                <a:solidFill>
                  <a:srgbClr val="FF0000"/>
                </a:solidFill>
              </a:rPr>
              <a:t>.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9EE317B-198F-4BB9-BBFE-57EB6F2AB143}"/>
              </a:ext>
            </a:extLst>
          </p:cNvPr>
          <p:cNvSpPr/>
          <p:nvPr/>
        </p:nvSpPr>
        <p:spPr>
          <a:xfrm>
            <a:off x="3370234" y="4864508"/>
            <a:ext cx="2286000" cy="738870"/>
          </a:xfrm>
          <a:custGeom>
            <a:avLst/>
            <a:gdLst>
              <a:gd name="connsiteX0" fmla="*/ 2962408 w 2962408"/>
              <a:gd name="connsiteY0" fmla="*/ 586802 h 796352"/>
              <a:gd name="connsiteX1" fmla="*/ 2857633 w 2962408"/>
              <a:gd name="connsiteY1" fmla="*/ 520127 h 796352"/>
              <a:gd name="connsiteX2" fmla="*/ 2771908 w 2962408"/>
              <a:gd name="connsiteY2" fmla="*/ 453452 h 796352"/>
              <a:gd name="connsiteX3" fmla="*/ 2648083 w 2962408"/>
              <a:gd name="connsiteY3" fmla="*/ 358202 h 796352"/>
              <a:gd name="connsiteX4" fmla="*/ 2505208 w 2962408"/>
              <a:gd name="connsiteY4" fmla="*/ 262952 h 796352"/>
              <a:gd name="connsiteX5" fmla="*/ 2362333 w 2962408"/>
              <a:gd name="connsiteY5" fmla="*/ 177227 h 796352"/>
              <a:gd name="connsiteX6" fmla="*/ 2333758 w 2962408"/>
              <a:gd name="connsiteY6" fmla="*/ 167702 h 796352"/>
              <a:gd name="connsiteX7" fmla="*/ 2305183 w 2962408"/>
              <a:gd name="connsiteY7" fmla="*/ 148652 h 796352"/>
              <a:gd name="connsiteX8" fmla="*/ 2152783 w 2962408"/>
              <a:gd name="connsiteY8" fmla="*/ 91502 h 796352"/>
              <a:gd name="connsiteX9" fmla="*/ 2086108 w 2962408"/>
              <a:gd name="connsiteY9" fmla="*/ 72452 h 796352"/>
              <a:gd name="connsiteX10" fmla="*/ 1733683 w 2962408"/>
              <a:gd name="connsiteY10" fmla="*/ 5777 h 796352"/>
              <a:gd name="connsiteX11" fmla="*/ 1219333 w 2962408"/>
              <a:gd name="connsiteY11" fmla="*/ 91502 h 796352"/>
              <a:gd name="connsiteX12" fmla="*/ 1190758 w 2962408"/>
              <a:gd name="connsiteY12" fmla="*/ 110552 h 796352"/>
              <a:gd name="connsiteX13" fmla="*/ 1143133 w 2962408"/>
              <a:gd name="connsiteY13" fmla="*/ 205802 h 796352"/>
              <a:gd name="connsiteX14" fmla="*/ 1124083 w 2962408"/>
              <a:gd name="connsiteY14" fmla="*/ 253427 h 796352"/>
              <a:gd name="connsiteX15" fmla="*/ 1114558 w 2962408"/>
              <a:gd name="connsiteY15" fmla="*/ 358202 h 796352"/>
              <a:gd name="connsiteX16" fmla="*/ 1133608 w 2962408"/>
              <a:gd name="connsiteY16" fmla="*/ 520127 h 796352"/>
              <a:gd name="connsiteX17" fmla="*/ 1152658 w 2962408"/>
              <a:gd name="connsiteY17" fmla="*/ 558227 h 796352"/>
              <a:gd name="connsiteX18" fmla="*/ 1200283 w 2962408"/>
              <a:gd name="connsiteY18" fmla="*/ 663002 h 796352"/>
              <a:gd name="connsiteX19" fmla="*/ 1266958 w 2962408"/>
              <a:gd name="connsiteY19" fmla="*/ 729677 h 796352"/>
              <a:gd name="connsiteX20" fmla="*/ 1276483 w 2962408"/>
              <a:gd name="connsiteY20" fmla="*/ 758252 h 796352"/>
              <a:gd name="connsiteX21" fmla="*/ 1381258 w 2962408"/>
              <a:gd name="connsiteY21" fmla="*/ 796352 h 796352"/>
              <a:gd name="connsiteX22" fmla="*/ 1409833 w 2962408"/>
              <a:gd name="connsiteY22" fmla="*/ 786827 h 796352"/>
              <a:gd name="connsiteX23" fmla="*/ 1409833 w 2962408"/>
              <a:gd name="connsiteY23" fmla="*/ 605852 h 796352"/>
              <a:gd name="connsiteX24" fmla="*/ 1381258 w 2962408"/>
              <a:gd name="connsiteY24" fmla="*/ 491552 h 796352"/>
              <a:gd name="connsiteX25" fmla="*/ 1286008 w 2962408"/>
              <a:gd name="connsiteY25" fmla="*/ 348677 h 796352"/>
              <a:gd name="connsiteX26" fmla="*/ 1200283 w 2962408"/>
              <a:gd name="connsiteY26" fmla="*/ 262952 h 796352"/>
              <a:gd name="connsiteX27" fmla="*/ 1133608 w 2962408"/>
              <a:gd name="connsiteY27" fmla="*/ 224852 h 796352"/>
              <a:gd name="connsiteX28" fmla="*/ 1095508 w 2962408"/>
              <a:gd name="connsiteY28" fmla="*/ 205802 h 796352"/>
              <a:gd name="connsiteX29" fmla="*/ 943108 w 2962408"/>
              <a:gd name="connsiteY29" fmla="*/ 186752 h 796352"/>
              <a:gd name="connsiteX30" fmla="*/ 590683 w 2962408"/>
              <a:gd name="connsiteY30" fmla="*/ 196277 h 796352"/>
              <a:gd name="connsiteX31" fmla="*/ 400183 w 2962408"/>
              <a:gd name="connsiteY31" fmla="*/ 243902 h 796352"/>
              <a:gd name="connsiteX32" fmla="*/ 314458 w 2962408"/>
              <a:gd name="connsiteY32" fmla="*/ 262952 h 796352"/>
              <a:gd name="connsiteX33" fmla="*/ 209683 w 2962408"/>
              <a:gd name="connsiteY33" fmla="*/ 301052 h 796352"/>
              <a:gd name="connsiteX34" fmla="*/ 162058 w 2962408"/>
              <a:gd name="connsiteY34" fmla="*/ 320102 h 796352"/>
              <a:gd name="connsiteX35" fmla="*/ 95383 w 2962408"/>
              <a:gd name="connsiteY35" fmla="*/ 367727 h 796352"/>
              <a:gd name="connsiteX36" fmla="*/ 47758 w 2962408"/>
              <a:gd name="connsiteY36" fmla="*/ 434402 h 796352"/>
              <a:gd name="connsiteX37" fmla="*/ 9658 w 2962408"/>
              <a:gd name="connsiteY37" fmla="*/ 472502 h 796352"/>
              <a:gd name="connsiteX38" fmla="*/ 133 w 2962408"/>
              <a:gd name="connsiteY38" fmla="*/ 520127 h 7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962408" h="796352">
                <a:moveTo>
                  <a:pt x="2962408" y="586802"/>
                </a:moveTo>
                <a:cubicBezTo>
                  <a:pt x="2920843" y="563050"/>
                  <a:pt x="2892091" y="550278"/>
                  <a:pt x="2857633" y="520127"/>
                </a:cubicBezTo>
                <a:cubicBezTo>
                  <a:pt x="2783174" y="454975"/>
                  <a:pt x="2858919" y="505658"/>
                  <a:pt x="2771908" y="453452"/>
                </a:cubicBezTo>
                <a:cubicBezTo>
                  <a:pt x="2723699" y="381138"/>
                  <a:pt x="2784922" y="464633"/>
                  <a:pt x="2648083" y="358202"/>
                </a:cubicBezTo>
                <a:cubicBezTo>
                  <a:pt x="2492872" y="237482"/>
                  <a:pt x="2625728" y="331820"/>
                  <a:pt x="2505208" y="262952"/>
                </a:cubicBezTo>
                <a:cubicBezTo>
                  <a:pt x="2456986" y="235397"/>
                  <a:pt x="2410884" y="204200"/>
                  <a:pt x="2362333" y="177227"/>
                </a:cubicBezTo>
                <a:cubicBezTo>
                  <a:pt x="2353556" y="172351"/>
                  <a:pt x="2342738" y="172192"/>
                  <a:pt x="2333758" y="167702"/>
                </a:cubicBezTo>
                <a:cubicBezTo>
                  <a:pt x="2323519" y="162582"/>
                  <a:pt x="2315734" y="153094"/>
                  <a:pt x="2305183" y="148652"/>
                </a:cubicBezTo>
                <a:cubicBezTo>
                  <a:pt x="2255180" y="127598"/>
                  <a:pt x="2203692" y="110258"/>
                  <a:pt x="2152783" y="91502"/>
                </a:cubicBezTo>
                <a:cubicBezTo>
                  <a:pt x="2131708" y="83738"/>
                  <a:pt x="2107977" y="76719"/>
                  <a:pt x="2086108" y="72452"/>
                </a:cubicBezTo>
                <a:lnTo>
                  <a:pt x="1733683" y="5777"/>
                </a:lnTo>
                <a:cubicBezTo>
                  <a:pt x="1319545" y="16130"/>
                  <a:pt x="1455714" y="-47546"/>
                  <a:pt x="1219333" y="91502"/>
                </a:cubicBezTo>
                <a:cubicBezTo>
                  <a:pt x="1209466" y="97306"/>
                  <a:pt x="1200283" y="104202"/>
                  <a:pt x="1190758" y="110552"/>
                </a:cubicBezTo>
                <a:cubicBezTo>
                  <a:pt x="1174883" y="142302"/>
                  <a:pt x="1158144" y="173635"/>
                  <a:pt x="1143133" y="205802"/>
                </a:cubicBezTo>
                <a:cubicBezTo>
                  <a:pt x="1135903" y="221296"/>
                  <a:pt x="1127234" y="236622"/>
                  <a:pt x="1124083" y="253427"/>
                </a:cubicBezTo>
                <a:cubicBezTo>
                  <a:pt x="1117620" y="287895"/>
                  <a:pt x="1117733" y="323277"/>
                  <a:pt x="1114558" y="358202"/>
                </a:cubicBezTo>
                <a:cubicBezTo>
                  <a:pt x="1120908" y="412177"/>
                  <a:pt x="1123439" y="466740"/>
                  <a:pt x="1133608" y="520127"/>
                </a:cubicBezTo>
                <a:cubicBezTo>
                  <a:pt x="1136265" y="534075"/>
                  <a:pt x="1146653" y="545360"/>
                  <a:pt x="1152658" y="558227"/>
                </a:cubicBezTo>
                <a:cubicBezTo>
                  <a:pt x="1168881" y="592992"/>
                  <a:pt x="1179003" y="631081"/>
                  <a:pt x="1200283" y="663002"/>
                </a:cubicBezTo>
                <a:cubicBezTo>
                  <a:pt x="1217718" y="689154"/>
                  <a:pt x="1244733" y="707452"/>
                  <a:pt x="1266958" y="729677"/>
                </a:cubicBezTo>
                <a:cubicBezTo>
                  <a:pt x="1270133" y="739202"/>
                  <a:pt x="1268860" y="751718"/>
                  <a:pt x="1276483" y="758252"/>
                </a:cubicBezTo>
                <a:cubicBezTo>
                  <a:pt x="1309184" y="786281"/>
                  <a:pt x="1342339" y="788568"/>
                  <a:pt x="1381258" y="796352"/>
                </a:cubicBezTo>
                <a:cubicBezTo>
                  <a:pt x="1390783" y="793177"/>
                  <a:pt x="1405343" y="795807"/>
                  <a:pt x="1409833" y="786827"/>
                </a:cubicBezTo>
                <a:cubicBezTo>
                  <a:pt x="1429081" y="748331"/>
                  <a:pt x="1413872" y="630086"/>
                  <a:pt x="1409833" y="605852"/>
                </a:cubicBezTo>
                <a:cubicBezTo>
                  <a:pt x="1403377" y="567114"/>
                  <a:pt x="1392972" y="529037"/>
                  <a:pt x="1381258" y="491552"/>
                </a:cubicBezTo>
                <a:cubicBezTo>
                  <a:pt x="1368559" y="450915"/>
                  <a:pt x="1292506" y="355175"/>
                  <a:pt x="1286008" y="348677"/>
                </a:cubicBezTo>
                <a:cubicBezTo>
                  <a:pt x="1257433" y="320102"/>
                  <a:pt x="1235370" y="283002"/>
                  <a:pt x="1200283" y="262952"/>
                </a:cubicBezTo>
                <a:cubicBezTo>
                  <a:pt x="1178058" y="250252"/>
                  <a:pt x="1156080" y="237109"/>
                  <a:pt x="1133608" y="224852"/>
                </a:cubicBezTo>
                <a:cubicBezTo>
                  <a:pt x="1121143" y="218053"/>
                  <a:pt x="1109431" y="208587"/>
                  <a:pt x="1095508" y="205802"/>
                </a:cubicBezTo>
                <a:cubicBezTo>
                  <a:pt x="1045307" y="195762"/>
                  <a:pt x="943108" y="186752"/>
                  <a:pt x="943108" y="186752"/>
                </a:cubicBezTo>
                <a:cubicBezTo>
                  <a:pt x="825633" y="189927"/>
                  <a:pt x="707952" y="188629"/>
                  <a:pt x="590683" y="196277"/>
                </a:cubicBezTo>
                <a:cubicBezTo>
                  <a:pt x="559255" y="198327"/>
                  <a:pt x="422347" y="238361"/>
                  <a:pt x="400183" y="243902"/>
                </a:cubicBezTo>
                <a:cubicBezTo>
                  <a:pt x="369986" y="251451"/>
                  <a:pt x="343792" y="253174"/>
                  <a:pt x="314458" y="262952"/>
                </a:cubicBezTo>
                <a:cubicBezTo>
                  <a:pt x="279203" y="274704"/>
                  <a:pt x="244479" y="288003"/>
                  <a:pt x="209683" y="301052"/>
                </a:cubicBezTo>
                <a:cubicBezTo>
                  <a:pt x="193674" y="307055"/>
                  <a:pt x="176827" y="311487"/>
                  <a:pt x="162058" y="320102"/>
                </a:cubicBezTo>
                <a:cubicBezTo>
                  <a:pt x="138466" y="333864"/>
                  <a:pt x="117608" y="351852"/>
                  <a:pt x="95383" y="367727"/>
                </a:cubicBezTo>
                <a:cubicBezTo>
                  <a:pt x="81158" y="389064"/>
                  <a:pt x="64298" y="415499"/>
                  <a:pt x="47758" y="434402"/>
                </a:cubicBezTo>
                <a:cubicBezTo>
                  <a:pt x="35931" y="447919"/>
                  <a:pt x="22358" y="459802"/>
                  <a:pt x="9658" y="472502"/>
                </a:cubicBezTo>
                <a:cubicBezTo>
                  <a:pt x="-1875" y="507101"/>
                  <a:pt x="133" y="491037"/>
                  <a:pt x="133" y="520127"/>
                </a:cubicBezTo>
              </a:path>
            </a:pathLst>
          </a:custGeom>
          <a:noFill/>
          <a:ln w="53975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201A9A-C3DE-4718-A6CE-C5B56B09DD41}"/>
              </a:ext>
            </a:extLst>
          </p:cNvPr>
          <p:cNvCxnSpPr>
            <a:cxnSpLocks/>
          </p:cNvCxnSpPr>
          <p:nvPr/>
        </p:nvCxnSpPr>
        <p:spPr>
          <a:xfrm>
            <a:off x="4428295" y="3855309"/>
            <a:ext cx="0" cy="529204"/>
          </a:xfrm>
          <a:prstGeom prst="straightConnector1">
            <a:avLst/>
          </a:prstGeom>
          <a:ln w="1079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979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87654" y="1705451"/>
            <a:ext cx="1065426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time.time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1970</a:t>
            </a:r>
            <a:r>
              <a:rPr lang="ko-KR" altLang="en-US" sz="4000" dirty="0">
                <a:solidFill>
                  <a:srgbClr val="AA7C38"/>
                </a:solidFill>
              </a:rPr>
              <a:t>년 </a:t>
            </a:r>
            <a:r>
              <a:rPr lang="en-US" altLang="ko-KR" sz="4000" dirty="0">
                <a:solidFill>
                  <a:srgbClr val="AA7C38"/>
                </a:solidFill>
              </a:rPr>
              <a:t>1</a:t>
            </a:r>
            <a:r>
              <a:rPr lang="ko-KR" altLang="en-US" sz="4000" dirty="0">
                <a:solidFill>
                  <a:srgbClr val="AA7C38"/>
                </a:solidFill>
              </a:rPr>
              <a:t>월 </a:t>
            </a:r>
            <a:r>
              <a:rPr lang="en-US" altLang="ko-KR" sz="4000" dirty="0">
                <a:solidFill>
                  <a:srgbClr val="AA7C38"/>
                </a:solidFill>
              </a:rPr>
              <a:t>1</a:t>
            </a:r>
            <a:r>
              <a:rPr lang="ko-KR" altLang="en-US" sz="4000" dirty="0">
                <a:solidFill>
                  <a:srgbClr val="AA7C38"/>
                </a:solidFill>
              </a:rPr>
              <a:t>일부터 지금까지 지난 초를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time.time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C308E-3447-4124-AA97-09890997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4" y="3762283"/>
            <a:ext cx="728764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06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time.time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3C308E-3447-4124-AA97-098909971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354" y="1876333"/>
            <a:ext cx="7287642" cy="1314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95D4B-B126-4580-8BD3-CA7D1ED62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9393" y="3476741"/>
            <a:ext cx="2207084" cy="6644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77E304-4149-4455-8AD5-BA1FD4D0D578}"/>
              </a:ext>
            </a:extLst>
          </p:cNvPr>
          <p:cNvSpPr txBox="1"/>
          <p:nvPr/>
        </p:nvSpPr>
        <p:spPr>
          <a:xfrm>
            <a:off x="0" y="4141158"/>
            <a:ext cx="12191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rgbClr val="AA7C38"/>
                </a:solidFill>
              </a:rPr>
              <a:t>1970</a:t>
            </a:r>
            <a:r>
              <a:rPr lang="ko-KR" altLang="en-US" sz="3600" dirty="0">
                <a:solidFill>
                  <a:srgbClr val="AA7C38"/>
                </a:solidFill>
              </a:rPr>
              <a:t>년 </a:t>
            </a:r>
            <a:r>
              <a:rPr lang="en-US" altLang="ko-KR" sz="3600" dirty="0">
                <a:solidFill>
                  <a:srgbClr val="AA7C38"/>
                </a:solidFill>
              </a:rPr>
              <a:t>1</a:t>
            </a:r>
            <a:r>
              <a:rPr lang="ko-KR" altLang="en-US" sz="3600" dirty="0">
                <a:solidFill>
                  <a:srgbClr val="AA7C38"/>
                </a:solidFill>
              </a:rPr>
              <a:t>월 </a:t>
            </a:r>
            <a:r>
              <a:rPr lang="en-US" altLang="ko-KR" sz="3600" dirty="0">
                <a:solidFill>
                  <a:srgbClr val="AA7C38"/>
                </a:solidFill>
              </a:rPr>
              <a:t>1</a:t>
            </a:r>
            <a:r>
              <a:rPr lang="ko-KR" altLang="en-US" sz="3600" dirty="0">
                <a:solidFill>
                  <a:srgbClr val="AA7C38"/>
                </a:solidFill>
              </a:rPr>
              <a:t>일부터 선생님이 이 함수를 부른 순간까지</a:t>
            </a:r>
            <a:endParaRPr lang="en-US" altLang="ko-KR" sz="3600" dirty="0">
              <a:solidFill>
                <a:srgbClr val="AA7C38"/>
              </a:solidFill>
            </a:endParaRPr>
          </a:p>
          <a:p>
            <a:pPr algn="ctr"/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</a:rPr>
              <a:t>15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</a:rPr>
              <a:t>억 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</a:rPr>
              <a:t>6415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</a:rPr>
              <a:t>만 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</a:rPr>
              <a:t>6507 </a:t>
            </a:r>
            <a:r>
              <a:rPr lang="ko-KR" altLang="en-US" sz="4800" dirty="0">
                <a:solidFill>
                  <a:schemeClr val="accent6">
                    <a:lumMod val="75000"/>
                  </a:schemeClr>
                </a:solidFill>
              </a:rPr>
              <a:t>초가 지났다</a:t>
            </a:r>
            <a:r>
              <a:rPr lang="en-US" altLang="ko-KR" sz="4800" dirty="0">
                <a:solidFill>
                  <a:schemeClr val="accent6">
                    <a:lumMod val="75000"/>
                  </a:schemeClr>
                </a:solidFill>
              </a:rPr>
              <a:t>.</a:t>
            </a:r>
            <a:endParaRPr lang="ko-KR" altLang="en-US" sz="4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57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6" y="152525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while A: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A(</a:t>
            </a:r>
            <a:r>
              <a:rPr lang="ko-KR" altLang="en-US" sz="4000" dirty="0">
                <a:solidFill>
                  <a:srgbClr val="AA7C38"/>
                </a:solidFill>
              </a:rPr>
              <a:t>조건</a:t>
            </a:r>
            <a:r>
              <a:rPr lang="en-US" altLang="ko-KR" sz="4000" dirty="0">
                <a:solidFill>
                  <a:srgbClr val="AA7C38"/>
                </a:solidFill>
              </a:rPr>
              <a:t>)</a:t>
            </a:r>
            <a:r>
              <a:rPr lang="ko-KR" altLang="en-US" sz="4000" dirty="0">
                <a:solidFill>
                  <a:srgbClr val="AA7C38"/>
                </a:solidFill>
              </a:rPr>
              <a:t>가 참인 동안 블록을 반복한다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AE2330-5FCB-4B77-A1C3-CE46CC5819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6" y="3515718"/>
            <a:ext cx="7411484" cy="1419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16E8CF-2DA0-4F87-BE49-E36D537D6D7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176"/>
          <a:stretch/>
        </p:blipFill>
        <p:spPr>
          <a:xfrm>
            <a:off x="652185" y="4935141"/>
            <a:ext cx="3972479" cy="1922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81DEA2-A7C3-4CF3-BB00-CF58B9696B9C}"/>
              </a:ext>
            </a:extLst>
          </p:cNvPr>
          <p:cNvSpPr txBox="1"/>
          <p:nvPr/>
        </p:nvSpPr>
        <p:spPr>
          <a:xfrm>
            <a:off x="2140330" y="5481071"/>
            <a:ext cx="368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무한반복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C34DDC-B311-42E4-AFD9-E469E0EA93AD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C92763-A11F-4827-A39B-636D3B33B69B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30487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687655" y="1705451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 err="1">
                <a:solidFill>
                  <a:schemeClr val="accent6">
                    <a:lumMod val="50000"/>
                  </a:schemeClr>
                </a:solidFill>
              </a:rPr>
              <a:t>time.localtime</a:t>
            </a:r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()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현재 시간을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time.localtime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1137C0-5582-4271-992A-B2E13F686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655" y="4062271"/>
            <a:ext cx="7792537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45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26164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77C345A-9230-4BE1-A54A-0AE672BA0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45583"/>
              </p:ext>
            </p:extLst>
          </p:nvPr>
        </p:nvGraphicFramePr>
        <p:xfrm>
          <a:off x="690561" y="1151244"/>
          <a:ext cx="10615613" cy="48672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2901">
                  <a:extLst>
                    <a:ext uri="{9D8B030D-6E8A-4147-A177-3AD203B41FA5}">
                      <a16:colId xmlns:a16="http://schemas.microsoft.com/office/drawing/2014/main" val="96065912"/>
                    </a:ext>
                  </a:extLst>
                </a:gridCol>
                <a:gridCol w="6992963">
                  <a:extLst>
                    <a:ext uri="{9D8B030D-6E8A-4147-A177-3AD203B41FA5}">
                      <a16:colId xmlns:a16="http://schemas.microsoft.com/office/drawing/2014/main" val="2737952363"/>
                    </a:ext>
                  </a:extLst>
                </a:gridCol>
                <a:gridCol w="1809749">
                  <a:extLst>
                    <a:ext uri="{9D8B030D-6E8A-4147-A177-3AD203B41FA5}">
                      <a16:colId xmlns:a16="http://schemas.microsoft.com/office/drawing/2014/main" val="3812995157"/>
                    </a:ext>
                  </a:extLst>
                </a:gridCol>
              </a:tblGrid>
              <a:tr h="54080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이름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설명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예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001827"/>
                  </a:ext>
                </a:extLst>
              </a:tr>
              <a:tr h="54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  <a:effectLst/>
                        </a:rPr>
                        <a:t>tm_year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년도가 들어있음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2019 (</a:t>
                      </a:r>
                      <a:r>
                        <a:rPr lang="ko-KR" altLang="en-US" sz="2400" dirty="0"/>
                        <a:t>년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223962"/>
                  </a:ext>
                </a:extLst>
              </a:tr>
              <a:tr h="54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  <a:effectLst/>
                        </a:rPr>
                        <a:t>tm_mon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달이 들어있음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7 (</a:t>
                      </a:r>
                      <a:r>
                        <a:rPr lang="ko-KR" altLang="en-US" sz="2400" dirty="0"/>
                        <a:t>월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744325"/>
                  </a:ext>
                </a:extLst>
              </a:tr>
              <a:tr h="54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  <a:effectLst/>
                        </a:rPr>
                        <a:t>tm_mday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일이 들어있음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27 (</a:t>
                      </a:r>
                      <a:r>
                        <a:rPr lang="ko-KR" altLang="en-US" sz="2400" dirty="0"/>
                        <a:t>일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353859"/>
                  </a:ext>
                </a:extLst>
              </a:tr>
              <a:tr h="54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  <a:effectLst/>
                        </a:rPr>
                        <a:t>tm_hour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시가 들어있음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13 (</a:t>
                      </a:r>
                      <a:r>
                        <a:rPr lang="ko-KR" altLang="en-US" sz="2400" dirty="0"/>
                        <a:t>시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313106"/>
                  </a:ext>
                </a:extLst>
              </a:tr>
              <a:tr h="54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  <a:effectLst/>
                        </a:rPr>
                        <a:t>tm_min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분이 들어있음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52 (</a:t>
                      </a:r>
                      <a:r>
                        <a:rPr lang="ko-KR" altLang="en-US" sz="2400" dirty="0"/>
                        <a:t>분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4596330"/>
                  </a:ext>
                </a:extLst>
              </a:tr>
              <a:tr h="54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  <a:effectLst/>
                        </a:rPr>
                        <a:t>tm_sec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초가 들어있음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12 (</a:t>
                      </a:r>
                      <a:r>
                        <a:rPr lang="ko-KR" altLang="en-US" sz="2400" dirty="0"/>
                        <a:t>초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57488"/>
                  </a:ext>
                </a:extLst>
              </a:tr>
              <a:tr h="54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  <a:effectLst/>
                        </a:rPr>
                        <a:t>tm_wday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/>
                        <a:t>요일</a:t>
                      </a:r>
                      <a:r>
                        <a:rPr lang="en-US" altLang="ko-KR" sz="2400" dirty="0"/>
                        <a:t>(0~6)</a:t>
                      </a:r>
                      <a:r>
                        <a:rPr lang="ko-KR" altLang="en-US" sz="2400" dirty="0"/>
                        <a:t>이 들어있음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5 (</a:t>
                      </a:r>
                      <a:r>
                        <a:rPr lang="ko-KR" altLang="en-US" sz="2400" dirty="0"/>
                        <a:t>토요일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569844"/>
                  </a:ext>
                </a:extLst>
              </a:tr>
              <a:tr h="54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  <a:effectLst/>
                        </a:rPr>
                        <a:t>tm_yday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/>
                        <a:t>1</a:t>
                      </a:r>
                      <a:r>
                        <a:rPr lang="ko-KR" altLang="en-US" sz="2400" dirty="0"/>
                        <a:t>년의 몇번째 날인지가</a:t>
                      </a:r>
                      <a:r>
                        <a:rPr lang="en-US" altLang="ko-KR" sz="2400" dirty="0"/>
                        <a:t>(1~365)</a:t>
                      </a:r>
                      <a:r>
                        <a:rPr lang="ko-KR" altLang="en-US" sz="2400" dirty="0"/>
                        <a:t> 들어있음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2400" dirty="0"/>
                        <a:t>208 (</a:t>
                      </a:r>
                      <a:r>
                        <a:rPr lang="ko-KR" altLang="en-US" sz="2400" dirty="0"/>
                        <a:t>일</a:t>
                      </a:r>
                      <a:r>
                        <a:rPr lang="en-US" altLang="ko-KR" sz="2400" dirty="0"/>
                        <a:t>)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5126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C678E1C-3432-42D3-8EEE-F919C4EE57B0}"/>
              </a:ext>
            </a:extLst>
          </p:cNvPr>
          <p:cNvSpPr txBox="1"/>
          <p:nvPr/>
        </p:nvSpPr>
        <p:spPr>
          <a:xfrm>
            <a:off x="690561" y="6134688"/>
            <a:ext cx="10615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>
                <a:solidFill>
                  <a:srgbClr val="AA7C38"/>
                </a:solidFill>
              </a:rPr>
              <a:t>(</a:t>
            </a:r>
            <a:r>
              <a:rPr lang="ko-KR" altLang="en-US" sz="2400" dirty="0">
                <a:solidFill>
                  <a:srgbClr val="AA7C38"/>
                </a:solidFill>
              </a:rPr>
              <a:t>모두 </a:t>
            </a:r>
            <a:r>
              <a:rPr lang="en-US" altLang="ko-KR" sz="2400" dirty="0">
                <a:solidFill>
                  <a:srgbClr val="AA7C38"/>
                </a:solidFill>
              </a:rPr>
              <a:t>tm_ </a:t>
            </a:r>
            <a:r>
              <a:rPr lang="ko-KR" altLang="en-US" sz="2400" dirty="0">
                <a:solidFill>
                  <a:srgbClr val="AA7C38"/>
                </a:solidFill>
              </a:rPr>
              <a:t>이 붙는다</a:t>
            </a:r>
            <a:r>
              <a:rPr lang="en-US" altLang="ko-KR" sz="2400" dirty="0">
                <a:solidFill>
                  <a:srgbClr val="AA7C38"/>
                </a:solidFill>
              </a:rPr>
              <a:t>.)</a:t>
            </a:r>
            <a:endParaRPr lang="ko-KR" altLang="en-US" sz="2400" dirty="0">
              <a:solidFill>
                <a:srgbClr val="AA7C3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9A8274-7BCC-4765-AF21-48E24FC9F460}"/>
              </a:ext>
            </a:extLst>
          </p:cNvPr>
          <p:cNvSpPr txBox="1"/>
          <p:nvPr/>
        </p:nvSpPr>
        <p:spPr>
          <a:xfrm>
            <a:off x="690561" y="377819"/>
            <a:ext cx="10244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</a:rPr>
              <a:t>★ </a:t>
            </a:r>
            <a:r>
              <a:rPr lang="en-US" altLang="ko-KR" sz="3200" b="1" dirty="0" err="1">
                <a:solidFill>
                  <a:schemeClr val="accent6">
                    <a:lumMod val="50000"/>
                  </a:schemeClr>
                </a:solidFill>
              </a:rPr>
              <a:t>time.localtime</a:t>
            </a:r>
            <a:r>
              <a:rPr lang="en-US" altLang="ko-KR" sz="3200" b="1" dirty="0">
                <a:solidFill>
                  <a:schemeClr val="accent6">
                    <a:lumMod val="50000"/>
                  </a:schemeClr>
                </a:solidFill>
              </a:rPr>
              <a:t>() </a:t>
            </a:r>
            <a:r>
              <a:rPr lang="ko-KR" altLang="en-US" sz="3200" b="1" dirty="0">
                <a:solidFill>
                  <a:schemeClr val="accent6">
                    <a:lumMod val="50000"/>
                  </a:schemeClr>
                </a:solidFill>
              </a:rPr>
              <a:t>속에 들어있는 변수들</a:t>
            </a:r>
          </a:p>
        </p:txBody>
      </p:sp>
    </p:spTree>
    <p:extLst>
      <p:ext uri="{BB962C8B-B14F-4D97-AF65-F5344CB8AC3E}">
        <p14:creationId xmlns:p14="http://schemas.microsoft.com/office/powerpoint/2010/main" val="1445355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time.localtime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71E2A-05C1-4933-99D8-A73BE5C4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8" y="1485700"/>
            <a:ext cx="8754217" cy="236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30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time.localtime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C71E2A-05C1-4933-99D8-A73BE5C49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58" y="1485700"/>
            <a:ext cx="8754217" cy="2368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E28C71-65AF-4464-A715-D54BF75B1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758" y="4892735"/>
            <a:ext cx="5525242" cy="122582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CE1E39-9526-4B15-A33B-2C2A6133C105}"/>
              </a:ext>
            </a:extLst>
          </p:cNvPr>
          <p:cNvCxnSpPr>
            <a:cxnSpLocks/>
          </p:cNvCxnSpPr>
          <p:nvPr/>
        </p:nvCxnSpPr>
        <p:spPr>
          <a:xfrm>
            <a:off x="5495095" y="4004696"/>
            <a:ext cx="0" cy="691129"/>
          </a:xfrm>
          <a:prstGeom prst="straightConnector1">
            <a:avLst/>
          </a:prstGeom>
          <a:ln w="1079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8995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551098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3CA89C9-0390-45D6-994F-91597733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8" y="847725"/>
            <a:ext cx="7525375" cy="338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808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551098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CE1E39-9526-4B15-A33B-2C2A6133C105}"/>
              </a:ext>
            </a:extLst>
          </p:cNvPr>
          <p:cNvCxnSpPr>
            <a:cxnSpLocks/>
          </p:cNvCxnSpPr>
          <p:nvPr/>
        </p:nvCxnSpPr>
        <p:spPr>
          <a:xfrm>
            <a:off x="6096000" y="4475971"/>
            <a:ext cx="0" cy="562754"/>
          </a:xfrm>
          <a:prstGeom prst="straightConnector1">
            <a:avLst/>
          </a:prstGeom>
          <a:ln w="1079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3CA89C9-0390-45D6-994F-91597733C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58" y="847725"/>
            <a:ext cx="7525375" cy="33801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B2172B-E6F1-461A-B189-7766D664A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59" y="5119475"/>
            <a:ext cx="7954012" cy="1187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39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time.localtime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19079B-9791-4B8A-84EF-8534F1D0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76" y="1457121"/>
            <a:ext cx="9406724" cy="243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19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time.localtime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19079B-9791-4B8A-84EF-8534F1D0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76" y="1457121"/>
            <a:ext cx="9406724" cy="2433185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5D2336E-7035-4CB6-8CA6-1C6415CAAED9}"/>
              </a:ext>
            </a:extLst>
          </p:cNvPr>
          <p:cNvCxnSpPr>
            <a:cxnSpLocks/>
          </p:cNvCxnSpPr>
          <p:nvPr/>
        </p:nvCxnSpPr>
        <p:spPr>
          <a:xfrm>
            <a:off x="6096000" y="3890306"/>
            <a:ext cx="0" cy="562754"/>
          </a:xfrm>
          <a:prstGeom prst="straightConnector1">
            <a:avLst/>
          </a:prstGeom>
          <a:ln w="1079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AC1596C-2E44-4019-B716-716CD6AC7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376" y="4772142"/>
            <a:ext cx="6492072" cy="121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요일 세는 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0ED31B-98F0-4AA9-9B6A-CC62A0332ED4}"/>
              </a:ext>
            </a:extLst>
          </p:cNvPr>
          <p:cNvSpPr txBox="1"/>
          <p:nvPr/>
        </p:nvSpPr>
        <p:spPr>
          <a:xfrm>
            <a:off x="0" y="237172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월    화    수    목    금    </a:t>
            </a:r>
            <a:r>
              <a:rPr lang="ko-KR" altLang="en-US" sz="5400" dirty="0">
                <a:solidFill>
                  <a:schemeClr val="accent1">
                    <a:lumMod val="75000"/>
                  </a:schemeClr>
                </a:solidFill>
              </a:rPr>
              <a:t>토</a:t>
            </a:r>
            <a:r>
              <a:rPr lang="ko-KR" altLang="en-US" sz="5400" dirty="0"/>
              <a:t>    </a:t>
            </a:r>
            <a:r>
              <a:rPr lang="ko-KR" altLang="en-US" sz="5400" dirty="0">
                <a:solidFill>
                  <a:srgbClr val="FF0000"/>
                </a:solidFill>
              </a:rPr>
              <a:t>일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E85F-4875-4B9B-AFBB-B3F31AFBF51F}"/>
              </a:ext>
            </a:extLst>
          </p:cNvPr>
          <p:cNvSpPr txBox="1"/>
          <p:nvPr/>
        </p:nvSpPr>
        <p:spPr>
          <a:xfrm>
            <a:off x="1447800" y="1732955"/>
            <a:ext cx="80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AA7C38"/>
                </a:solidFill>
              </a:rPr>
              <a:t>0</a:t>
            </a:r>
            <a:endParaRPr lang="ko-KR" altLang="en-US" sz="4000" dirty="0">
              <a:solidFill>
                <a:srgbClr val="AA7C38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3BF102-5E0C-4918-BE9E-B968C44F3494}"/>
              </a:ext>
            </a:extLst>
          </p:cNvPr>
          <p:cNvSpPr txBox="1"/>
          <p:nvPr/>
        </p:nvSpPr>
        <p:spPr>
          <a:xfrm>
            <a:off x="2828925" y="1732955"/>
            <a:ext cx="80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AA7C38"/>
                </a:solidFill>
              </a:rPr>
              <a:t>1</a:t>
            </a:r>
            <a:endParaRPr lang="ko-KR" altLang="en-US" sz="4000" dirty="0">
              <a:solidFill>
                <a:srgbClr val="AA7C38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6AFB06-D279-4F8C-B2EE-AE6B9BFEF4A0}"/>
              </a:ext>
            </a:extLst>
          </p:cNvPr>
          <p:cNvSpPr txBox="1"/>
          <p:nvPr/>
        </p:nvSpPr>
        <p:spPr>
          <a:xfrm>
            <a:off x="4286250" y="1732955"/>
            <a:ext cx="80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AA7C38"/>
                </a:solidFill>
              </a:rPr>
              <a:t>2</a:t>
            </a:r>
            <a:endParaRPr lang="ko-KR" altLang="en-US" sz="4000" dirty="0">
              <a:solidFill>
                <a:srgbClr val="AA7C38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9F0A8-C279-4B9C-BFD0-9B1A062F560F}"/>
              </a:ext>
            </a:extLst>
          </p:cNvPr>
          <p:cNvSpPr txBox="1"/>
          <p:nvPr/>
        </p:nvSpPr>
        <p:spPr>
          <a:xfrm>
            <a:off x="5743575" y="1732955"/>
            <a:ext cx="80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AA7C38"/>
                </a:solidFill>
              </a:rPr>
              <a:t>3</a:t>
            </a:r>
            <a:endParaRPr lang="ko-KR" altLang="en-US" sz="4000" dirty="0">
              <a:solidFill>
                <a:srgbClr val="AA7C38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F17E37-891D-4B53-9524-B8C51988EFBF}"/>
              </a:ext>
            </a:extLst>
          </p:cNvPr>
          <p:cNvSpPr txBox="1"/>
          <p:nvPr/>
        </p:nvSpPr>
        <p:spPr>
          <a:xfrm>
            <a:off x="7105652" y="1732955"/>
            <a:ext cx="80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AA7C38"/>
                </a:solidFill>
              </a:rPr>
              <a:t>4</a:t>
            </a:r>
            <a:endParaRPr lang="ko-KR" altLang="en-US" sz="4000" dirty="0">
              <a:solidFill>
                <a:srgbClr val="AA7C38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EC7F24-9B13-48F9-A951-60AB18FC5DD0}"/>
              </a:ext>
            </a:extLst>
          </p:cNvPr>
          <p:cNvSpPr txBox="1"/>
          <p:nvPr/>
        </p:nvSpPr>
        <p:spPr>
          <a:xfrm>
            <a:off x="8562975" y="1732955"/>
            <a:ext cx="80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AA7C38"/>
                </a:solidFill>
              </a:rPr>
              <a:t>5</a:t>
            </a:r>
            <a:endParaRPr lang="ko-KR" altLang="en-US" sz="4000" dirty="0">
              <a:solidFill>
                <a:srgbClr val="AA7C38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0E3672-7A46-47EC-B580-3B7562C5F57A}"/>
              </a:ext>
            </a:extLst>
          </p:cNvPr>
          <p:cNvSpPr txBox="1"/>
          <p:nvPr/>
        </p:nvSpPr>
        <p:spPr>
          <a:xfrm>
            <a:off x="9977437" y="1732955"/>
            <a:ext cx="800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>
                <a:solidFill>
                  <a:srgbClr val="AA7C38"/>
                </a:solidFill>
              </a:rPr>
              <a:t>6</a:t>
            </a:r>
            <a:endParaRPr lang="ko-KR" altLang="en-US" sz="4000" dirty="0">
              <a:solidFill>
                <a:srgbClr val="AA7C38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A4ABC6-27A2-41DA-9085-BC54F2F94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600" y="3933825"/>
            <a:ext cx="7325276" cy="186670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D3DEAA3-DF0C-46B4-AFC5-39CF418F2497}"/>
              </a:ext>
            </a:extLst>
          </p:cNvPr>
          <p:cNvSpPr txBox="1"/>
          <p:nvPr/>
        </p:nvSpPr>
        <p:spPr>
          <a:xfrm rot="20836784">
            <a:off x="2878902" y="5203108"/>
            <a:ext cx="1672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토요일</a:t>
            </a:r>
            <a:r>
              <a:rPr lang="en-US" altLang="ko-KR" sz="5400" dirty="0">
                <a:solidFill>
                  <a:srgbClr val="AA7C38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!</a:t>
            </a:r>
            <a:endParaRPr lang="ko-KR" altLang="en-US" sz="5400" dirty="0">
              <a:solidFill>
                <a:srgbClr val="AA7C38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2766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1016000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605D35-E204-4F1B-8544-DCF2D209864F}"/>
              </a:ext>
            </a:extLst>
          </p:cNvPr>
          <p:cNvSpPr txBox="1"/>
          <p:nvPr/>
        </p:nvSpPr>
        <p:spPr>
          <a:xfrm>
            <a:off x="0" y="7550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dirty="0">
                <a:solidFill>
                  <a:srgbClr val="7030A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같이 해보기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3C114B-CCF6-4AD9-A13F-173430E10247}"/>
              </a:ext>
            </a:extLst>
          </p:cNvPr>
          <p:cNvSpPr/>
          <p:nvPr/>
        </p:nvSpPr>
        <p:spPr>
          <a:xfrm>
            <a:off x="476810" y="1322539"/>
            <a:ext cx="117151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ko-KR" sz="3600" dirty="0"/>
              <a:t>1. </a:t>
            </a:r>
            <a:endParaRPr lang="en-US" altLang="ko-KR" sz="3600" dirty="0">
              <a:solidFill>
                <a:srgbClr val="7030A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2E6DD8-D60B-451D-A7A7-14A943124D7A}"/>
              </a:ext>
            </a:extLst>
          </p:cNvPr>
          <p:cNvSpPr/>
          <p:nvPr/>
        </p:nvSpPr>
        <p:spPr>
          <a:xfrm>
            <a:off x="1038785" y="1322538"/>
            <a:ext cx="109817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3600" dirty="0"/>
              <a:t>오늘이 무슨 요일인지 알려주는 프로그램을 만들자</a:t>
            </a:r>
            <a:r>
              <a:rPr lang="en-US" altLang="ko-KR" sz="3600" dirty="0"/>
              <a:t>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7C262E9-38CF-4C24-B614-43BF0D472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36299"/>
              </p:ext>
            </p:extLst>
          </p:nvPr>
        </p:nvGraphicFramePr>
        <p:xfrm>
          <a:off x="2035610" y="2730890"/>
          <a:ext cx="4933390" cy="540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45457">
                  <a:extLst>
                    <a:ext uri="{9D8B030D-6E8A-4147-A177-3AD203B41FA5}">
                      <a16:colId xmlns:a16="http://schemas.microsoft.com/office/drawing/2014/main" val="1454390954"/>
                    </a:ext>
                  </a:extLst>
                </a:gridCol>
                <a:gridCol w="3187933">
                  <a:extLst>
                    <a:ext uri="{9D8B030D-6E8A-4147-A177-3AD203B41FA5}">
                      <a16:colId xmlns:a16="http://schemas.microsoft.com/office/drawing/2014/main" val="2434687056"/>
                    </a:ext>
                  </a:extLst>
                </a:gridCol>
              </a:tblGrid>
              <a:tr h="54080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0" dirty="0" err="1">
                          <a:solidFill>
                            <a:schemeClr val="tx1"/>
                          </a:solidFill>
                          <a:effectLst/>
                        </a:rPr>
                        <a:t>tm_wday</a:t>
                      </a:r>
                      <a:endParaRPr lang="ko-KR" altLang="en-US" sz="24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요일</a:t>
                      </a:r>
                      <a:r>
                        <a:rPr lang="en-US" altLang="ko-KR" sz="2400" dirty="0"/>
                        <a:t>(0~6)</a:t>
                      </a:r>
                      <a:r>
                        <a:rPr lang="ko-KR" altLang="en-US" sz="2400" dirty="0"/>
                        <a:t>이 들어있음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6110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ED370D4-1768-432A-A344-F0F690480B0D}"/>
              </a:ext>
            </a:extLst>
          </p:cNvPr>
          <p:cNvSpPr/>
          <p:nvPr/>
        </p:nvSpPr>
        <p:spPr>
          <a:xfrm>
            <a:off x="1049436" y="2082978"/>
            <a:ext cx="1056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</a:t>
            </a:r>
            <a:r>
              <a:rPr lang="en-US" altLang="ko-KR" sz="2800" dirty="0" err="1">
                <a:solidFill>
                  <a:srgbClr val="AA7C38"/>
                </a:solidFill>
              </a:rPr>
              <a:t>time.localtime</a:t>
            </a:r>
            <a:r>
              <a:rPr lang="en-US" altLang="ko-KR" sz="2800" dirty="0">
                <a:solidFill>
                  <a:srgbClr val="AA7C38"/>
                </a:solidFill>
              </a:rPr>
              <a:t>()</a:t>
            </a:r>
            <a:r>
              <a:rPr lang="ko-KR" altLang="en-US" sz="2800" dirty="0">
                <a:solidFill>
                  <a:srgbClr val="AA7C38"/>
                </a:solidFill>
              </a:rPr>
              <a:t>과 그 속에 있는 </a:t>
            </a:r>
            <a:r>
              <a:rPr lang="en-US" altLang="ko-KR" sz="2800" dirty="0" err="1">
                <a:solidFill>
                  <a:srgbClr val="AA7C38"/>
                </a:solidFill>
              </a:rPr>
              <a:t>tm_wday</a:t>
            </a:r>
            <a:r>
              <a:rPr lang="ko-KR" altLang="en-US" sz="2800" dirty="0">
                <a:solidFill>
                  <a:srgbClr val="AA7C38"/>
                </a:solidFill>
              </a:rPr>
              <a:t>를 사용하자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943426-899C-428A-B6F2-4AA1A6A3B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785" y="4339765"/>
            <a:ext cx="5344271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23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F2A71-A56B-43B9-81A3-76E7A377D7B8}"/>
              </a:ext>
            </a:extLst>
          </p:cNvPr>
          <p:cNvCxnSpPr>
            <a:cxnSpLocks/>
          </p:cNvCxnSpPr>
          <p:nvPr/>
        </p:nvCxnSpPr>
        <p:spPr>
          <a:xfrm>
            <a:off x="6096000" y="3796292"/>
            <a:ext cx="0" cy="614014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08AEC8D-8B55-464B-9C37-959FB054A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1" y="1575689"/>
            <a:ext cx="5234824" cy="222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39DE08-9368-441C-9DB2-D4A9372A6A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51" y="4514524"/>
            <a:ext cx="5453899" cy="197593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8E671D-A491-42F6-8D19-D9CCAFA47E0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998AA-9718-4A0E-878D-3F088AE9BC61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5131040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3619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77C1A-2A85-49D3-97B3-B87929F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995075"/>
            <a:ext cx="9149441" cy="38981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FD3268-D407-4624-9F7E-AAF7267A7669}"/>
              </a:ext>
            </a:extLst>
          </p:cNvPr>
          <p:cNvSpPr/>
          <p:nvPr/>
        </p:nvSpPr>
        <p:spPr>
          <a:xfrm>
            <a:off x="1004208" y="1695450"/>
            <a:ext cx="9149441" cy="3197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3EAF52-11D6-454E-85C5-5A88F8D75F8A}"/>
              </a:ext>
            </a:extLst>
          </p:cNvPr>
          <p:cNvSpPr/>
          <p:nvPr/>
        </p:nvSpPr>
        <p:spPr>
          <a:xfrm>
            <a:off x="4668937" y="600660"/>
            <a:ext cx="3687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time 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모듈을 불러옴</a:t>
            </a:r>
            <a:endParaRPr lang="en-US" altLang="ko-KR" sz="54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52767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3619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77C1A-2A85-49D3-97B3-B87929F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995075"/>
            <a:ext cx="9149441" cy="38981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7FD3268-D407-4624-9F7E-AAF7267A7669}"/>
              </a:ext>
            </a:extLst>
          </p:cNvPr>
          <p:cNvSpPr/>
          <p:nvPr/>
        </p:nvSpPr>
        <p:spPr>
          <a:xfrm>
            <a:off x="1004209" y="2905125"/>
            <a:ext cx="9149441" cy="1988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22EC83-9CAF-48EE-BF46-641323BB19D7}"/>
              </a:ext>
            </a:extLst>
          </p:cNvPr>
          <p:cNvSpPr/>
          <p:nvPr/>
        </p:nvSpPr>
        <p:spPr>
          <a:xfrm>
            <a:off x="5578929" y="3022010"/>
            <a:ext cx="5909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현재 시간을 구하고</a:t>
            </a:r>
            <a:endParaRPr lang="en-US" altLang="ko-KR" sz="54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  <a:p>
            <a:pPr lvl="0" algn="just"/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w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에 요일을 넣음 </a:t>
            </a:r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(0~6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 숫자</a:t>
            </a:r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9AE726-1B28-49F7-B3E6-97CF7C8318A9}"/>
              </a:ext>
            </a:extLst>
          </p:cNvPr>
          <p:cNvSpPr/>
          <p:nvPr/>
        </p:nvSpPr>
        <p:spPr>
          <a:xfrm>
            <a:off x="4668937" y="600660"/>
            <a:ext cx="3687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time 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모듈을 불러옴</a:t>
            </a:r>
            <a:endParaRPr lang="en-US" altLang="ko-KR" sz="54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8003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00ACC-3FEB-43F5-94FD-41642497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995076"/>
            <a:ext cx="7730216" cy="58629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3619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D3268-D407-4624-9F7E-AAF7267A7669}"/>
              </a:ext>
            </a:extLst>
          </p:cNvPr>
          <p:cNvSpPr/>
          <p:nvPr/>
        </p:nvSpPr>
        <p:spPr>
          <a:xfrm>
            <a:off x="1004209" y="4267199"/>
            <a:ext cx="9149441" cy="2590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1A0273-E7B5-40CB-9C37-0932E95C0B75}"/>
              </a:ext>
            </a:extLst>
          </p:cNvPr>
          <p:cNvSpPr/>
          <p:nvPr/>
        </p:nvSpPr>
        <p:spPr>
          <a:xfrm>
            <a:off x="6096000" y="2565641"/>
            <a:ext cx="5909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w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가 </a:t>
            </a:r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이면 월요일</a:t>
            </a:r>
            <a:endParaRPr lang="en-US" altLang="ko-KR" sz="54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7998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00ACC-3FEB-43F5-94FD-41642497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995076"/>
            <a:ext cx="7730216" cy="58629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3619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D3268-D407-4624-9F7E-AAF7267A7669}"/>
              </a:ext>
            </a:extLst>
          </p:cNvPr>
          <p:cNvSpPr/>
          <p:nvPr/>
        </p:nvSpPr>
        <p:spPr>
          <a:xfrm>
            <a:off x="1004209" y="5572125"/>
            <a:ext cx="9149441" cy="1285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D330B-04F3-47B4-ACDC-72C3411DA0D6}"/>
              </a:ext>
            </a:extLst>
          </p:cNvPr>
          <p:cNvSpPr/>
          <p:nvPr/>
        </p:nvSpPr>
        <p:spPr>
          <a:xfrm>
            <a:off x="7886411" y="4015669"/>
            <a:ext cx="5909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w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가 </a:t>
            </a:r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1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이면 화요일</a:t>
            </a:r>
            <a:endParaRPr lang="en-US" altLang="ko-KR" sz="54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7392C2-A30E-4967-91F3-20DAD85DEFBA}"/>
              </a:ext>
            </a:extLst>
          </p:cNvPr>
          <p:cNvSpPr/>
          <p:nvPr/>
        </p:nvSpPr>
        <p:spPr>
          <a:xfrm>
            <a:off x="6096000" y="2565641"/>
            <a:ext cx="5909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w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가 </a:t>
            </a:r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이면 월요일</a:t>
            </a:r>
            <a:endParaRPr lang="en-US" altLang="ko-KR" sz="54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63240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700ACC-3FEB-43F5-94FD-41642497E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995076"/>
            <a:ext cx="7730216" cy="58629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3619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FD3268-D407-4624-9F7E-AAF7267A7669}"/>
              </a:ext>
            </a:extLst>
          </p:cNvPr>
          <p:cNvSpPr/>
          <p:nvPr/>
        </p:nvSpPr>
        <p:spPr>
          <a:xfrm>
            <a:off x="1004209" y="5572125"/>
            <a:ext cx="9149441" cy="1285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FD330B-04F3-47B4-ACDC-72C3411DA0D6}"/>
              </a:ext>
            </a:extLst>
          </p:cNvPr>
          <p:cNvSpPr/>
          <p:nvPr/>
        </p:nvSpPr>
        <p:spPr>
          <a:xfrm>
            <a:off x="7886411" y="4015669"/>
            <a:ext cx="5909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w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가 </a:t>
            </a:r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1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이면 화요일</a:t>
            </a:r>
            <a:endParaRPr lang="en-US" altLang="ko-KR" sz="54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9D173-2156-4A7B-91CA-BC57CB101A6C}"/>
              </a:ext>
            </a:extLst>
          </p:cNvPr>
          <p:cNvSpPr/>
          <p:nvPr/>
        </p:nvSpPr>
        <p:spPr>
          <a:xfrm>
            <a:off x="0" y="5572123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근데 </a:t>
            </a:r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if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문을 </a:t>
            </a:r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7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개 쓰기 너무 귀찮다</a:t>
            </a:r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...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7392C2-A30E-4967-91F3-20DAD85DEFBA}"/>
              </a:ext>
            </a:extLst>
          </p:cNvPr>
          <p:cNvSpPr/>
          <p:nvPr/>
        </p:nvSpPr>
        <p:spPr>
          <a:xfrm>
            <a:off x="6096000" y="2565641"/>
            <a:ext cx="590925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w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가 </a:t>
            </a:r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0</a:t>
            </a:r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이면 월요일</a:t>
            </a:r>
            <a:endParaRPr lang="en-US" altLang="ko-KR" sz="54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1883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3619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77C1A-2A85-49D3-97B3-B87929F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995075"/>
            <a:ext cx="9149441" cy="38981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07B8C2-D7C4-41F6-BB15-C561C7D3242C}"/>
              </a:ext>
            </a:extLst>
          </p:cNvPr>
          <p:cNvSpPr/>
          <p:nvPr/>
        </p:nvSpPr>
        <p:spPr>
          <a:xfrm>
            <a:off x="1004209" y="2908299"/>
            <a:ext cx="9149441" cy="3949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8721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3619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77C1A-2A85-49D3-97B3-B87929F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995075"/>
            <a:ext cx="9149441" cy="38981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07B8C2-D7C4-41F6-BB15-C561C7D3242C}"/>
              </a:ext>
            </a:extLst>
          </p:cNvPr>
          <p:cNvSpPr/>
          <p:nvPr/>
        </p:nvSpPr>
        <p:spPr>
          <a:xfrm>
            <a:off x="1004209" y="4191000"/>
            <a:ext cx="9149441" cy="2666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243FB-4F53-409C-AA8D-9DCFC06246D4}"/>
              </a:ext>
            </a:extLst>
          </p:cNvPr>
          <p:cNvSpPr/>
          <p:nvPr/>
        </p:nvSpPr>
        <p:spPr>
          <a:xfrm>
            <a:off x="6096000" y="4320469"/>
            <a:ext cx="4877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이런 리스트를 만든다면</a:t>
            </a:r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543976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3619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77C1A-2A85-49D3-97B3-B87929F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995075"/>
            <a:ext cx="9149441" cy="38981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07B8C2-D7C4-41F6-BB15-C561C7D3242C}"/>
              </a:ext>
            </a:extLst>
          </p:cNvPr>
          <p:cNvSpPr/>
          <p:nvPr/>
        </p:nvSpPr>
        <p:spPr>
          <a:xfrm>
            <a:off x="1004209" y="4191000"/>
            <a:ext cx="9149441" cy="2666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9243FB-4F53-409C-AA8D-9DCFC06246D4}"/>
              </a:ext>
            </a:extLst>
          </p:cNvPr>
          <p:cNvSpPr/>
          <p:nvPr/>
        </p:nvSpPr>
        <p:spPr>
          <a:xfrm>
            <a:off x="6096000" y="4320469"/>
            <a:ext cx="487708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이런 리스트를 만든다면</a:t>
            </a:r>
            <a:r>
              <a:rPr lang="en-US" altLang="ko-KR" sz="54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B0167-51C0-48ED-9F10-BAB8FF1F6563}"/>
              </a:ext>
            </a:extLst>
          </p:cNvPr>
          <p:cNvSpPr/>
          <p:nvPr/>
        </p:nvSpPr>
        <p:spPr>
          <a:xfrm>
            <a:off x="5035839" y="5219901"/>
            <a:ext cx="59372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요일들</a:t>
            </a:r>
            <a:r>
              <a:rPr lang="en-US" altLang="ko-KR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[w] </a:t>
            </a:r>
            <a:r>
              <a:rPr lang="ko-KR" altLang="en-US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를 하면 뭐가 나올까</a:t>
            </a:r>
            <a:r>
              <a:rPr lang="en-US" altLang="ko-KR" sz="4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?</a:t>
            </a:r>
            <a:endParaRPr lang="en-US" altLang="ko-KR" sz="60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7232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3619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77C1A-2A85-49D3-97B3-B87929F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995075"/>
            <a:ext cx="9149441" cy="389814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07B8C2-D7C4-41F6-BB15-C561C7D3242C}"/>
              </a:ext>
            </a:extLst>
          </p:cNvPr>
          <p:cNvSpPr/>
          <p:nvPr/>
        </p:nvSpPr>
        <p:spPr>
          <a:xfrm>
            <a:off x="1004209" y="4191000"/>
            <a:ext cx="9149441" cy="2666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83D01B-43BE-46D3-9CA3-C70495003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908" y="5631740"/>
            <a:ext cx="11174384" cy="838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968E5A-2187-42E4-AC8F-45D433E18F7E}"/>
              </a:ext>
            </a:extLst>
          </p:cNvPr>
          <p:cNvSpPr txBox="1"/>
          <p:nvPr/>
        </p:nvSpPr>
        <p:spPr>
          <a:xfrm>
            <a:off x="1155801" y="5046965"/>
            <a:ext cx="10438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</a:rPr>
              <a:t>0           1            2           3            4           5           6</a:t>
            </a:r>
            <a:endParaRPr lang="ko-KR" altLang="en-US" sz="3200" dirty="0">
              <a:solidFill>
                <a:srgbClr val="AA7C38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9D37D7-91B7-45F5-BE07-020CC25D0503}"/>
              </a:ext>
            </a:extLst>
          </p:cNvPr>
          <p:cNvSpPr/>
          <p:nvPr/>
        </p:nvSpPr>
        <p:spPr>
          <a:xfrm rot="16200000">
            <a:off x="5728312" y="4525531"/>
            <a:ext cx="584775" cy="150604"/>
          </a:xfrm>
          <a:custGeom>
            <a:avLst/>
            <a:gdLst>
              <a:gd name="connsiteX0" fmla="*/ 2962408 w 2962408"/>
              <a:gd name="connsiteY0" fmla="*/ 586802 h 796352"/>
              <a:gd name="connsiteX1" fmla="*/ 2857633 w 2962408"/>
              <a:gd name="connsiteY1" fmla="*/ 520127 h 796352"/>
              <a:gd name="connsiteX2" fmla="*/ 2771908 w 2962408"/>
              <a:gd name="connsiteY2" fmla="*/ 453452 h 796352"/>
              <a:gd name="connsiteX3" fmla="*/ 2648083 w 2962408"/>
              <a:gd name="connsiteY3" fmla="*/ 358202 h 796352"/>
              <a:gd name="connsiteX4" fmla="*/ 2505208 w 2962408"/>
              <a:gd name="connsiteY4" fmla="*/ 262952 h 796352"/>
              <a:gd name="connsiteX5" fmla="*/ 2362333 w 2962408"/>
              <a:gd name="connsiteY5" fmla="*/ 177227 h 796352"/>
              <a:gd name="connsiteX6" fmla="*/ 2333758 w 2962408"/>
              <a:gd name="connsiteY6" fmla="*/ 167702 h 796352"/>
              <a:gd name="connsiteX7" fmla="*/ 2305183 w 2962408"/>
              <a:gd name="connsiteY7" fmla="*/ 148652 h 796352"/>
              <a:gd name="connsiteX8" fmla="*/ 2152783 w 2962408"/>
              <a:gd name="connsiteY8" fmla="*/ 91502 h 796352"/>
              <a:gd name="connsiteX9" fmla="*/ 2086108 w 2962408"/>
              <a:gd name="connsiteY9" fmla="*/ 72452 h 796352"/>
              <a:gd name="connsiteX10" fmla="*/ 1733683 w 2962408"/>
              <a:gd name="connsiteY10" fmla="*/ 5777 h 796352"/>
              <a:gd name="connsiteX11" fmla="*/ 1219333 w 2962408"/>
              <a:gd name="connsiteY11" fmla="*/ 91502 h 796352"/>
              <a:gd name="connsiteX12" fmla="*/ 1190758 w 2962408"/>
              <a:gd name="connsiteY12" fmla="*/ 110552 h 796352"/>
              <a:gd name="connsiteX13" fmla="*/ 1143133 w 2962408"/>
              <a:gd name="connsiteY13" fmla="*/ 205802 h 796352"/>
              <a:gd name="connsiteX14" fmla="*/ 1124083 w 2962408"/>
              <a:gd name="connsiteY14" fmla="*/ 253427 h 796352"/>
              <a:gd name="connsiteX15" fmla="*/ 1114558 w 2962408"/>
              <a:gd name="connsiteY15" fmla="*/ 358202 h 796352"/>
              <a:gd name="connsiteX16" fmla="*/ 1133608 w 2962408"/>
              <a:gd name="connsiteY16" fmla="*/ 520127 h 796352"/>
              <a:gd name="connsiteX17" fmla="*/ 1152658 w 2962408"/>
              <a:gd name="connsiteY17" fmla="*/ 558227 h 796352"/>
              <a:gd name="connsiteX18" fmla="*/ 1200283 w 2962408"/>
              <a:gd name="connsiteY18" fmla="*/ 663002 h 796352"/>
              <a:gd name="connsiteX19" fmla="*/ 1266958 w 2962408"/>
              <a:gd name="connsiteY19" fmla="*/ 729677 h 796352"/>
              <a:gd name="connsiteX20" fmla="*/ 1276483 w 2962408"/>
              <a:gd name="connsiteY20" fmla="*/ 758252 h 796352"/>
              <a:gd name="connsiteX21" fmla="*/ 1381258 w 2962408"/>
              <a:gd name="connsiteY21" fmla="*/ 796352 h 796352"/>
              <a:gd name="connsiteX22" fmla="*/ 1409833 w 2962408"/>
              <a:gd name="connsiteY22" fmla="*/ 786827 h 796352"/>
              <a:gd name="connsiteX23" fmla="*/ 1409833 w 2962408"/>
              <a:gd name="connsiteY23" fmla="*/ 605852 h 796352"/>
              <a:gd name="connsiteX24" fmla="*/ 1381258 w 2962408"/>
              <a:gd name="connsiteY24" fmla="*/ 491552 h 796352"/>
              <a:gd name="connsiteX25" fmla="*/ 1286008 w 2962408"/>
              <a:gd name="connsiteY25" fmla="*/ 348677 h 796352"/>
              <a:gd name="connsiteX26" fmla="*/ 1200283 w 2962408"/>
              <a:gd name="connsiteY26" fmla="*/ 262952 h 796352"/>
              <a:gd name="connsiteX27" fmla="*/ 1133608 w 2962408"/>
              <a:gd name="connsiteY27" fmla="*/ 224852 h 796352"/>
              <a:gd name="connsiteX28" fmla="*/ 1095508 w 2962408"/>
              <a:gd name="connsiteY28" fmla="*/ 205802 h 796352"/>
              <a:gd name="connsiteX29" fmla="*/ 943108 w 2962408"/>
              <a:gd name="connsiteY29" fmla="*/ 186752 h 796352"/>
              <a:gd name="connsiteX30" fmla="*/ 590683 w 2962408"/>
              <a:gd name="connsiteY30" fmla="*/ 196277 h 796352"/>
              <a:gd name="connsiteX31" fmla="*/ 400183 w 2962408"/>
              <a:gd name="connsiteY31" fmla="*/ 243902 h 796352"/>
              <a:gd name="connsiteX32" fmla="*/ 314458 w 2962408"/>
              <a:gd name="connsiteY32" fmla="*/ 262952 h 796352"/>
              <a:gd name="connsiteX33" fmla="*/ 209683 w 2962408"/>
              <a:gd name="connsiteY33" fmla="*/ 301052 h 796352"/>
              <a:gd name="connsiteX34" fmla="*/ 162058 w 2962408"/>
              <a:gd name="connsiteY34" fmla="*/ 320102 h 796352"/>
              <a:gd name="connsiteX35" fmla="*/ 95383 w 2962408"/>
              <a:gd name="connsiteY35" fmla="*/ 367727 h 796352"/>
              <a:gd name="connsiteX36" fmla="*/ 47758 w 2962408"/>
              <a:gd name="connsiteY36" fmla="*/ 434402 h 796352"/>
              <a:gd name="connsiteX37" fmla="*/ 9658 w 2962408"/>
              <a:gd name="connsiteY37" fmla="*/ 472502 h 796352"/>
              <a:gd name="connsiteX38" fmla="*/ 133 w 2962408"/>
              <a:gd name="connsiteY38" fmla="*/ 520127 h 7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2962408" h="796352">
                <a:moveTo>
                  <a:pt x="2962408" y="586802"/>
                </a:moveTo>
                <a:cubicBezTo>
                  <a:pt x="2920843" y="563050"/>
                  <a:pt x="2892091" y="550278"/>
                  <a:pt x="2857633" y="520127"/>
                </a:cubicBezTo>
                <a:cubicBezTo>
                  <a:pt x="2783174" y="454975"/>
                  <a:pt x="2858919" y="505658"/>
                  <a:pt x="2771908" y="453452"/>
                </a:cubicBezTo>
                <a:cubicBezTo>
                  <a:pt x="2723699" y="381138"/>
                  <a:pt x="2784922" y="464633"/>
                  <a:pt x="2648083" y="358202"/>
                </a:cubicBezTo>
                <a:cubicBezTo>
                  <a:pt x="2492872" y="237482"/>
                  <a:pt x="2625728" y="331820"/>
                  <a:pt x="2505208" y="262952"/>
                </a:cubicBezTo>
                <a:cubicBezTo>
                  <a:pt x="2456986" y="235397"/>
                  <a:pt x="2410884" y="204200"/>
                  <a:pt x="2362333" y="177227"/>
                </a:cubicBezTo>
                <a:cubicBezTo>
                  <a:pt x="2353556" y="172351"/>
                  <a:pt x="2342738" y="172192"/>
                  <a:pt x="2333758" y="167702"/>
                </a:cubicBezTo>
                <a:cubicBezTo>
                  <a:pt x="2323519" y="162582"/>
                  <a:pt x="2315734" y="153094"/>
                  <a:pt x="2305183" y="148652"/>
                </a:cubicBezTo>
                <a:cubicBezTo>
                  <a:pt x="2255180" y="127598"/>
                  <a:pt x="2203692" y="110258"/>
                  <a:pt x="2152783" y="91502"/>
                </a:cubicBezTo>
                <a:cubicBezTo>
                  <a:pt x="2131708" y="83738"/>
                  <a:pt x="2107977" y="76719"/>
                  <a:pt x="2086108" y="72452"/>
                </a:cubicBezTo>
                <a:lnTo>
                  <a:pt x="1733683" y="5777"/>
                </a:lnTo>
                <a:cubicBezTo>
                  <a:pt x="1319545" y="16130"/>
                  <a:pt x="1455714" y="-47546"/>
                  <a:pt x="1219333" y="91502"/>
                </a:cubicBezTo>
                <a:cubicBezTo>
                  <a:pt x="1209466" y="97306"/>
                  <a:pt x="1200283" y="104202"/>
                  <a:pt x="1190758" y="110552"/>
                </a:cubicBezTo>
                <a:cubicBezTo>
                  <a:pt x="1174883" y="142302"/>
                  <a:pt x="1158144" y="173635"/>
                  <a:pt x="1143133" y="205802"/>
                </a:cubicBezTo>
                <a:cubicBezTo>
                  <a:pt x="1135903" y="221296"/>
                  <a:pt x="1127234" y="236622"/>
                  <a:pt x="1124083" y="253427"/>
                </a:cubicBezTo>
                <a:cubicBezTo>
                  <a:pt x="1117620" y="287895"/>
                  <a:pt x="1117733" y="323277"/>
                  <a:pt x="1114558" y="358202"/>
                </a:cubicBezTo>
                <a:cubicBezTo>
                  <a:pt x="1120908" y="412177"/>
                  <a:pt x="1123439" y="466740"/>
                  <a:pt x="1133608" y="520127"/>
                </a:cubicBezTo>
                <a:cubicBezTo>
                  <a:pt x="1136265" y="534075"/>
                  <a:pt x="1146653" y="545360"/>
                  <a:pt x="1152658" y="558227"/>
                </a:cubicBezTo>
                <a:cubicBezTo>
                  <a:pt x="1168881" y="592992"/>
                  <a:pt x="1179003" y="631081"/>
                  <a:pt x="1200283" y="663002"/>
                </a:cubicBezTo>
                <a:cubicBezTo>
                  <a:pt x="1217718" y="689154"/>
                  <a:pt x="1244733" y="707452"/>
                  <a:pt x="1266958" y="729677"/>
                </a:cubicBezTo>
                <a:cubicBezTo>
                  <a:pt x="1270133" y="739202"/>
                  <a:pt x="1268860" y="751718"/>
                  <a:pt x="1276483" y="758252"/>
                </a:cubicBezTo>
                <a:cubicBezTo>
                  <a:pt x="1309184" y="786281"/>
                  <a:pt x="1342339" y="788568"/>
                  <a:pt x="1381258" y="796352"/>
                </a:cubicBezTo>
                <a:cubicBezTo>
                  <a:pt x="1390783" y="793177"/>
                  <a:pt x="1405343" y="795807"/>
                  <a:pt x="1409833" y="786827"/>
                </a:cubicBezTo>
                <a:cubicBezTo>
                  <a:pt x="1429081" y="748331"/>
                  <a:pt x="1413872" y="630086"/>
                  <a:pt x="1409833" y="605852"/>
                </a:cubicBezTo>
                <a:cubicBezTo>
                  <a:pt x="1403377" y="567114"/>
                  <a:pt x="1392972" y="529037"/>
                  <a:pt x="1381258" y="491552"/>
                </a:cubicBezTo>
                <a:cubicBezTo>
                  <a:pt x="1368559" y="450915"/>
                  <a:pt x="1292506" y="355175"/>
                  <a:pt x="1286008" y="348677"/>
                </a:cubicBezTo>
                <a:cubicBezTo>
                  <a:pt x="1257433" y="320102"/>
                  <a:pt x="1235370" y="283002"/>
                  <a:pt x="1200283" y="262952"/>
                </a:cubicBezTo>
                <a:cubicBezTo>
                  <a:pt x="1178058" y="250252"/>
                  <a:pt x="1156080" y="237109"/>
                  <a:pt x="1133608" y="224852"/>
                </a:cubicBezTo>
                <a:cubicBezTo>
                  <a:pt x="1121143" y="218053"/>
                  <a:pt x="1109431" y="208587"/>
                  <a:pt x="1095508" y="205802"/>
                </a:cubicBezTo>
                <a:cubicBezTo>
                  <a:pt x="1045307" y="195762"/>
                  <a:pt x="943108" y="186752"/>
                  <a:pt x="943108" y="186752"/>
                </a:cubicBezTo>
                <a:cubicBezTo>
                  <a:pt x="825633" y="189927"/>
                  <a:pt x="707952" y="188629"/>
                  <a:pt x="590683" y="196277"/>
                </a:cubicBezTo>
                <a:cubicBezTo>
                  <a:pt x="559255" y="198327"/>
                  <a:pt x="422347" y="238361"/>
                  <a:pt x="400183" y="243902"/>
                </a:cubicBezTo>
                <a:cubicBezTo>
                  <a:pt x="369986" y="251451"/>
                  <a:pt x="343792" y="253174"/>
                  <a:pt x="314458" y="262952"/>
                </a:cubicBezTo>
                <a:cubicBezTo>
                  <a:pt x="279203" y="274704"/>
                  <a:pt x="244479" y="288003"/>
                  <a:pt x="209683" y="301052"/>
                </a:cubicBezTo>
                <a:cubicBezTo>
                  <a:pt x="193674" y="307055"/>
                  <a:pt x="176827" y="311487"/>
                  <a:pt x="162058" y="320102"/>
                </a:cubicBezTo>
                <a:cubicBezTo>
                  <a:pt x="138466" y="333864"/>
                  <a:pt x="117608" y="351852"/>
                  <a:pt x="95383" y="367727"/>
                </a:cubicBezTo>
                <a:cubicBezTo>
                  <a:pt x="81158" y="389064"/>
                  <a:pt x="64298" y="415499"/>
                  <a:pt x="47758" y="434402"/>
                </a:cubicBezTo>
                <a:cubicBezTo>
                  <a:pt x="35931" y="447919"/>
                  <a:pt x="22358" y="459802"/>
                  <a:pt x="9658" y="472502"/>
                </a:cubicBezTo>
                <a:cubicBezTo>
                  <a:pt x="-1875" y="507101"/>
                  <a:pt x="133" y="491037"/>
                  <a:pt x="133" y="520127"/>
                </a:cubicBezTo>
              </a:path>
            </a:pathLst>
          </a:custGeom>
          <a:noFill/>
          <a:ln w="25400"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646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3619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77C1A-2A85-49D3-97B3-B87929F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995075"/>
            <a:ext cx="9149441" cy="389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518AB4B-9E34-455F-8794-46EAB09B13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1" y="1575690"/>
            <a:ext cx="5796795" cy="13232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D032D7-E89F-4364-89D4-09A40C053B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851" y="3752417"/>
            <a:ext cx="7182852" cy="310558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F2A71-A56B-43B9-81A3-76E7A377D7B8}"/>
              </a:ext>
            </a:extLst>
          </p:cNvPr>
          <p:cNvCxnSpPr>
            <a:cxnSpLocks/>
          </p:cNvCxnSpPr>
          <p:nvPr/>
        </p:nvCxnSpPr>
        <p:spPr>
          <a:xfrm>
            <a:off x="6096000" y="3081686"/>
            <a:ext cx="0" cy="614014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0BBD4C8-528B-4F2E-BFE2-61AEEF827732}"/>
              </a:ext>
            </a:extLst>
          </p:cNvPr>
          <p:cNvSpPr txBox="1"/>
          <p:nvPr/>
        </p:nvSpPr>
        <p:spPr>
          <a:xfrm>
            <a:off x="2657472" y="5204846"/>
            <a:ext cx="3686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ko-KR" altLang="en-US" sz="4800" dirty="0">
                <a:solidFill>
                  <a:schemeClr val="bg1">
                    <a:lumMod val="65000"/>
                  </a:schemeClr>
                </a:solidFill>
              </a:rPr>
              <a:t>무한반복</a:t>
            </a:r>
            <a:r>
              <a:rPr lang="en-US" altLang="ko-KR" sz="48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ko-KR" altLang="en-US" sz="48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B9FD5-83E4-496C-84AE-85A532EE6EB4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B6F6EA-8754-4B13-B3E2-81DFC1B1C0CE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5071763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7EC7C25-F129-429B-B1DF-AD9947CDE28E}"/>
              </a:ext>
            </a:extLst>
          </p:cNvPr>
          <p:cNvSpPr/>
          <p:nvPr/>
        </p:nvSpPr>
        <p:spPr>
          <a:xfrm>
            <a:off x="0" y="1"/>
            <a:ext cx="12192000" cy="361949"/>
          </a:xfrm>
          <a:prstGeom prst="rect">
            <a:avLst/>
          </a:prstGeom>
          <a:solidFill>
            <a:srgbClr val="CC99FF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CC99FF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D77C1A-2A85-49D3-97B3-B87929FA4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209" y="995075"/>
            <a:ext cx="9149441" cy="38981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34DAE2-2EAC-423A-9AAD-E6E38E2C0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209" y="5258003"/>
            <a:ext cx="5344271" cy="120984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2F76E32-900E-4FCD-A4B8-60D8883C8640}"/>
              </a:ext>
            </a:extLst>
          </p:cNvPr>
          <p:cNvCxnSpPr>
            <a:cxnSpLocks/>
          </p:cNvCxnSpPr>
          <p:nvPr/>
        </p:nvCxnSpPr>
        <p:spPr>
          <a:xfrm>
            <a:off x="6096000" y="4792006"/>
            <a:ext cx="0" cy="562754"/>
          </a:xfrm>
          <a:prstGeom prst="straightConnector1">
            <a:avLst/>
          </a:prstGeom>
          <a:ln w="10795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1661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1113269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1113269"/>
            <a:ext cx="1056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현재 시간을 출력하는 프로그램을 만들자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6" y="1821155"/>
            <a:ext cx="10901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</a:t>
            </a:r>
            <a:r>
              <a:rPr lang="en-US" altLang="ko-KR" sz="2800" dirty="0" err="1">
                <a:solidFill>
                  <a:srgbClr val="AA7C38"/>
                </a:solidFill>
              </a:rPr>
              <a:t>time.localtime</a:t>
            </a:r>
            <a:r>
              <a:rPr lang="en-US" altLang="ko-KR" sz="2800" dirty="0">
                <a:solidFill>
                  <a:srgbClr val="AA7C38"/>
                </a:solidFill>
              </a:rPr>
              <a:t>() </a:t>
            </a:r>
            <a:r>
              <a:rPr lang="ko-KR" altLang="en-US" sz="2800" dirty="0">
                <a:solidFill>
                  <a:srgbClr val="AA7C38"/>
                </a:solidFill>
              </a:rPr>
              <a:t>과 그 속의 변수들을 이용하자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D63BDA-465B-4775-B76E-575AAD495673}"/>
              </a:ext>
            </a:extLst>
          </p:cNvPr>
          <p:cNvSpPr/>
          <p:nvPr/>
        </p:nvSpPr>
        <p:spPr>
          <a:xfrm>
            <a:off x="7634874" y="4313571"/>
            <a:ext cx="4025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/>
            <a:r>
              <a:rPr lang="ko-KR" altLang="en-US" sz="2000" dirty="0"/>
              <a:t>참고</a:t>
            </a:r>
            <a:endParaRPr lang="en-US" altLang="ko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5BE87-B971-431C-9F9A-A429A9560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6" y="2739442"/>
            <a:ext cx="8948723" cy="114146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D443C83-0085-4237-AEA2-52F3676382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809883"/>
              </p:ext>
            </p:extLst>
          </p:nvPr>
        </p:nvGraphicFramePr>
        <p:xfrm>
          <a:off x="7759700" y="4810058"/>
          <a:ext cx="4025900" cy="1711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498">
                  <a:extLst>
                    <a:ext uri="{9D8B030D-6E8A-4147-A177-3AD203B41FA5}">
                      <a16:colId xmlns:a16="http://schemas.microsoft.com/office/drawing/2014/main" val="3989782678"/>
                    </a:ext>
                  </a:extLst>
                </a:gridCol>
                <a:gridCol w="2574402">
                  <a:extLst>
                    <a:ext uri="{9D8B030D-6E8A-4147-A177-3AD203B41FA5}">
                      <a16:colId xmlns:a16="http://schemas.microsoft.com/office/drawing/2014/main" val="1704156177"/>
                    </a:ext>
                  </a:extLst>
                </a:gridCol>
              </a:tblGrid>
              <a:tr h="4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effectLst/>
                        </a:rPr>
                        <a:t>tm_hour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시가 들어있음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943611"/>
                  </a:ext>
                </a:extLst>
              </a:tr>
              <a:tr h="4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effectLst/>
                        </a:rPr>
                        <a:t>tm_min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분이 들어있음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71595"/>
                  </a:ext>
                </a:extLst>
              </a:tr>
              <a:tr h="4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effectLst/>
                        </a:rPr>
                        <a:t>tm_sec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초가 들어있음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765392"/>
                  </a:ext>
                </a:extLst>
              </a:tr>
              <a:tr h="4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effectLst/>
                        </a:rPr>
                        <a:t>tm_wday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요일</a:t>
                      </a:r>
                      <a:r>
                        <a:rPr lang="en-US" altLang="ko-KR" sz="1800" dirty="0"/>
                        <a:t>(0~6)</a:t>
                      </a:r>
                      <a:r>
                        <a:rPr lang="ko-KR" altLang="en-US" sz="1800" dirty="0"/>
                        <a:t>이 들어있음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527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492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3" y="1124037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6" y="1124037"/>
            <a:ext cx="1056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현재 시간을 </a:t>
            </a:r>
            <a:r>
              <a:rPr lang="en-US" altLang="ko-KR" sz="3600" dirty="0">
                <a:solidFill>
                  <a:prstClr val="black"/>
                </a:solidFill>
              </a:rPr>
              <a:t>1</a:t>
            </a:r>
            <a:r>
              <a:rPr lang="ko-KR" altLang="en-US" sz="3600" dirty="0">
                <a:solidFill>
                  <a:prstClr val="black"/>
                </a:solidFill>
              </a:rPr>
              <a:t>초마다 출력하는 시계를 만들자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5" y="1831923"/>
            <a:ext cx="109011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1</a:t>
            </a:r>
            <a:r>
              <a:rPr lang="ko-KR" altLang="en-US" sz="2800" dirty="0">
                <a:solidFill>
                  <a:srgbClr val="AA7C38"/>
                </a:solidFill>
              </a:rPr>
              <a:t>번 코드와 </a:t>
            </a:r>
            <a:r>
              <a:rPr lang="en-US" altLang="ko-KR" sz="2800" dirty="0" err="1">
                <a:solidFill>
                  <a:srgbClr val="AA7C38"/>
                </a:solidFill>
              </a:rPr>
              <a:t>time.sleep</a:t>
            </a:r>
            <a:r>
              <a:rPr lang="en-US" altLang="ko-KR" sz="2800" dirty="0">
                <a:solidFill>
                  <a:srgbClr val="AA7C38"/>
                </a:solidFill>
              </a:rPr>
              <a:t>()</a:t>
            </a:r>
            <a:r>
              <a:rPr lang="ko-KR" altLang="en-US" sz="2800" dirty="0">
                <a:solidFill>
                  <a:srgbClr val="AA7C38"/>
                </a:solidFill>
              </a:rPr>
              <a:t>을 사용하자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  <a:p>
            <a:pPr lvl="0" algn="just"/>
            <a:r>
              <a:rPr lang="en-US" altLang="ko-KR" sz="2800" dirty="0">
                <a:solidFill>
                  <a:srgbClr val="AA7C38"/>
                </a:solidFill>
              </a:rPr>
              <a:t>         </a:t>
            </a:r>
            <a:r>
              <a:rPr lang="ko-KR" altLang="en-US" sz="2800" dirty="0">
                <a:solidFill>
                  <a:srgbClr val="AA7C38"/>
                </a:solidFill>
              </a:rPr>
              <a:t>또 </a:t>
            </a:r>
            <a:r>
              <a:rPr lang="en-US" altLang="ko-KR" sz="2800" dirty="0">
                <a:solidFill>
                  <a:srgbClr val="AA7C38"/>
                </a:solidFill>
              </a:rPr>
              <a:t>while True: </a:t>
            </a:r>
            <a:r>
              <a:rPr lang="ko-KR" altLang="en-US" sz="2800" dirty="0">
                <a:solidFill>
                  <a:srgbClr val="AA7C38"/>
                </a:solidFill>
              </a:rPr>
              <a:t>로 무한반복문을 만들 수 있다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  <a:p>
            <a:pPr lvl="0" algn="just"/>
            <a:r>
              <a:rPr lang="en-US" altLang="ko-KR" sz="2800" dirty="0">
                <a:solidFill>
                  <a:srgbClr val="AA7C38"/>
                </a:solidFill>
              </a:rPr>
              <a:t>       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55F0FB-D3B4-41FB-9CB4-DCC110A6D7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001"/>
          <a:stretch/>
        </p:blipFill>
        <p:spPr>
          <a:xfrm>
            <a:off x="1090836" y="3521873"/>
            <a:ext cx="9119964" cy="330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694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3" y="1124037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6" y="1124037"/>
            <a:ext cx="10901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오늘이 평일인지 주말인지 알려주는 프로그램을 만들자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5" y="1831923"/>
            <a:ext cx="1090113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</a:t>
            </a:r>
            <a:r>
              <a:rPr lang="en-US" altLang="ko-KR" sz="2800" dirty="0" err="1">
                <a:solidFill>
                  <a:srgbClr val="AA7C38"/>
                </a:solidFill>
              </a:rPr>
              <a:t>time.localtime</a:t>
            </a:r>
            <a:r>
              <a:rPr lang="en-US" altLang="ko-KR" sz="2800" dirty="0">
                <a:solidFill>
                  <a:srgbClr val="AA7C38"/>
                </a:solidFill>
              </a:rPr>
              <a:t>()</a:t>
            </a:r>
            <a:r>
              <a:rPr lang="ko-KR" altLang="en-US" sz="2800" dirty="0">
                <a:solidFill>
                  <a:srgbClr val="AA7C38"/>
                </a:solidFill>
              </a:rPr>
              <a:t>과 그 속의 변수</a:t>
            </a:r>
            <a:r>
              <a:rPr lang="en-US" altLang="ko-KR" sz="2800" dirty="0">
                <a:solidFill>
                  <a:srgbClr val="AA7C38"/>
                </a:solidFill>
              </a:rPr>
              <a:t>, if</a:t>
            </a:r>
            <a:r>
              <a:rPr lang="ko-KR" altLang="en-US" sz="2800" dirty="0">
                <a:solidFill>
                  <a:srgbClr val="AA7C38"/>
                </a:solidFill>
              </a:rPr>
              <a:t>와 </a:t>
            </a:r>
            <a:r>
              <a:rPr lang="en-US" altLang="ko-KR" sz="2800" dirty="0">
                <a:solidFill>
                  <a:srgbClr val="AA7C38"/>
                </a:solidFill>
              </a:rPr>
              <a:t>else</a:t>
            </a:r>
            <a:r>
              <a:rPr lang="ko-KR" altLang="en-US" sz="2800" dirty="0">
                <a:solidFill>
                  <a:srgbClr val="AA7C38"/>
                </a:solidFill>
              </a:rPr>
              <a:t>를 이용하자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  <a:p>
            <a:pPr lvl="0" algn="just"/>
            <a:endParaRPr lang="en-US" altLang="ko-KR" sz="2800" dirty="0">
              <a:solidFill>
                <a:srgbClr val="AA7C38"/>
              </a:solidFill>
            </a:endParaRPr>
          </a:p>
          <a:p>
            <a:pPr lvl="0" algn="just"/>
            <a:r>
              <a:rPr lang="en-US" altLang="ko-KR" sz="2800" dirty="0">
                <a:solidFill>
                  <a:srgbClr val="AA7C38"/>
                </a:solidFill>
              </a:rPr>
              <a:t>       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26E6B6-B8BA-4FA4-90DF-A5E427A41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853" y="2700265"/>
            <a:ext cx="5411565" cy="105472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C3569DB-E01C-4722-8824-3E96BDF20D53}"/>
              </a:ext>
            </a:extLst>
          </p:cNvPr>
          <p:cNvSpPr/>
          <p:nvPr/>
        </p:nvSpPr>
        <p:spPr>
          <a:xfrm>
            <a:off x="717164" y="4083095"/>
            <a:ext cx="40259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2000" dirty="0"/>
              <a:t>참고</a:t>
            </a:r>
            <a:endParaRPr lang="en-US" altLang="ko-KR" sz="2000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47A6750-5442-4F94-A1E0-E5F132591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414897"/>
              </p:ext>
            </p:extLst>
          </p:nvPr>
        </p:nvGraphicFramePr>
        <p:xfrm>
          <a:off x="717164" y="4555416"/>
          <a:ext cx="4025900" cy="17113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1498">
                  <a:extLst>
                    <a:ext uri="{9D8B030D-6E8A-4147-A177-3AD203B41FA5}">
                      <a16:colId xmlns:a16="http://schemas.microsoft.com/office/drawing/2014/main" val="3989782678"/>
                    </a:ext>
                  </a:extLst>
                </a:gridCol>
                <a:gridCol w="2574402">
                  <a:extLst>
                    <a:ext uri="{9D8B030D-6E8A-4147-A177-3AD203B41FA5}">
                      <a16:colId xmlns:a16="http://schemas.microsoft.com/office/drawing/2014/main" val="1704156177"/>
                    </a:ext>
                  </a:extLst>
                </a:gridCol>
              </a:tblGrid>
              <a:tr h="4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effectLst/>
                        </a:rPr>
                        <a:t>tm_hour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시가 들어있음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3943611"/>
                  </a:ext>
                </a:extLst>
              </a:tr>
              <a:tr h="4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effectLst/>
                        </a:rPr>
                        <a:t>tm_min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분이 들어있음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4871595"/>
                  </a:ext>
                </a:extLst>
              </a:tr>
              <a:tr h="4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effectLst/>
                        </a:rPr>
                        <a:t>tm_sec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초가 들어있음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765392"/>
                  </a:ext>
                </a:extLst>
              </a:tr>
              <a:tr h="427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>
                          <a:solidFill>
                            <a:schemeClr val="tx1"/>
                          </a:solidFill>
                          <a:effectLst/>
                        </a:rPr>
                        <a:t>tm_wday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요일</a:t>
                      </a:r>
                      <a:r>
                        <a:rPr lang="en-US" altLang="ko-KR" sz="1800" dirty="0"/>
                        <a:t>(0~6)</a:t>
                      </a:r>
                      <a:r>
                        <a:rPr lang="ko-KR" altLang="en-US" sz="1800" dirty="0"/>
                        <a:t>이 들어있음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52733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1F303DC-CBF3-45E2-ABF7-9C7AB326EB2E}"/>
              </a:ext>
            </a:extLst>
          </p:cNvPr>
          <p:cNvGrpSpPr/>
          <p:nvPr/>
        </p:nvGrpSpPr>
        <p:grpSpPr>
          <a:xfrm>
            <a:off x="5495079" y="4744215"/>
            <a:ext cx="5776557" cy="1079798"/>
            <a:chOff x="0" y="1732955"/>
            <a:chExt cx="12192000" cy="159122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5ED77B-9192-455E-8FBD-5B1BFB9F5F38}"/>
                </a:ext>
              </a:extLst>
            </p:cNvPr>
            <p:cNvSpPr txBox="1"/>
            <p:nvPr/>
          </p:nvSpPr>
          <p:spPr>
            <a:xfrm>
              <a:off x="0" y="2371726"/>
              <a:ext cx="12192000" cy="952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3600" dirty="0"/>
                <a:t>월  화  수  목  금  </a:t>
              </a:r>
              <a:r>
                <a:rPr lang="ko-KR" altLang="en-US" sz="3600" dirty="0">
                  <a:solidFill>
                    <a:srgbClr val="FF0000"/>
                  </a:solidFill>
                </a:rPr>
                <a:t>토</a:t>
              </a:r>
              <a:r>
                <a:rPr lang="ko-KR" altLang="en-US" sz="3600" dirty="0"/>
                <a:t>  </a:t>
              </a:r>
              <a:r>
                <a:rPr lang="ko-KR" altLang="en-US" sz="3600" dirty="0">
                  <a:solidFill>
                    <a:srgbClr val="FF0000"/>
                  </a:solidFill>
                </a:rPr>
                <a:t>일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48DFC0-F4A9-4767-985C-6288AD7CF117}"/>
                </a:ext>
              </a:extLst>
            </p:cNvPr>
            <p:cNvSpPr txBox="1"/>
            <p:nvPr/>
          </p:nvSpPr>
          <p:spPr>
            <a:xfrm>
              <a:off x="1447801" y="1732955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AA7C38"/>
                  </a:solidFill>
                </a:rPr>
                <a:t>0</a:t>
              </a:r>
              <a:endParaRPr lang="ko-KR" altLang="en-US" sz="2400" dirty="0">
                <a:solidFill>
                  <a:srgbClr val="AA7C38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238FD27-4992-4856-B9EC-ABAB39407092}"/>
                </a:ext>
              </a:extLst>
            </p:cNvPr>
            <p:cNvSpPr txBox="1"/>
            <p:nvPr/>
          </p:nvSpPr>
          <p:spPr>
            <a:xfrm>
              <a:off x="2828925" y="1732955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AA7C38"/>
                  </a:solidFill>
                </a:rPr>
                <a:t>1</a:t>
              </a:r>
              <a:endParaRPr lang="ko-KR" altLang="en-US" sz="2400" dirty="0">
                <a:solidFill>
                  <a:srgbClr val="AA7C38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99294E-B0A7-488B-B823-74FEF36FDCA7}"/>
                </a:ext>
              </a:extLst>
            </p:cNvPr>
            <p:cNvSpPr txBox="1"/>
            <p:nvPr/>
          </p:nvSpPr>
          <p:spPr>
            <a:xfrm>
              <a:off x="4286249" y="1732955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AA7C38"/>
                  </a:solidFill>
                </a:rPr>
                <a:t>2</a:t>
              </a:r>
              <a:endParaRPr lang="ko-KR" altLang="en-US" sz="2400" dirty="0">
                <a:solidFill>
                  <a:srgbClr val="AA7C38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C9D4CC-5823-495D-992C-5885AD19958A}"/>
                </a:ext>
              </a:extLst>
            </p:cNvPr>
            <p:cNvSpPr txBox="1"/>
            <p:nvPr/>
          </p:nvSpPr>
          <p:spPr>
            <a:xfrm>
              <a:off x="5743576" y="1732955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AA7C38"/>
                  </a:solidFill>
                </a:rPr>
                <a:t>3</a:t>
              </a:r>
              <a:endParaRPr lang="ko-KR" altLang="en-US" sz="2400" dirty="0">
                <a:solidFill>
                  <a:srgbClr val="AA7C38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03452F1-F730-4DEC-94E6-65AA1B5EA601}"/>
                </a:ext>
              </a:extLst>
            </p:cNvPr>
            <p:cNvSpPr txBox="1"/>
            <p:nvPr/>
          </p:nvSpPr>
          <p:spPr>
            <a:xfrm>
              <a:off x="7105652" y="1732955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AA7C38"/>
                  </a:solidFill>
                </a:rPr>
                <a:t>4</a:t>
              </a:r>
              <a:endParaRPr lang="ko-KR" altLang="en-US" sz="2400" dirty="0">
                <a:solidFill>
                  <a:srgbClr val="AA7C38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B32796D-87D0-420A-ABD8-4CBF15C38C1E}"/>
                </a:ext>
              </a:extLst>
            </p:cNvPr>
            <p:cNvSpPr txBox="1"/>
            <p:nvPr/>
          </p:nvSpPr>
          <p:spPr>
            <a:xfrm>
              <a:off x="8562975" y="1732955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AA7C38"/>
                  </a:solidFill>
                </a:rPr>
                <a:t>5</a:t>
              </a:r>
              <a:endParaRPr lang="ko-KR" altLang="en-US" sz="2400" dirty="0">
                <a:solidFill>
                  <a:srgbClr val="AA7C38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5E5C3-82EB-4328-A7E4-5CC5B3CD2FDF}"/>
                </a:ext>
              </a:extLst>
            </p:cNvPr>
            <p:cNvSpPr txBox="1"/>
            <p:nvPr/>
          </p:nvSpPr>
          <p:spPr>
            <a:xfrm>
              <a:off x="9977436" y="1732955"/>
              <a:ext cx="8001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solidFill>
                    <a:srgbClr val="AA7C38"/>
                  </a:solidFill>
                </a:rPr>
                <a:t>6</a:t>
              </a:r>
              <a:endParaRPr lang="ko-KR" altLang="en-US" sz="2400" dirty="0">
                <a:solidFill>
                  <a:srgbClr val="AA7C38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7AF03DA-2993-461A-B564-33EF7FACB5C2}"/>
              </a:ext>
            </a:extLst>
          </p:cNvPr>
          <p:cNvSpPr txBox="1"/>
          <p:nvPr/>
        </p:nvSpPr>
        <p:spPr>
          <a:xfrm>
            <a:off x="9552208" y="5759390"/>
            <a:ext cx="10492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>
                <a:solidFill>
                  <a:srgbClr val="FF0000"/>
                </a:solidFill>
              </a:rPr>
              <a:t>주말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E0CB86-4913-4B48-869E-F71829DCE71B}"/>
              </a:ext>
            </a:extLst>
          </p:cNvPr>
          <p:cNvSpPr txBox="1"/>
          <p:nvPr/>
        </p:nvSpPr>
        <p:spPr>
          <a:xfrm>
            <a:off x="6165251" y="5791702"/>
            <a:ext cx="30755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(</a:t>
            </a:r>
            <a:r>
              <a:rPr lang="ko-KR" altLang="en-US" sz="2000" dirty="0"/>
              <a:t>평일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061636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5" y="1525259"/>
            <a:ext cx="11245809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range(a, b)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“a </a:t>
            </a:r>
            <a:r>
              <a:rPr lang="ko-KR" altLang="en-US" sz="4000" dirty="0">
                <a:solidFill>
                  <a:srgbClr val="AA7C38"/>
                </a:solidFill>
              </a:rPr>
              <a:t>이상 </a:t>
            </a:r>
            <a:r>
              <a:rPr lang="en-US" altLang="ko-KR" sz="4000" dirty="0">
                <a:solidFill>
                  <a:srgbClr val="AA7C38"/>
                </a:solidFill>
              </a:rPr>
              <a:t>b </a:t>
            </a:r>
            <a:r>
              <a:rPr lang="ko-KR" altLang="en-US" sz="4000" dirty="0">
                <a:solidFill>
                  <a:srgbClr val="AA7C38"/>
                </a:solidFill>
              </a:rPr>
              <a:t>미만인 모든 정수</a:t>
            </a:r>
            <a:r>
              <a:rPr lang="en-US" altLang="ko-KR" sz="4000" dirty="0">
                <a:solidFill>
                  <a:srgbClr val="AA7C38"/>
                </a:solidFill>
              </a:rPr>
              <a:t>”</a:t>
            </a:r>
            <a:r>
              <a:rPr lang="ko-KR" altLang="en-US" sz="4000" dirty="0">
                <a:solidFill>
                  <a:srgbClr val="AA7C38"/>
                </a:solidFill>
              </a:rPr>
              <a:t>라는 표현을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F159E8-916C-4AED-8D53-902D0CCEB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3429000"/>
            <a:ext cx="9429750" cy="13906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551E3-6A62-438F-940F-091BCE0ED110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75629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727115" y="1525259"/>
            <a:ext cx="1124580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range(a, b, c)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“a</a:t>
            </a:r>
            <a:r>
              <a:rPr lang="ko-KR" altLang="en-US" sz="4000" dirty="0">
                <a:solidFill>
                  <a:srgbClr val="AA7C38"/>
                </a:solidFill>
              </a:rPr>
              <a:t>부터 </a:t>
            </a:r>
            <a:r>
              <a:rPr lang="en-US" altLang="ko-KR" sz="4000" dirty="0">
                <a:solidFill>
                  <a:srgbClr val="AA7C38"/>
                </a:solidFill>
              </a:rPr>
              <a:t>b</a:t>
            </a:r>
            <a:r>
              <a:rPr lang="ko-KR" altLang="en-US" sz="4000" dirty="0">
                <a:solidFill>
                  <a:srgbClr val="AA7C38"/>
                </a:solidFill>
              </a:rPr>
              <a:t>까지 </a:t>
            </a:r>
            <a:r>
              <a:rPr lang="en-US" altLang="ko-KR" sz="4000" dirty="0">
                <a:solidFill>
                  <a:srgbClr val="AA7C38"/>
                </a:solidFill>
              </a:rPr>
              <a:t>c</a:t>
            </a:r>
            <a:r>
              <a:rPr lang="ko-KR" altLang="en-US" sz="4000" dirty="0">
                <a:solidFill>
                  <a:srgbClr val="AA7C38"/>
                </a:solidFill>
              </a:rPr>
              <a:t> 간격으로 뛰어 세는 정수</a:t>
            </a:r>
            <a:r>
              <a:rPr lang="en-US" altLang="ko-KR" sz="4000" dirty="0">
                <a:solidFill>
                  <a:srgbClr val="AA7C38"/>
                </a:solidFill>
              </a:rPr>
              <a:t>”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c</a:t>
            </a:r>
            <a:r>
              <a:rPr lang="ko-KR" altLang="en-US" sz="4000" dirty="0">
                <a:solidFill>
                  <a:srgbClr val="AA7C38"/>
                </a:solidFill>
              </a:rPr>
              <a:t>는 쓰지 않으면 기본적으로 </a:t>
            </a:r>
            <a:r>
              <a:rPr lang="en-US" altLang="ko-KR" sz="4000" dirty="0">
                <a:solidFill>
                  <a:srgbClr val="AA7C38"/>
                </a:solidFill>
              </a:rPr>
              <a:t>1</a:t>
            </a:r>
            <a:r>
              <a:rPr lang="ko-KR" altLang="en-US" sz="4000" dirty="0">
                <a:solidFill>
                  <a:srgbClr val="AA7C38"/>
                </a:solidFill>
              </a:rPr>
              <a:t>이다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9551E3-6A62-438F-940F-091BCE0ED110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 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757FFC-69E9-4C9F-947C-3A5AB2C64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15" y="4455708"/>
            <a:ext cx="9421540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3530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-1 0  1  2  3  4  5  6  7  8  9  10  11  12</a:t>
            </a:r>
            <a:endParaRPr lang="ko-KR" alt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2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477069" y="170157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09722" y="1701577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</p:spTree>
    <p:extLst>
      <p:ext uri="{BB962C8B-B14F-4D97-AF65-F5344CB8AC3E}">
        <p14:creationId xmlns:p14="http://schemas.microsoft.com/office/powerpoint/2010/main" val="20913610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-1 0  1  </a:t>
            </a:r>
            <a:r>
              <a:rPr lang="en-US" altLang="ko-KR" sz="5400" dirty="0"/>
              <a:t>2  3  4  5  6  7  8  9  10  11  12</a:t>
            </a:r>
            <a:endParaRPr lang="ko-KR" altLang="en-US" sz="5400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2440266" y="3360997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2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477069" y="170157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09722" y="1701577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2147595" y="259325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-1 0  1  </a:t>
            </a:r>
            <a:r>
              <a:rPr lang="en-US" altLang="ko-KR" sz="5400" dirty="0"/>
              <a:t>2  3  4  5  6  7  8  9  </a:t>
            </a: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10  11  12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2440266" y="3360997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9125958" y="3360997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2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477069" y="170157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09722" y="1701577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2147595" y="259325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8833287" y="2593257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381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-1 0  1  </a:t>
            </a:r>
            <a:r>
              <a:rPr lang="en-US" altLang="ko-KR" sz="5400" u="sng" dirty="0"/>
              <a:t>2</a:t>
            </a:r>
            <a:r>
              <a:rPr lang="en-US" altLang="ko-KR" sz="5400" dirty="0"/>
              <a:t>  3  4  5  6  7  8  9  </a:t>
            </a: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10  11  12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2440266" y="3360997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9125958" y="3360997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2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477069" y="170157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09722" y="1701577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2147595" y="259325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8833287" y="2593257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335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8CAAF749-073C-47A0-BD3F-132839BFC9B6}"/>
              </a:ext>
            </a:extLst>
          </p:cNvPr>
          <p:cNvSpPr txBox="1"/>
          <p:nvPr/>
        </p:nvSpPr>
        <p:spPr>
          <a:xfrm>
            <a:off x="536616" y="1448849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break</a:t>
            </a:r>
          </a:p>
          <a:p>
            <a:r>
              <a:rPr lang="ko-KR" altLang="en-US" sz="4000" dirty="0">
                <a:solidFill>
                  <a:srgbClr val="AA7C38"/>
                </a:solidFill>
              </a:rPr>
              <a:t>반복문을 탈출한다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D4DFF8-C332-408F-83A7-E0B26215D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65" y="3352589"/>
            <a:ext cx="7432225" cy="24774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442978-A90D-4ABC-9787-F33A5400C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865" y="5643886"/>
            <a:ext cx="1704551" cy="87121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A0A5EF3-9E9F-4C4B-965B-928C9F0BEC40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A48E63-C8F9-4589-AC5C-000F730E3022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34767316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-1 0  1  </a:t>
            </a:r>
            <a:r>
              <a:rPr lang="en-US" altLang="ko-KR" sz="5400" u="sng" dirty="0"/>
              <a:t>2</a:t>
            </a:r>
            <a:r>
              <a:rPr lang="en-US" altLang="ko-KR" sz="5400" dirty="0"/>
              <a:t>  3  4  </a:t>
            </a:r>
            <a:r>
              <a:rPr lang="en-US" altLang="ko-KR" sz="5400" u="sng" dirty="0"/>
              <a:t>5</a:t>
            </a:r>
            <a:r>
              <a:rPr lang="en-US" altLang="ko-KR" sz="5400" dirty="0"/>
              <a:t>  6  7  8  9  </a:t>
            </a: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10  11  12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2440266" y="3360997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9125958" y="3360997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2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477069" y="170157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09722" y="1701577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2147595" y="259325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8833287" y="2593257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B772738-22A7-4E1E-BAEB-34512029D2E2}"/>
              </a:ext>
            </a:extLst>
          </p:cNvPr>
          <p:cNvSpPr/>
          <p:nvPr/>
        </p:nvSpPr>
        <p:spPr>
          <a:xfrm rot="21428389" flipV="1">
            <a:off x="2474347" y="4077796"/>
            <a:ext cx="2694993" cy="1433256"/>
          </a:xfrm>
          <a:prstGeom prst="circularArrow">
            <a:avLst>
              <a:gd name="adj1" fmla="val 3506"/>
              <a:gd name="adj2" fmla="val 739089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B354A-8D6E-408A-B900-B29AC710F500}"/>
              </a:ext>
            </a:extLst>
          </p:cNvPr>
          <p:cNvSpPr txBox="1"/>
          <p:nvPr/>
        </p:nvSpPr>
        <p:spPr>
          <a:xfrm>
            <a:off x="3216237" y="5411265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+3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409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-1 0  1  </a:t>
            </a:r>
            <a:r>
              <a:rPr lang="en-US" altLang="ko-KR" sz="5400" u="sng" dirty="0"/>
              <a:t>2</a:t>
            </a:r>
            <a:r>
              <a:rPr lang="en-US" altLang="ko-KR" sz="5400" dirty="0"/>
              <a:t>  3  4  </a:t>
            </a:r>
            <a:r>
              <a:rPr lang="en-US" altLang="ko-KR" sz="5400" u="sng" dirty="0"/>
              <a:t>5</a:t>
            </a:r>
            <a:r>
              <a:rPr lang="en-US" altLang="ko-KR" sz="5400" dirty="0"/>
              <a:t>  6  7  </a:t>
            </a:r>
            <a:r>
              <a:rPr lang="en-US" altLang="ko-KR" sz="5400" u="sng" dirty="0"/>
              <a:t>8</a:t>
            </a:r>
            <a:r>
              <a:rPr lang="en-US" altLang="ko-KR" sz="5400" dirty="0"/>
              <a:t>  9  </a:t>
            </a: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10  11  12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2440266" y="3360997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9125958" y="3360997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2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477069" y="170157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09722" y="1701577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2147595" y="259325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8833287" y="2593257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B772738-22A7-4E1E-BAEB-34512029D2E2}"/>
              </a:ext>
            </a:extLst>
          </p:cNvPr>
          <p:cNvSpPr/>
          <p:nvPr/>
        </p:nvSpPr>
        <p:spPr>
          <a:xfrm rot="21428389" flipV="1">
            <a:off x="2474347" y="4077796"/>
            <a:ext cx="2694993" cy="1433256"/>
          </a:xfrm>
          <a:prstGeom prst="circularArrow">
            <a:avLst>
              <a:gd name="adj1" fmla="val 3506"/>
              <a:gd name="adj2" fmla="val 739089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693AB996-1A11-4785-A80E-F93B2519E95E}"/>
              </a:ext>
            </a:extLst>
          </p:cNvPr>
          <p:cNvSpPr/>
          <p:nvPr/>
        </p:nvSpPr>
        <p:spPr>
          <a:xfrm rot="21428389" flipV="1">
            <a:off x="4912697" y="4077795"/>
            <a:ext cx="2694993" cy="1433256"/>
          </a:xfrm>
          <a:prstGeom prst="circularArrow">
            <a:avLst>
              <a:gd name="adj1" fmla="val 3506"/>
              <a:gd name="adj2" fmla="val 739089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B354A-8D6E-408A-B900-B29AC710F500}"/>
              </a:ext>
            </a:extLst>
          </p:cNvPr>
          <p:cNvSpPr txBox="1"/>
          <p:nvPr/>
        </p:nvSpPr>
        <p:spPr>
          <a:xfrm>
            <a:off x="3216237" y="5411265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+3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977FAD-4684-43C9-88EB-40C836FA3AE1}"/>
              </a:ext>
            </a:extLst>
          </p:cNvPr>
          <p:cNvSpPr txBox="1"/>
          <p:nvPr/>
        </p:nvSpPr>
        <p:spPr>
          <a:xfrm>
            <a:off x="5788997" y="5419079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+3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2270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-1 0  1  </a:t>
            </a:r>
            <a:r>
              <a:rPr lang="en-US" altLang="ko-KR" sz="5400" u="sng" dirty="0"/>
              <a:t>2</a:t>
            </a:r>
            <a:r>
              <a:rPr lang="en-US" altLang="ko-KR" sz="5400" dirty="0"/>
              <a:t>  3  4  </a:t>
            </a:r>
            <a:r>
              <a:rPr lang="en-US" altLang="ko-KR" sz="5400" u="sng" dirty="0"/>
              <a:t>5</a:t>
            </a:r>
            <a:r>
              <a:rPr lang="en-US" altLang="ko-KR" sz="5400" dirty="0"/>
              <a:t>  6  7  </a:t>
            </a:r>
            <a:r>
              <a:rPr lang="en-US" altLang="ko-KR" sz="5400" u="sng" dirty="0"/>
              <a:t>8</a:t>
            </a:r>
            <a:r>
              <a:rPr lang="en-US" altLang="ko-KR" sz="5400" dirty="0"/>
              <a:t>  9  </a:t>
            </a: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10  11  12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2440266" y="3360997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9125958" y="3360997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2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3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477069" y="170157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09722" y="1701577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2147595" y="259325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8833287" y="2593257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B772738-22A7-4E1E-BAEB-34512029D2E2}"/>
              </a:ext>
            </a:extLst>
          </p:cNvPr>
          <p:cNvSpPr/>
          <p:nvPr/>
        </p:nvSpPr>
        <p:spPr>
          <a:xfrm rot="21428389" flipV="1">
            <a:off x="2474347" y="4077796"/>
            <a:ext cx="2694993" cy="1433256"/>
          </a:xfrm>
          <a:prstGeom prst="circularArrow">
            <a:avLst>
              <a:gd name="adj1" fmla="val 3506"/>
              <a:gd name="adj2" fmla="val 739089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693AB996-1A11-4785-A80E-F93B2519E95E}"/>
              </a:ext>
            </a:extLst>
          </p:cNvPr>
          <p:cNvSpPr/>
          <p:nvPr/>
        </p:nvSpPr>
        <p:spPr>
          <a:xfrm rot="21428389" flipV="1">
            <a:off x="4912697" y="4077795"/>
            <a:ext cx="2694993" cy="1433256"/>
          </a:xfrm>
          <a:prstGeom prst="circularArrow">
            <a:avLst>
              <a:gd name="adj1" fmla="val 3506"/>
              <a:gd name="adj2" fmla="val 739089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Arrow: Circular 24">
            <a:extLst>
              <a:ext uri="{FF2B5EF4-FFF2-40B4-BE49-F238E27FC236}">
                <a16:creationId xmlns:a16="http://schemas.microsoft.com/office/drawing/2014/main" id="{90FEC9B7-DFE0-4A44-8FBE-63432C951EDE}"/>
              </a:ext>
            </a:extLst>
          </p:cNvPr>
          <p:cNvSpPr/>
          <p:nvPr/>
        </p:nvSpPr>
        <p:spPr>
          <a:xfrm rot="21428389" flipV="1">
            <a:off x="7294770" y="4092397"/>
            <a:ext cx="3165754" cy="1433256"/>
          </a:xfrm>
          <a:prstGeom prst="circularArrow">
            <a:avLst>
              <a:gd name="adj1" fmla="val 3506"/>
              <a:gd name="adj2" fmla="val 728340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B354A-8D6E-408A-B900-B29AC710F500}"/>
              </a:ext>
            </a:extLst>
          </p:cNvPr>
          <p:cNvSpPr txBox="1"/>
          <p:nvPr/>
        </p:nvSpPr>
        <p:spPr>
          <a:xfrm>
            <a:off x="3216237" y="5411265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+3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977FAD-4684-43C9-88EB-40C836FA3AE1}"/>
              </a:ext>
            </a:extLst>
          </p:cNvPr>
          <p:cNvSpPr txBox="1"/>
          <p:nvPr/>
        </p:nvSpPr>
        <p:spPr>
          <a:xfrm>
            <a:off x="5788997" y="5419079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+3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FBA2DF-5F1C-410B-A144-28CCB7BD678C}"/>
              </a:ext>
            </a:extLst>
          </p:cNvPr>
          <p:cNvSpPr txBox="1"/>
          <p:nvPr/>
        </p:nvSpPr>
        <p:spPr>
          <a:xfrm>
            <a:off x="8362091" y="5419079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+3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1DF3B1-30CE-4CBF-B21F-2081DFDA4D60}"/>
              </a:ext>
            </a:extLst>
          </p:cNvPr>
          <p:cNvSpPr txBox="1"/>
          <p:nvPr/>
        </p:nvSpPr>
        <p:spPr>
          <a:xfrm>
            <a:off x="8317754" y="4582080"/>
            <a:ext cx="942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dirty="0">
                <a:solidFill>
                  <a:srgbClr val="FF0000"/>
                </a:solidFill>
              </a:rPr>
              <a:t>X</a:t>
            </a:r>
            <a:endParaRPr lang="ko-KR" alt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7924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-1 0  1  </a:t>
            </a:r>
            <a:r>
              <a:rPr lang="en-US" altLang="ko-KR" sz="5400" dirty="0"/>
              <a:t>2  3  4  5  6  7  8  9  </a:t>
            </a: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10  11  12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2440266" y="3360997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9125958" y="3360997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2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477069" y="170157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09722" y="1701577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2147595" y="259325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8833287" y="2593257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419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-1 0  1  </a:t>
            </a:r>
            <a:r>
              <a:rPr lang="en-US" altLang="ko-KR" sz="5400" u="sng" dirty="0"/>
              <a:t>2</a:t>
            </a:r>
            <a:r>
              <a:rPr lang="en-US" altLang="ko-KR" sz="5400" dirty="0"/>
              <a:t>  3  4  5  6  7  8  9  </a:t>
            </a: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10  11  12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2440266" y="3360997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9125958" y="3360997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2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477069" y="170157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09722" y="1701577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2147595" y="259325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8833287" y="2593257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3922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-1 0  1  </a:t>
            </a:r>
            <a:r>
              <a:rPr lang="en-US" altLang="ko-KR" sz="5400" u="sng" dirty="0"/>
              <a:t>2</a:t>
            </a:r>
            <a:r>
              <a:rPr lang="en-US" altLang="ko-KR" sz="5400" dirty="0"/>
              <a:t>  3  </a:t>
            </a:r>
            <a:r>
              <a:rPr lang="en-US" altLang="ko-KR" sz="5400" u="sng" dirty="0"/>
              <a:t>4</a:t>
            </a:r>
            <a:r>
              <a:rPr lang="en-US" altLang="ko-KR" sz="5400" dirty="0"/>
              <a:t>  5  6  7  8  9  </a:t>
            </a: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10  11  12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2440266" y="3360997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9125958" y="3360997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2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477069" y="170157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09722" y="1701577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2147595" y="259325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8833287" y="2593257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B772738-22A7-4E1E-BAEB-34512029D2E2}"/>
              </a:ext>
            </a:extLst>
          </p:cNvPr>
          <p:cNvSpPr/>
          <p:nvPr/>
        </p:nvSpPr>
        <p:spPr>
          <a:xfrm rot="21428389" flipV="1">
            <a:off x="2474790" y="4095503"/>
            <a:ext cx="1985257" cy="1433256"/>
          </a:xfrm>
          <a:prstGeom prst="circularArrow">
            <a:avLst>
              <a:gd name="adj1" fmla="val 3506"/>
              <a:gd name="adj2" fmla="val 758360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B354A-8D6E-408A-B900-B29AC710F500}"/>
              </a:ext>
            </a:extLst>
          </p:cNvPr>
          <p:cNvSpPr txBox="1"/>
          <p:nvPr/>
        </p:nvSpPr>
        <p:spPr>
          <a:xfrm>
            <a:off x="2996222" y="5382190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+2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2030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-1 0  1  </a:t>
            </a:r>
            <a:r>
              <a:rPr lang="en-US" altLang="ko-KR" sz="5400" u="sng" dirty="0"/>
              <a:t>2</a:t>
            </a:r>
            <a:r>
              <a:rPr lang="en-US" altLang="ko-KR" sz="5400" dirty="0"/>
              <a:t>  3  </a:t>
            </a:r>
            <a:r>
              <a:rPr lang="en-US" altLang="ko-KR" sz="5400" u="sng" dirty="0"/>
              <a:t>4</a:t>
            </a:r>
            <a:r>
              <a:rPr lang="en-US" altLang="ko-KR" sz="5400" dirty="0"/>
              <a:t>  5  </a:t>
            </a:r>
            <a:r>
              <a:rPr lang="en-US" altLang="ko-KR" sz="5400" u="sng" dirty="0"/>
              <a:t>6</a:t>
            </a:r>
            <a:r>
              <a:rPr lang="en-US" altLang="ko-KR" sz="5400" dirty="0"/>
              <a:t>  7  8  9  </a:t>
            </a: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10  11  12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2440266" y="3360997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9125958" y="3360997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2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477069" y="170157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09722" y="1701577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2147595" y="259325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8833287" y="2593257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B772738-22A7-4E1E-BAEB-34512029D2E2}"/>
              </a:ext>
            </a:extLst>
          </p:cNvPr>
          <p:cNvSpPr/>
          <p:nvPr/>
        </p:nvSpPr>
        <p:spPr>
          <a:xfrm rot="21428389" flipV="1">
            <a:off x="2474790" y="4095503"/>
            <a:ext cx="1985257" cy="1433256"/>
          </a:xfrm>
          <a:prstGeom prst="circularArrow">
            <a:avLst>
              <a:gd name="adj1" fmla="val 3506"/>
              <a:gd name="adj2" fmla="val 758360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B354A-8D6E-408A-B900-B29AC710F500}"/>
              </a:ext>
            </a:extLst>
          </p:cNvPr>
          <p:cNvSpPr txBox="1"/>
          <p:nvPr/>
        </p:nvSpPr>
        <p:spPr>
          <a:xfrm>
            <a:off x="2996222" y="5382190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+2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EDBEAF25-E6D7-4012-8850-1353450DB9BD}"/>
              </a:ext>
            </a:extLst>
          </p:cNvPr>
          <p:cNvSpPr/>
          <p:nvPr/>
        </p:nvSpPr>
        <p:spPr>
          <a:xfrm rot="21428389" flipV="1">
            <a:off x="4057897" y="4189401"/>
            <a:ext cx="1985257" cy="1433256"/>
          </a:xfrm>
          <a:prstGeom prst="circularArrow">
            <a:avLst>
              <a:gd name="adj1" fmla="val 3506"/>
              <a:gd name="adj2" fmla="val 758360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731066-7D1D-4A85-93A1-7C966DDB4114}"/>
              </a:ext>
            </a:extLst>
          </p:cNvPr>
          <p:cNvSpPr txBox="1"/>
          <p:nvPr/>
        </p:nvSpPr>
        <p:spPr>
          <a:xfrm>
            <a:off x="4579329" y="5476088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+2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4360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-1 0  1  </a:t>
            </a:r>
            <a:r>
              <a:rPr lang="en-US" altLang="ko-KR" sz="5400" u="sng" dirty="0"/>
              <a:t>2</a:t>
            </a:r>
            <a:r>
              <a:rPr lang="en-US" altLang="ko-KR" sz="5400" dirty="0"/>
              <a:t>  3  </a:t>
            </a:r>
            <a:r>
              <a:rPr lang="en-US" altLang="ko-KR" sz="5400" u="sng" dirty="0"/>
              <a:t>4</a:t>
            </a:r>
            <a:r>
              <a:rPr lang="en-US" altLang="ko-KR" sz="5400" dirty="0"/>
              <a:t>  5  </a:t>
            </a:r>
            <a:r>
              <a:rPr lang="en-US" altLang="ko-KR" sz="5400" u="sng" dirty="0"/>
              <a:t>6</a:t>
            </a:r>
            <a:r>
              <a:rPr lang="en-US" altLang="ko-KR" sz="5400" dirty="0"/>
              <a:t>  7  </a:t>
            </a:r>
            <a:r>
              <a:rPr lang="en-US" altLang="ko-KR" sz="5400" u="sng" dirty="0"/>
              <a:t>8</a:t>
            </a:r>
            <a:r>
              <a:rPr lang="en-US" altLang="ko-KR" sz="5400" dirty="0"/>
              <a:t>  9  </a:t>
            </a:r>
            <a:r>
              <a:rPr lang="en-US" altLang="ko-KR" sz="5400" dirty="0">
                <a:solidFill>
                  <a:schemeClr val="bg1">
                    <a:lumMod val="75000"/>
                  </a:schemeClr>
                </a:solidFill>
              </a:rPr>
              <a:t>10  11  12</a:t>
            </a:r>
            <a:endParaRPr lang="ko-KR" altLang="en-US" sz="5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2440266" y="3360997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9125958" y="3360997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2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477069" y="170157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09722" y="1701577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2147595" y="259325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8833287" y="2593257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DB772738-22A7-4E1E-BAEB-34512029D2E2}"/>
              </a:ext>
            </a:extLst>
          </p:cNvPr>
          <p:cNvSpPr/>
          <p:nvPr/>
        </p:nvSpPr>
        <p:spPr>
          <a:xfrm rot="21428389" flipV="1">
            <a:off x="2474790" y="4095503"/>
            <a:ext cx="1985257" cy="1433256"/>
          </a:xfrm>
          <a:prstGeom prst="circularArrow">
            <a:avLst>
              <a:gd name="adj1" fmla="val 3506"/>
              <a:gd name="adj2" fmla="val 758360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CB354A-8D6E-408A-B900-B29AC710F500}"/>
              </a:ext>
            </a:extLst>
          </p:cNvPr>
          <p:cNvSpPr txBox="1"/>
          <p:nvPr/>
        </p:nvSpPr>
        <p:spPr>
          <a:xfrm>
            <a:off x="2996222" y="5382190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+2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Arrow: Circular 16">
            <a:extLst>
              <a:ext uri="{FF2B5EF4-FFF2-40B4-BE49-F238E27FC236}">
                <a16:creationId xmlns:a16="http://schemas.microsoft.com/office/drawing/2014/main" id="{EDBEAF25-E6D7-4012-8850-1353450DB9BD}"/>
              </a:ext>
            </a:extLst>
          </p:cNvPr>
          <p:cNvSpPr/>
          <p:nvPr/>
        </p:nvSpPr>
        <p:spPr>
          <a:xfrm rot="21428389" flipV="1">
            <a:off x="4057897" y="4189401"/>
            <a:ext cx="1985257" cy="1433256"/>
          </a:xfrm>
          <a:prstGeom prst="circularArrow">
            <a:avLst>
              <a:gd name="adj1" fmla="val 3506"/>
              <a:gd name="adj2" fmla="val 758360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731066-7D1D-4A85-93A1-7C966DDB4114}"/>
              </a:ext>
            </a:extLst>
          </p:cNvPr>
          <p:cNvSpPr txBox="1"/>
          <p:nvPr/>
        </p:nvSpPr>
        <p:spPr>
          <a:xfrm>
            <a:off x="4579329" y="5476088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+2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Arrow: Circular 19">
            <a:extLst>
              <a:ext uri="{FF2B5EF4-FFF2-40B4-BE49-F238E27FC236}">
                <a16:creationId xmlns:a16="http://schemas.microsoft.com/office/drawing/2014/main" id="{4BCCD260-E46E-4962-9F03-F186F310CE1E}"/>
              </a:ext>
            </a:extLst>
          </p:cNvPr>
          <p:cNvSpPr/>
          <p:nvPr/>
        </p:nvSpPr>
        <p:spPr>
          <a:xfrm rot="21428389" flipV="1">
            <a:off x="5621992" y="4234785"/>
            <a:ext cx="1985257" cy="1433256"/>
          </a:xfrm>
          <a:prstGeom prst="circularArrow">
            <a:avLst>
              <a:gd name="adj1" fmla="val 3506"/>
              <a:gd name="adj2" fmla="val 758360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A3798-5545-40B2-830F-D6563AE26AC0}"/>
              </a:ext>
            </a:extLst>
          </p:cNvPr>
          <p:cNvSpPr txBox="1"/>
          <p:nvPr/>
        </p:nvSpPr>
        <p:spPr>
          <a:xfrm>
            <a:off x="6143424" y="5521472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+2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61795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-1 0  1  2  3  4  5  6  7  8  9  10  11  12</a:t>
            </a:r>
            <a:endParaRPr lang="ko-KR" altLang="en-US" sz="5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-3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587469" y="170578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90895" y="1701578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</p:spTree>
    <p:extLst>
      <p:ext uri="{BB962C8B-B14F-4D97-AF65-F5344CB8AC3E}">
        <p14:creationId xmlns:p14="http://schemas.microsoft.com/office/powerpoint/2010/main" val="36948944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</a:rPr>
              <a:t>-1 0  1  </a:t>
            </a:r>
            <a:r>
              <a:rPr lang="en-US" altLang="ko-KR" sz="5400" dirty="0"/>
              <a:t>2  3  4  5  6  7  8  9  10  </a:t>
            </a:r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</a:rPr>
              <a:t>11  12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9125958" y="3387124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1670799" y="3353889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-3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587469" y="170578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90895" y="1701578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8833287" y="2619385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1378128" y="258614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1679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9B2A3A1-4070-4D64-916D-D782397EC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71" y="1545788"/>
            <a:ext cx="4529504" cy="35759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A62F9F-BE9E-496B-BB07-57D6EA70F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71" y="5555813"/>
            <a:ext cx="5796329" cy="101395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4B93639-2ADD-4FAD-BE67-6D29298B4A2D}"/>
              </a:ext>
            </a:extLst>
          </p:cNvPr>
          <p:cNvCxnSpPr>
            <a:cxnSpLocks/>
          </p:cNvCxnSpPr>
          <p:nvPr/>
        </p:nvCxnSpPr>
        <p:spPr>
          <a:xfrm>
            <a:off x="3324225" y="5029200"/>
            <a:ext cx="0" cy="442199"/>
          </a:xfrm>
          <a:prstGeom prst="straightConnector1">
            <a:avLst/>
          </a:prstGeom>
          <a:ln w="889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452FBDB-4A89-43FE-94B6-A507204C632B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D662D3-748F-4E5C-A49C-AD64B52313B3}"/>
              </a:ext>
            </a:extLst>
          </p:cNvPr>
          <p:cNvSpPr txBox="1"/>
          <p:nvPr/>
        </p:nvSpPr>
        <p:spPr>
          <a:xfrm>
            <a:off x="234892" y="33889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4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복습</a:t>
            </a:r>
          </a:p>
        </p:txBody>
      </p:sp>
    </p:spTree>
    <p:extLst>
      <p:ext uri="{BB962C8B-B14F-4D97-AF65-F5344CB8AC3E}">
        <p14:creationId xmlns:p14="http://schemas.microsoft.com/office/powerpoint/2010/main" val="221592354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</a:rPr>
              <a:t>-1 0  1  </a:t>
            </a:r>
            <a:r>
              <a:rPr lang="en-US" altLang="ko-KR" sz="5400" dirty="0"/>
              <a:t>2  3  4  5  6  7  8  9  </a:t>
            </a:r>
            <a:r>
              <a:rPr lang="en-US" altLang="ko-KR" sz="5400" u="sng" dirty="0"/>
              <a:t>10</a:t>
            </a:r>
            <a:r>
              <a:rPr lang="en-US" altLang="ko-KR" sz="5400" dirty="0"/>
              <a:t>  </a:t>
            </a:r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</a:rPr>
              <a:t>11  12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9125958" y="3387124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1670799" y="3353889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-3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587469" y="170578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90895" y="1701578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8833287" y="2619385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1378128" y="258614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3586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</a:rPr>
              <a:t>-1 0  1  </a:t>
            </a:r>
            <a:r>
              <a:rPr lang="en-US" altLang="ko-KR" sz="5400" dirty="0"/>
              <a:t>2  3  4  5  6  </a:t>
            </a:r>
            <a:r>
              <a:rPr lang="en-US" altLang="ko-KR" sz="5400" u="sng" dirty="0"/>
              <a:t>7</a:t>
            </a:r>
            <a:r>
              <a:rPr lang="en-US" altLang="ko-KR" sz="5400" dirty="0"/>
              <a:t>  8  9  </a:t>
            </a:r>
            <a:r>
              <a:rPr lang="en-US" altLang="ko-KR" sz="5400" u="sng" dirty="0"/>
              <a:t>10</a:t>
            </a:r>
            <a:r>
              <a:rPr lang="en-US" altLang="ko-KR" sz="5400" dirty="0"/>
              <a:t>  </a:t>
            </a:r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</a:rPr>
              <a:t>11  12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9125958" y="3387124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1670799" y="3353889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-3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587469" y="170578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90895" y="1701578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8833287" y="2619385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1378128" y="258614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B70447BA-10E9-4DF4-BCA0-C34AED5460BC}"/>
              </a:ext>
            </a:extLst>
          </p:cNvPr>
          <p:cNvSpPr/>
          <p:nvPr/>
        </p:nvSpPr>
        <p:spPr>
          <a:xfrm rot="154675" flipH="1" flipV="1">
            <a:off x="6459810" y="4035930"/>
            <a:ext cx="3064623" cy="1567883"/>
          </a:xfrm>
          <a:prstGeom prst="circularArrow">
            <a:avLst>
              <a:gd name="adj1" fmla="val 3506"/>
              <a:gd name="adj2" fmla="val 758360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66983-5B64-4409-8A4A-31296A2988B5}"/>
              </a:ext>
            </a:extLst>
          </p:cNvPr>
          <p:cNvSpPr txBox="1"/>
          <p:nvPr/>
        </p:nvSpPr>
        <p:spPr>
          <a:xfrm>
            <a:off x="7641771" y="5492740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-3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3056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1"/>
            <a:ext cx="12192000" cy="330926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15159-7FC3-462A-B225-E47293416BBE}"/>
              </a:ext>
            </a:extLst>
          </p:cNvPr>
          <p:cNvSpPr txBox="1"/>
          <p:nvPr/>
        </p:nvSpPr>
        <p:spPr>
          <a:xfrm>
            <a:off x="-120677" y="3863762"/>
            <a:ext cx="13080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</a:rPr>
              <a:t>-1 0  1  </a:t>
            </a:r>
            <a:r>
              <a:rPr lang="en-US" altLang="ko-KR" sz="5400" dirty="0"/>
              <a:t>2  3  </a:t>
            </a:r>
            <a:r>
              <a:rPr lang="en-US" altLang="ko-KR" sz="5400" u="sng" dirty="0"/>
              <a:t>4</a:t>
            </a:r>
            <a:r>
              <a:rPr lang="en-US" altLang="ko-KR" sz="5400" dirty="0"/>
              <a:t>  5  6  </a:t>
            </a:r>
            <a:r>
              <a:rPr lang="en-US" altLang="ko-KR" sz="5400" u="sng" dirty="0"/>
              <a:t>7</a:t>
            </a:r>
            <a:r>
              <a:rPr lang="en-US" altLang="ko-KR" sz="5400" dirty="0"/>
              <a:t>  8  9  </a:t>
            </a:r>
            <a:r>
              <a:rPr lang="en-US" altLang="ko-KR" sz="5400" u="sng" dirty="0"/>
              <a:t>10</a:t>
            </a:r>
            <a:r>
              <a:rPr lang="en-US" altLang="ko-KR" sz="5400" dirty="0"/>
              <a:t>  </a:t>
            </a:r>
            <a:r>
              <a:rPr lang="en-US" altLang="ko-KR" sz="5400" dirty="0">
                <a:solidFill>
                  <a:schemeClr val="bg1">
                    <a:lumMod val="65000"/>
                  </a:schemeClr>
                </a:solidFill>
              </a:rPr>
              <a:t>11  12</a:t>
            </a:r>
            <a:endParaRPr lang="ko-KR" altLang="en-US" sz="5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3676F65-4860-4459-9DA0-6192D7BD07D2}"/>
              </a:ext>
            </a:extLst>
          </p:cNvPr>
          <p:cNvSpPr/>
          <p:nvPr/>
        </p:nvSpPr>
        <p:spPr>
          <a:xfrm>
            <a:off x="9125958" y="3387124"/>
            <a:ext cx="357051" cy="529046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B2FA8CF8-55EF-4E4B-93EB-13224CCA13BF}"/>
              </a:ext>
            </a:extLst>
          </p:cNvPr>
          <p:cNvSpPr/>
          <p:nvPr/>
        </p:nvSpPr>
        <p:spPr>
          <a:xfrm>
            <a:off x="1670799" y="3353889"/>
            <a:ext cx="357051" cy="52904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A53567-3389-433B-90DF-8D2104E10C88}"/>
              </a:ext>
            </a:extLst>
          </p:cNvPr>
          <p:cNvSpPr txBox="1"/>
          <p:nvPr/>
        </p:nvSpPr>
        <p:spPr>
          <a:xfrm>
            <a:off x="0" y="833692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FF57C3"/>
                </a:solidFill>
              </a:rPr>
              <a:t>range</a:t>
            </a:r>
            <a:r>
              <a:rPr lang="en-US" altLang="ko-KR" sz="6000" b="1" dirty="0"/>
              <a:t>(</a:t>
            </a:r>
            <a:r>
              <a:rPr lang="en-US" altLang="ko-KR" sz="6000" b="1" dirty="0">
                <a:solidFill>
                  <a:srgbClr val="00B0F0"/>
                </a:solidFill>
              </a:rPr>
              <a:t>10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rgbClr val="FF0000"/>
                </a:solidFill>
              </a:rPr>
              <a:t>1</a:t>
            </a:r>
            <a:r>
              <a:rPr lang="en-US" altLang="ko-KR" sz="6000" b="1" dirty="0"/>
              <a:t>, </a:t>
            </a:r>
            <a:r>
              <a:rPr lang="en-US" altLang="ko-KR" sz="6000" b="1" dirty="0">
                <a:solidFill>
                  <a:schemeClr val="accent4">
                    <a:lumMod val="75000"/>
                  </a:schemeClr>
                </a:solidFill>
              </a:rPr>
              <a:t>-3</a:t>
            </a:r>
            <a:r>
              <a:rPr lang="en-US" altLang="ko-KR" sz="6000" b="1" dirty="0"/>
              <a:t>)</a:t>
            </a:r>
            <a:endParaRPr lang="ko-KR" altLang="en-US" sz="6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877C45-4BD3-4695-9276-8A4DD388317D}"/>
              </a:ext>
            </a:extLst>
          </p:cNvPr>
          <p:cNvSpPr txBox="1"/>
          <p:nvPr/>
        </p:nvSpPr>
        <p:spPr>
          <a:xfrm>
            <a:off x="5587469" y="170578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206EA2-84CB-4797-88C0-E926259F0FF6}"/>
              </a:ext>
            </a:extLst>
          </p:cNvPr>
          <p:cNvSpPr txBox="1"/>
          <p:nvPr/>
        </p:nvSpPr>
        <p:spPr>
          <a:xfrm>
            <a:off x="6699379" y="1701578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A9CD5B-7FFD-4011-8E9E-BCF390013927}"/>
              </a:ext>
            </a:extLst>
          </p:cNvPr>
          <p:cNvSpPr txBox="1"/>
          <p:nvPr/>
        </p:nvSpPr>
        <p:spPr>
          <a:xfrm>
            <a:off x="7890895" y="1701578"/>
            <a:ext cx="942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accent4">
                    <a:lumMod val="75000"/>
                  </a:schemeClr>
                </a:solidFill>
              </a:rPr>
              <a:t>간격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E9A79-1FF6-459E-824C-2602F5DB259D}"/>
              </a:ext>
            </a:extLst>
          </p:cNvPr>
          <p:cNvSpPr txBox="1"/>
          <p:nvPr/>
        </p:nvSpPr>
        <p:spPr>
          <a:xfrm>
            <a:off x="8833287" y="2619385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00B0F0"/>
                </a:solidFill>
              </a:rPr>
              <a:t>시작</a:t>
            </a:r>
            <a:endParaRPr lang="en-US" altLang="ko-KR" dirty="0">
              <a:solidFill>
                <a:srgbClr val="00B0F0"/>
              </a:solidFill>
            </a:endParaRPr>
          </a:p>
          <a:p>
            <a:pPr algn="ctr"/>
            <a:r>
              <a:rPr lang="en-US" altLang="ko-KR" dirty="0">
                <a:solidFill>
                  <a:srgbClr val="00B0F0"/>
                </a:solidFill>
              </a:rPr>
              <a:t>(</a:t>
            </a:r>
            <a:r>
              <a:rPr lang="ko-KR" altLang="en-US" dirty="0">
                <a:solidFill>
                  <a:srgbClr val="00B0F0"/>
                </a:solidFill>
              </a:rPr>
              <a:t>포함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8C24F3-CD4E-4958-866F-65ED861339D6}"/>
              </a:ext>
            </a:extLst>
          </p:cNvPr>
          <p:cNvSpPr txBox="1"/>
          <p:nvPr/>
        </p:nvSpPr>
        <p:spPr>
          <a:xfrm>
            <a:off x="1378128" y="2586149"/>
            <a:ext cx="942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끝</a:t>
            </a:r>
            <a:endParaRPr lang="en-US" altLang="ko-KR" dirty="0">
              <a:solidFill>
                <a:srgbClr val="FF0000"/>
              </a:solidFill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미포함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2" name="Arrow: Circular 11">
            <a:extLst>
              <a:ext uri="{FF2B5EF4-FFF2-40B4-BE49-F238E27FC236}">
                <a16:creationId xmlns:a16="http://schemas.microsoft.com/office/drawing/2014/main" id="{B70447BA-10E9-4DF4-BCA0-C34AED5460BC}"/>
              </a:ext>
            </a:extLst>
          </p:cNvPr>
          <p:cNvSpPr/>
          <p:nvPr/>
        </p:nvSpPr>
        <p:spPr>
          <a:xfrm rot="154675" flipH="1" flipV="1">
            <a:off x="6459810" y="4035930"/>
            <a:ext cx="3064623" cy="1567883"/>
          </a:xfrm>
          <a:prstGeom prst="circularArrow">
            <a:avLst>
              <a:gd name="adj1" fmla="val 3506"/>
              <a:gd name="adj2" fmla="val 758360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66983-5B64-4409-8A4A-31296A2988B5}"/>
              </a:ext>
            </a:extLst>
          </p:cNvPr>
          <p:cNvSpPr txBox="1"/>
          <p:nvPr/>
        </p:nvSpPr>
        <p:spPr>
          <a:xfrm>
            <a:off x="7641771" y="5492740"/>
            <a:ext cx="94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-3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Arrow: Circular 18">
            <a:extLst>
              <a:ext uri="{FF2B5EF4-FFF2-40B4-BE49-F238E27FC236}">
                <a16:creationId xmlns:a16="http://schemas.microsoft.com/office/drawing/2014/main" id="{9D6A88E5-81B8-40C4-B5B5-F80ADD0C98EB}"/>
              </a:ext>
            </a:extLst>
          </p:cNvPr>
          <p:cNvSpPr/>
          <p:nvPr/>
        </p:nvSpPr>
        <p:spPr>
          <a:xfrm rot="154675" flipH="1" flipV="1">
            <a:off x="4039006" y="4060356"/>
            <a:ext cx="2816745" cy="1567883"/>
          </a:xfrm>
          <a:prstGeom prst="circularArrow">
            <a:avLst>
              <a:gd name="adj1" fmla="val 3506"/>
              <a:gd name="adj2" fmla="val 758360"/>
              <a:gd name="adj3" fmla="val 20613324"/>
              <a:gd name="adj4" fmla="val 10800000"/>
              <a:gd name="adj5" fmla="val 14423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799AC0-9EB5-4A65-84E8-4A74EC677860}"/>
              </a:ext>
            </a:extLst>
          </p:cNvPr>
          <p:cNvSpPr txBox="1"/>
          <p:nvPr/>
        </p:nvSpPr>
        <p:spPr>
          <a:xfrm>
            <a:off x="5049440" y="5511593"/>
            <a:ext cx="866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>
                    <a:lumMod val="75000"/>
                  </a:schemeClr>
                </a:solidFill>
              </a:rPr>
              <a:t>-3</a:t>
            </a:r>
            <a:endParaRPr lang="ko-KR" altLang="en-US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94458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F9E054-FA44-452D-B069-4913A1A297D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1E2CA-D2CC-4F3C-9741-9F09CFC15454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67D90-37FE-425C-8ABF-D5FF2464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2" y="1767564"/>
            <a:ext cx="8240275" cy="141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540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F9E054-FA44-452D-B069-4913A1A297D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1E2CA-D2CC-4F3C-9741-9F09CFC15454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067D90-37FE-425C-8ABF-D5FF2464A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2" y="1767564"/>
            <a:ext cx="8240275" cy="14194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68F8F2B-E9F1-4039-9DB6-DEC10060A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32" y="3592052"/>
            <a:ext cx="4583558" cy="28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571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F9E054-FA44-452D-B069-4913A1A297D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1E2CA-D2CC-4F3C-9741-9F09CFC15454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55BC2-FEB5-48C2-AF0E-D98EE934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2" y="1720256"/>
            <a:ext cx="8221222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884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7F9E054-FA44-452D-B069-4913A1A297DC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01E2CA-D2CC-4F3C-9741-9F09CFC15454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range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55BC2-FEB5-48C2-AF0E-D98EE9347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932" y="1720256"/>
            <a:ext cx="8221222" cy="13527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2CFF94F-E93F-405F-84C6-463FA28E8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32" y="3328749"/>
            <a:ext cx="4862893" cy="316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4517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792430" y="1705451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list(A)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를 리스트</a:t>
            </a:r>
            <a:r>
              <a:rPr lang="en-US" altLang="ko-KR" sz="4000" dirty="0">
                <a:solidFill>
                  <a:srgbClr val="AA7C38"/>
                </a:solidFill>
              </a:rPr>
              <a:t>(</a:t>
            </a:r>
            <a:r>
              <a:rPr lang="ko-KR" altLang="en-US" sz="4000" dirty="0">
                <a:solidFill>
                  <a:srgbClr val="AA7C38"/>
                </a:solidFill>
              </a:rPr>
              <a:t>목록</a:t>
            </a:r>
            <a:r>
              <a:rPr lang="en-US" altLang="ko-KR" sz="4000" dirty="0">
                <a:solidFill>
                  <a:srgbClr val="AA7C38"/>
                </a:solidFill>
              </a:rPr>
              <a:t>)</a:t>
            </a:r>
            <a:r>
              <a:rPr lang="ko-KR" altLang="en-US" sz="4000" dirty="0">
                <a:solidFill>
                  <a:srgbClr val="AA7C38"/>
                </a:solidFill>
              </a:rPr>
              <a:t>으로 바꿔 뱉는다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9223E1-80EB-49F1-A8E6-23D4BBE8E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30" y="3633595"/>
            <a:ext cx="10094645" cy="2530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434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 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72A124-7CA5-4F8C-AEFE-4554DD08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9" y="1685837"/>
            <a:ext cx="7468642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823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 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72A124-7CA5-4F8C-AEFE-4554DD08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9" y="1685837"/>
            <a:ext cx="7468642" cy="1257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26BF6A-9FC3-4F09-990C-BE82D81F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29" y="3037425"/>
            <a:ext cx="9421540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7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175190-3D74-4E30-96C4-77F5823F16D3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7026-2248-4AD4-872B-AC3C7D3BFF85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E843A-1467-4FB4-BB4A-9521E9741B81}"/>
              </a:ext>
            </a:extLst>
          </p:cNvPr>
          <p:cNvSpPr txBox="1"/>
          <p:nvPr/>
        </p:nvSpPr>
        <p:spPr>
          <a:xfrm>
            <a:off x="4005543" y="1942011"/>
            <a:ext cx="5146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숫자를 임의로 뽑는다던지</a:t>
            </a:r>
            <a:r>
              <a:rPr lang="en-US" altLang="ko-KR" sz="2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뭔가 랜덤한 일을 할 수 있는 모듈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A12BC6-96FD-4978-B7D1-1EC946226312}"/>
              </a:ext>
            </a:extLst>
          </p:cNvPr>
          <p:cNvGrpSpPr/>
          <p:nvPr/>
        </p:nvGrpSpPr>
        <p:grpSpPr>
          <a:xfrm rot="597790">
            <a:off x="1035013" y="1773316"/>
            <a:ext cx="2157120" cy="1820585"/>
            <a:chOff x="1660193" y="3856677"/>
            <a:chExt cx="2491274" cy="194023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BDCDA90-6956-4F50-99DA-0AC9771A1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0266A36-2367-45D7-A62F-1093C63CAA64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random.py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192794B-A229-47CD-9239-1121A8E0F02F}"/>
              </a:ext>
            </a:extLst>
          </p:cNvPr>
          <p:cNvGrpSpPr/>
          <p:nvPr/>
        </p:nvGrpSpPr>
        <p:grpSpPr>
          <a:xfrm rot="410157">
            <a:off x="912882" y="3943521"/>
            <a:ext cx="2239504" cy="1923112"/>
            <a:chOff x="1660193" y="3856677"/>
            <a:chExt cx="2491274" cy="19402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4132966-1F14-4CBB-8D56-68E3D7FCC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73B3EFF-43B0-4354-A0E6-DD1B79FE4F4D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800" dirty="0">
                  <a:latin typeface="Calibri" panose="020F0502020204030204" pitchFamily="34" charset="0"/>
                  <a:cs typeface="Calibri" panose="020F0502020204030204" pitchFamily="34" charset="0"/>
                </a:rPr>
                <a:t>turtle.py</a:t>
              </a:r>
              <a:endParaRPr lang="ko-KR" altLang="en-US" sz="2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5BADD49-C003-4613-822B-69D4D8A26B95}"/>
              </a:ext>
            </a:extLst>
          </p:cNvPr>
          <p:cNvSpPr txBox="1"/>
          <p:nvPr/>
        </p:nvSpPr>
        <p:spPr>
          <a:xfrm>
            <a:off x="3557356" y="4862167"/>
            <a:ext cx="5779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거북이로 그림을 그려주는 모듈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F3FC21-67BA-42D9-8EE5-5361F8714846}"/>
              </a:ext>
            </a:extLst>
          </p:cNvPr>
          <p:cNvCxnSpPr>
            <a:cxnSpLocks/>
          </p:cNvCxnSpPr>
          <p:nvPr/>
        </p:nvCxnSpPr>
        <p:spPr>
          <a:xfrm flipV="1">
            <a:off x="2855066" y="5123777"/>
            <a:ext cx="891792" cy="2772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926D71-69B1-4D4B-A6D7-70AB6754E5FB}"/>
              </a:ext>
            </a:extLst>
          </p:cNvPr>
          <p:cNvCxnSpPr>
            <a:cxnSpLocks/>
          </p:cNvCxnSpPr>
          <p:nvPr/>
        </p:nvCxnSpPr>
        <p:spPr>
          <a:xfrm flipV="1">
            <a:off x="2785277" y="2419064"/>
            <a:ext cx="1119973" cy="140978"/>
          </a:xfrm>
          <a:prstGeom prst="straightConnector1">
            <a:avLst/>
          </a:prstGeom>
          <a:ln w="730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1927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변환 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72A124-7CA5-4F8C-AEFE-4554DD08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29" y="1685837"/>
            <a:ext cx="7468642" cy="12574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26BF6A-9FC3-4F09-990C-BE82D81F2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029" y="3037425"/>
            <a:ext cx="9421540" cy="13908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A254D2-3CB0-417C-8AE5-C744E1559158}"/>
              </a:ext>
            </a:extLst>
          </p:cNvPr>
          <p:cNvSpPr txBox="1"/>
          <p:nvPr/>
        </p:nvSpPr>
        <p:spPr>
          <a:xfrm>
            <a:off x="219075" y="4760795"/>
            <a:ext cx="1175385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AA7C38"/>
                </a:solidFill>
              </a:rPr>
              <a:t>어떤 </a:t>
            </a:r>
            <a:r>
              <a:rPr lang="en-US" altLang="ko-KR" sz="4400" dirty="0">
                <a:solidFill>
                  <a:srgbClr val="AA7C38"/>
                </a:solidFill>
              </a:rPr>
              <a:t>range</a:t>
            </a:r>
            <a:r>
              <a:rPr lang="ko-KR" altLang="en-US" sz="4400" dirty="0">
                <a:solidFill>
                  <a:srgbClr val="AA7C38"/>
                </a:solidFill>
              </a:rPr>
              <a:t>가 어떤 숫자를 뜻하는 지</a:t>
            </a:r>
            <a:endParaRPr lang="en-US" altLang="ko-KR" sz="4400" dirty="0">
              <a:solidFill>
                <a:srgbClr val="AA7C38"/>
              </a:solidFill>
            </a:endParaRPr>
          </a:p>
          <a:p>
            <a:pPr algn="ctr"/>
            <a:r>
              <a:rPr lang="ko-KR" altLang="en-US" sz="4400" dirty="0">
                <a:solidFill>
                  <a:srgbClr val="AA7C38"/>
                </a:solidFill>
              </a:rPr>
              <a:t>알아보고 싶을 때에 유용</a:t>
            </a:r>
            <a:r>
              <a:rPr lang="en-US" altLang="ko-KR" sz="4400" dirty="0">
                <a:solidFill>
                  <a:srgbClr val="AA7C38"/>
                </a:solidFill>
              </a:rPr>
              <a:t>!</a:t>
            </a:r>
            <a:endParaRPr lang="ko-KR" altLang="en-US" sz="44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67798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99622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996221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다음 </a:t>
            </a:r>
            <a:r>
              <a:rPr lang="en-US" altLang="ko-KR" sz="3600" dirty="0">
                <a:solidFill>
                  <a:prstClr val="black"/>
                </a:solidFill>
              </a:rPr>
              <a:t>range() </a:t>
            </a:r>
            <a:r>
              <a:rPr lang="ko-KR" altLang="en-US" sz="3600" dirty="0">
                <a:solidFill>
                  <a:prstClr val="black"/>
                </a:solidFill>
              </a:rPr>
              <a:t>들이 어떤 숫자를 의미하는지 리스트로 변환해 출력해서 알아보자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6" y="2240280"/>
            <a:ext cx="1090113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list(range(a, b, c)) </a:t>
            </a:r>
            <a:r>
              <a:rPr lang="ko-KR" altLang="en-US" sz="2800" dirty="0">
                <a:solidFill>
                  <a:srgbClr val="AA7C38"/>
                </a:solidFill>
              </a:rPr>
              <a:t>처럼 </a:t>
            </a:r>
            <a:r>
              <a:rPr lang="en-US" altLang="ko-KR" sz="2800" dirty="0">
                <a:solidFill>
                  <a:srgbClr val="AA7C38"/>
                </a:solidFill>
              </a:rPr>
              <a:t>range </a:t>
            </a:r>
            <a:r>
              <a:rPr lang="ko-KR" altLang="en-US" sz="2800" dirty="0">
                <a:solidFill>
                  <a:srgbClr val="AA7C38"/>
                </a:solidFill>
              </a:rPr>
              <a:t>함수가 뱉은 값</a:t>
            </a:r>
            <a:r>
              <a:rPr lang="en-US" altLang="ko-KR" sz="2800" dirty="0">
                <a:solidFill>
                  <a:srgbClr val="AA7C38"/>
                </a:solidFill>
              </a:rPr>
              <a:t>(</a:t>
            </a:r>
            <a:r>
              <a:rPr lang="ko-KR" altLang="en-US" sz="2800" dirty="0">
                <a:solidFill>
                  <a:srgbClr val="AA7C38"/>
                </a:solidFill>
              </a:rPr>
              <a:t>수의 표현</a:t>
            </a:r>
            <a:r>
              <a:rPr lang="en-US" altLang="ko-KR" sz="2800" dirty="0">
                <a:solidFill>
                  <a:srgbClr val="AA7C38"/>
                </a:solidFill>
              </a:rPr>
              <a:t>)</a:t>
            </a:r>
            <a:r>
              <a:rPr lang="ko-KR" altLang="en-US" sz="2800" dirty="0">
                <a:solidFill>
                  <a:srgbClr val="AA7C38"/>
                </a:solidFill>
              </a:rPr>
              <a:t>을</a:t>
            </a:r>
            <a:endParaRPr lang="en-US" altLang="ko-KR" sz="2800" dirty="0">
              <a:solidFill>
                <a:srgbClr val="AA7C38"/>
              </a:solidFill>
            </a:endParaRPr>
          </a:p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         리스트로 변환할 수 있다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B2E606-5F69-4D98-9732-173403986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6" y="3429001"/>
            <a:ext cx="5433789" cy="2795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7047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99622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996221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로켓 카운트다운을 만들어보자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10</a:t>
            </a:r>
            <a:r>
              <a:rPr lang="ko-KR" altLang="en-US" sz="3600" dirty="0">
                <a:solidFill>
                  <a:prstClr val="black"/>
                </a:solidFill>
              </a:rPr>
              <a:t>부터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ko-KR" altLang="en-US" sz="3600" dirty="0">
                <a:solidFill>
                  <a:prstClr val="black"/>
                </a:solidFill>
              </a:rPr>
              <a:t>까지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-1</a:t>
            </a:r>
            <a:r>
              <a:rPr lang="ko-KR" altLang="en-US" sz="3600" dirty="0">
                <a:solidFill>
                  <a:prstClr val="black"/>
                </a:solidFill>
              </a:rPr>
              <a:t>의</a:t>
            </a:r>
            <a:endParaRPr lang="en-US" altLang="ko-KR" sz="3600" dirty="0">
              <a:solidFill>
                <a:prstClr val="black"/>
              </a:solidFill>
            </a:endParaRPr>
          </a:p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간격으로 세다가 마지막에 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</a:rPr>
              <a:t>발사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!” </a:t>
            </a:r>
            <a:r>
              <a:rPr lang="ko-KR" altLang="en-US" sz="3600" dirty="0">
                <a:solidFill>
                  <a:prstClr val="black"/>
                </a:solidFill>
              </a:rPr>
              <a:t>를 출력하자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6" y="2240280"/>
            <a:ext cx="1056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for</a:t>
            </a:r>
            <a:r>
              <a:rPr lang="ko-KR" altLang="en-US" sz="2800" dirty="0">
                <a:solidFill>
                  <a:srgbClr val="AA7C38"/>
                </a:solidFill>
              </a:rPr>
              <a:t>문과 </a:t>
            </a:r>
            <a:r>
              <a:rPr lang="en-US" altLang="ko-KR" sz="2800" dirty="0">
                <a:solidFill>
                  <a:srgbClr val="AA7C38"/>
                </a:solidFill>
              </a:rPr>
              <a:t>range(a, b, c)</a:t>
            </a:r>
            <a:r>
              <a:rPr lang="ko-KR" altLang="en-US" sz="2800" dirty="0">
                <a:solidFill>
                  <a:srgbClr val="AA7C38"/>
                </a:solidFill>
              </a:rPr>
              <a:t>를 사용하자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1D511-D407-471D-9E77-6B07AB054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" y="3299673"/>
            <a:ext cx="5348063" cy="15086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F1649-60F8-4760-A56A-13FB902865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37" y="5028589"/>
            <a:ext cx="2585813" cy="1333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6582F6-0413-4034-AB49-52F142C93F70}"/>
              </a:ext>
            </a:extLst>
          </p:cNvPr>
          <p:cNvSpPr txBox="1"/>
          <p:nvPr/>
        </p:nvSpPr>
        <p:spPr>
          <a:xfrm>
            <a:off x="2847975" y="4687615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생략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91407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99622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996221"/>
            <a:ext cx="1056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ko-KR" altLang="en-US" sz="3600" dirty="0">
                <a:solidFill>
                  <a:prstClr val="black"/>
                </a:solidFill>
              </a:rPr>
              <a:t>부터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100</a:t>
            </a:r>
            <a:r>
              <a:rPr lang="ko-KR" altLang="en-US" sz="3600" dirty="0">
                <a:solidFill>
                  <a:prstClr val="black"/>
                </a:solidFill>
              </a:rPr>
              <a:t>까지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ko-KR" altLang="en-US" sz="3600" dirty="0">
                <a:solidFill>
                  <a:prstClr val="black"/>
                </a:solidFill>
              </a:rPr>
              <a:t>짝수를 모두 출력해보자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7" y="1704107"/>
            <a:ext cx="10569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for</a:t>
            </a:r>
            <a:r>
              <a:rPr lang="ko-KR" altLang="en-US" sz="2800" dirty="0">
                <a:solidFill>
                  <a:srgbClr val="AA7C38"/>
                </a:solidFill>
              </a:rPr>
              <a:t>문과 </a:t>
            </a:r>
            <a:r>
              <a:rPr lang="en-US" altLang="ko-KR" sz="2800" dirty="0">
                <a:solidFill>
                  <a:srgbClr val="AA7C38"/>
                </a:solidFill>
              </a:rPr>
              <a:t>range(a, b, c)</a:t>
            </a:r>
            <a:r>
              <a:rPr lang="ko-KR" altLang="en-US" sz="2800" dirty="0">
                <a:solidFill>
                  <a:srgbClr val="AA7C38"/>
                </a:solidFill>
              </a:rPr>
              <a:t>를 사용하자</a:t>
            </a:r>
            <a:r>
              <a:rPr lang="en-US" altLang="ko-KR" sz="2800" dirty="0">
                <a:solidFill>
                  <a:srgbClr val="AA7C38"/>
                </a:solidFill>
              </a:rPr>
              <a:t>. </a:t>
            </a:r>
            <a:r>
              <a:rPr lang="ko-KR" altLang="en-US" sz="2800" dirty="0">
                <a:solidFill>
                  <a:srgbClr val="AA7C38"/>
                </a:solidFill>
              </a:rPr>
              <a:t>짝수만 출력하려면 간격이</a:t>
            </a:r>
            <a:endParaRPr lang="en-US" altLang="ko-KR" sz="2800" dirty="0">
              <a:solidFill>
                <a:srgbClr val="AA7C38"/>
              </a:solidFill>
            </a:endParaRPr>
          </a:p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         몇이 되어야 할까</a:t>
            </a:r>
            <a:r>
              <a:rPr lang="en-US" altLang="ko-KR" sz="2800" dirty="0">
                <a:solidFill>
                  <a:srgbClr val="AA7C38"/>
                </a:solidFill>
              </a:rPr>
              <a:t>? </a:t>
            </a:r>
            <a:r>
              <a:rPr lang="ko-KR" altLang="en-US" sz="2800" dirty="0">
                <a:solidFill>
                  <a:srgbClr val="AA7C38"/>
                </a:solidFill>
              </a:rPr>
              <a:t>또 시작과 끝은 몇이어야 할까</a:t>
            </a:r>
            <a:r>
              <a:rPr lang="en-US" altLang="ko-KR" sz="2800" dirty="0">
                <a:solidFill>
                  <a:srgbClr val="AA7C38"/>
                </a:solidFill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582F6-0413-4034-AB49-52F142C93F70}"/>
              </a:ext>
            </a:extLst>
          </p:cNvPr>
          <p:cNvSpPr txBox="1"/>
          <p:nvPr/>
        </p:nvSpPr>
        <p:spPr>
          <a:xfrm>
            <a:off x="2857500" y="4595061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생략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1C8353-E032-40F2-A766-D75CDEBE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" y="2934770"/>
            <a:ext cx="5296639" cy="175284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803A20-124F-4E66-A3E8-E810A6C6A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012" y="4964171"/>
            <a:ext cx="1257475" cy="15813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F1E64C-6EF6-4928-BFF8-BC758DFB06EE}"/>
              </a:ext>
            </a:extLst>
          </p:cNvPr>
          <p:cNvSpPr txBox="1"/>
          <p:nvPr/>
        </p:nvSpPr>
        <p:spPr>
          <a:xfrm>
            <a:off x="1143044" y="4595060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....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04111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99622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996221"/>
            <a:ext cx="10569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ko-KR" altLang="en-US" sz="3600" dirty="0">
                <a:solidFill>
                  <a:prstClr val="black"/>
                </a:solidFill>
              </a:rPr>
              <a:t>부터 </a:t>
            </a:r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99</a:t>
            </a:r>
            <a:r>
              <a:rPr lang="ko-KR" altLang="en-US" sz="3600" dirty="0">
                <a:solidFill>
                  <a:prstClr val="black"/>
                </a:solidFill>
              </a:rPr>
              <a:t>까지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ko-KR" altLang="en-US" sz="3600" dirty="0">
                <a:solidFill>
                  <a:prstClr val="black"/>
                </a:solidFill>
              </a:rPr>
              <a:t>홀수를 모두 출력해보자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7" y="1704107"/>
            <a:ext cx="10569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3</a:t>
            </a:r>
            <a:r>
              <a:rPr lang="ko-KR" altLang="en-US" sz="2800" dirty="0">
                <a:solidFill>
                  <a:srgbClr val="AA7C38"/>
                </a:solidFill>
              </a:rPr>
              <a:t>번 코드에서 시작</a:t>
            </a:r>
            <a:r>
              <a:rPr lang="en-US" altLang="ko-KR" sz="2800" dirty="0">
                <a:solidFill>
                  <a:srgbClr val="AA7C38"/>
                </a:solidFill>
              </a:rPr>
              <a:t>, </a:t>
            </a:r>
            <a:r>
              <a:rPr lang="ko-KR" altLang="en-US" sz="2800" dirty="0">
                <a:solidFill>
                  <a:srgbClr val="AA7C38"/>
                </a:solidFill>
              </a:rPr>
              <a:t>끝</a:t>
            </a:r>
            <a:r>
              <a:rPr lang="en-US" altLang="ko-KR" sz="2800" dirty="0">
                <a:solidFill>
                  <a:srgbClr val="AA7C38"/>
                </a:solidFill>
              </a:rPr>
              <a:t>, </a:t>
            </a:r>
            <a:r>
              <a:rPr lang="ko-KR" altLang="en-US" sz="2800" dirty="0">
                <a:solidFill>
                  <a:srgbClr val="AA7C38"/>
                </a:solidFill>
              </a:rPr>
              <a:t>간격 중 하나만 바꾸면 된다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582F6-0413-4034-AB49-52F142C93F70}"/>
              </a:ext>
            </a:extLst>
          </p:cNvPr>
          <p:cNvSpPr txBox="1"/>
          <p:nvPr/>
        </p:nvSpPr>
        <p:spPr>
          <a:xfrm>
            <a:off x="2857500" y="4595061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생략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1C8353-E032-40F2-A766-D75CDEBE3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7" y="2934770"/>
            <a:ext cx="5296639" cy="17528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F1E64C-6EF6-4928-BFF8-BC758DFB06EE}"/>
              </a:ext>
            </a:extLst>
          </p:cNvPr>
          <p:cNvSpPr txBox="1"/>
          <p:nvPr/>
        </p:nvSpPr>
        <p:spPr>
          <a:xfrm>
            <a:off x="1143044" y="4595060"/>
            <a:ext cx="150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....</a:t>
            </a:r>
            <a:endParaRPr lang="ko-KR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9A719-2E1B-4012-A624-0EFC6FA06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587" y="2934770"/>
            <a:ext cx="5325218" cy="1724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0F074D-6EAF-419E-AAFB-C8D19BC9C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37" y="5056725"/>
            <a:ext cx="714475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89263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792430" y="1814508"/>
            <a:ext cx="10423652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print(A)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</a:t>
            </a:r>
            <a:r>
              <a:rPr lang="ko-KR" altLang="en-US" sz="4000" dirty="0">
                <a:solidFill>
                  <a:srgbClr val="AA7C38"/>
                </a:solidFill>
              </a:rPr>
              <a:t>를 화면에 출력한다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CC863E-A148-4413-A1F2-3FE435A0B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30" y="3894191"/>
            <a:ext cx="7100268" cy="16278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7577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792430" y="1814508"/>
            <a:ext cx="1088016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dirty="0">
                <a:solidFill>
                  <a:schemeClr val="accent6">
                    <a:lumMod val="50000"/>
                  </a:schemeClr>
                </a:solidFill>
              </a:rPr>
              <a:t>print(A, B, C...)</a:t>
            </a:r>
          </a:p>
          <a:p>
            <a:r>
              <a:rPr lang="en-US" altLang="ko-KR" sz="4000" dirty="0">
                <a:solidFill>
                  <a:srgbClr val="AA7C38"/>
                </a:solidFill>
              </a:rPr>
              <a:t>A, B, C...</a:t>
            </a:r>
            <a:r>
              <a:rPr lang="ko-KR" altLang="en-US" sz="4000" dirty="0">
                <a:solidFill>
                  <a:srgbClr val="AA7C38"/>
                </a:solidFill>
              </a:rPr>
              <a:t>를 띄어쓰기를 간격으로 모두 출력한다</a:t>
            </a:r>
            <a:r>
              <a:rPr lang="en-US" altLang="ko-KR" sz="40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 - 2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1F6612-F6F6-4EDF-BA30-20455BC37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939" y="4279260"/>
            <a:ext cx="6119874" cy="14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3586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1BE750-CF1B-4CDA-BC20-62C122E561DF}"/>
              </a:ext>
            </a:extLst>
          </p:cNvPr>
          <p:cNvSpPr txBox="1"/>
          <p:nvPr/>
        </p:nvSpPr>
        <p:spPr>
          <a:xfrm>
            <a:off x="792430" y="1515929"/>
            <a:ext cx="1088016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print(A, </a:t>
            </a:r>
            <a:r>
              <a:rPr lang="en-US" altLang="ko-KR" sz="6000" dirty="0" err="1">
                <a:solidFill>
                  <a:schemeClr val="accent6">
                    <a:lumMod val="50000"/>
                  </a:schemeClr>
                </a:solidFill>
              </a:rPr>
              <a:t>sep</a:t>
            </a:r>
            <a:r>
              <a:rPr lang="en-US" altLang="ko-KR" sz="6000" dirty="0">
                <a:solidFill>
                  <a:schemeClr val="accent6">
                    <a:lumMod val="50000"/>
                  </a:schemeClr>
                </a:solidFill>
              </a:rPr>
              <a:t>=B, end=C)</a:t>
            </a:r>
          </a:p>
          <a:p>
            <a:r>
              <a:rPr lang="en-US" altLang="ko-KR" sz="3600" dirty="0">
                <a:solidFill>
                  <a:srgbClr val="AA7C38"/>
                </a:solidFill>
              </a:rPr>
              <a:t>B </a:t>
            </a:r>
            <a:r>
              <a:rPr lang="ko-KR" altLang="en-US" sz="3600" dirty="0">
                <a:solidFill>
                  <a:srgbClr val="AA7C38"/>
                </a:solidFill>
              </a:rPr>
              <a:t>를 간격으로 뒤에 </a:t>
            </a:r>
            <a:r>
              <a:rPr lang="en-US" altLang="ko-KR" sz="3600" dirty="0">
                <a:solidFill>
                  <a:srgbClr val="AA7C38"/>
                </a:solidFill>
              </a:rPr>
              <a:t>C </a:t>
            </a:r>
            <a:r>
              <a:rPr lang="ko-KR" altLang="en-US" sz="3600" dirty="0">
                <a:solidFill>
                  <a:srgbClr val="AA7C38"/>
                </a:solidFill>
              </a:rPr>
              <a:t>를 붙여 출력한다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 - 3</a:t>
            </a:r>
            <a:endParaRPr lang="ko-KR" altLang="en-US" sz="6000" dirty="0">
              <a:solidFill>
                <a:schemeClr val="accent6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3CCB9-33B5-43D1-9875-A8ACC3D8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30" y="3747417"/>
            <a:ext cx="8911407" cy="12366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355A2F-61CB-4D8A-B1B0-8C20425CF8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431" y="5147205"/>
            <a:ext cx="10338990" cy="120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8894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5CB2D-EF85-441C-835F-6DAB5552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0" y="1501807"/>
            <a:ext cx="9210690" cy="721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6F8EC-05E3-478D-8898-858BEF673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10" y="2211521"/>
            <a:ext cx="4991115" cy="11307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D33EF2-3BD7-42E1-97C8-836F6D8CF17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FC00A-4E20-4A81-B102-B99B173828FA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 – 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9E1C58-F0D1-43B6-B022-FC68838EE91D}"/>
              </a:ext>
            </a:extLst>
          </p:cNvPr>
          <p:cNvCxnSpPr>
            <a:cxnSpLocks/>
          </p:cNvCxnSpPr>
          <p:nvPr/>
        </p:nvCxnSpPr>
        <p:spPr>
          <a:xfrm>
            <a:off x="390510" y="2776886"/>
            <a:ext cx="628650" cy="0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8679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F45CB2D-EF85-441C-835F-6DAB5552D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10" y="1501807"/>
            <a:ext cx="9210690" cy="721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D6F8EC-05E3-478D-8898-858BEF673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610" y="2211521"/>
            <a:ext cx="4991115" cy="113073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8D33EF2-3BD7-42E1-97C8-836F6D8CF17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FC00A-4E20-4A81-B102-B99B173828FA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 – 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9E1C58-F0D1-43B6-B022-FC68838EE91D}"/>
              </a:ext>
            </a:extLst>
          </p:cNvPr>
          <p:cNvCxnSpPr>
            <a:cxnSpLocks/>
          </p:cNvCxnSpPr>
          <p:nvPr/>
        </p:nvCxnSpPr>
        <p:spPr>
          <a:xfrm>
            <a:off x="390510" y="2776886"/>
            <a:ext cx="628650" cy="0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14AF38A-7DCE-490C-B94D-0F0DCC2F55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510" y="3910657"/>
            <a:ext cx="11639565" cy="7600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4F9A9-996D-4205-83A8-0D0E1D03C0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2711" y="4738544"/>
            <a:ext cx="4613290" cy="115949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7DDD65-9E3C-4B99-A73C-4AD878D2B87A}"/>
              </a:ext>
            </a:extLst>
          </p:cNvPr>
          <p:cNvCxnSpPr>
            <a:cxnSpLocks/>
          </p:cNvCxnSpPr>
          <p:nvPr/>
        </p:nvCxnSpPr>
        <p:spPr>
          <a:xfrm>
            <a:off x="390510" y="5291486"/>
            <a:ext cx="628650" cy="0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54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C2A41F5-C703-4ACA-BE79-16BFFE8BFDF1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07312-23D8-4489-8CF7-9880683B9EDB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모듈</a:t>
            </a:r>
          </a:p>
        </p:txBody>
      </p:sp>
      <p:pic>
        <p:nvPicPr>
          <p:cNvPr id="1026" name="Picture 2" descr="round black and white analog alarm clock">
            <a:extLst>
              <a:ext uri="{FF2B5EF4-FFF2-40B4-BE49-F238E27FC236}">
                <a16:creationId xmlns:a16="http://schemas.microsoft.com/office/drawing/2014/main" id="{5C28DAF9-3E08-449E-BD09-80376818F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05" t="11840" r="29164" b="9399"/>
          <a:stretch/>
        </p:blipFill>
        <p:spPr bwMode="auto">
          <a:xfrm>
            <a:off x="234892" y="3048393"/>
            <a:ext cx="2769326" cy="354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C86B08-ADE2-43B0-A666-99A8B164F39E}"/>
              </a:ext>
            </a:extLst>
          </p:cNvPr>
          <p:cNvSpPr txBox="1"/>
          <p:nvPr/>
        </p:nvSpPr>
        <p:spPr>
          <a:xfrm>
            <a:off x="3714748" y="3045681"/>
            <a:ext cx="38693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지금이</a:t>
            </a:r>
            <a:endParaRPr lang="en-US" altLang="ko-KR" sz="32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  <a:p>
            <a:pPr algn="ctr"/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몇시 몇분 몇초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3E3997-1280-4A25-9F91-B3EE3F2043DF}"/>
              </a:ext>
            </a:extLst>
          </p:cNvPr>
          <p:cNvSpPr txBox="1"/>
          <p:nvPr/>
        </p:nvSpPr>
        <p:spPr>
          <a:xfrm>
            <a:off x="7365818" y="4424266"/>
            <a:ext cx="3869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5</a:t>
            </a:r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초 기다리기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FC072D-0DE2-41B8-A07D-26233C79E2C8}"/>
              </a:ext>
            </a:extLst>
          </p:cNvPr>
          <p:cNvSpPr txBox="1"/>
          <p:nvPr/>
        </p:nvSpPr>
        <p:spPr>
          <a:xfrm>
            <a:off x="3948993" y="5453283"/>
            <a:ext cx="429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오늘의 날짜는</a:t>
            </a:r>
            <a:r>
              <a:rPr lang="en-US" altLang="ko-KR" sz="32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?</a:t>
            </a:r>
            <a:endParaRPr lang="ko-KR" altLang="en-US" sz="3200" b="1" dirty="0">
              <a:solidFill>
                <a:schemeClr val="accent6">
                  <a:lumMod val="75000"/>
                </a:schemeClr>
              </a:solidFill>
              <a:latin typeface="+mj-lt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207B47-C4A2-42EB-AAA8-05C7F8C2D2B0}"/>
              </a:ext>
            </a:extLst>
          </p:cNvPr>
          <p:cNvGrpSpPr/>
          <p:nvPr/>
        </p:nvGrpSpPr>
        <p:grpSpPr>
          <a:xfrm>
            <a:off x="234892" y="1424032"/>
            <a:ext cx="1539144" cy="1325981"/>
            <a:chOff x="1660193" y="3856677"/>
            <a:chExt cx="2491274" cy="184341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4E6D695-A703-47F4-9ADC-96A2891E95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10922" y="3856677"/>
              <a:ext cx="1631183" cy="154220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A02699-4F87-4795-93B9-060775EB94F8}"/>
                </a:ext>
              </a:extLst>
            </p:cNvPr>
            <p:cNvSpPr txBox="1"/>
            <p:nvPr/>
          </p:nvSpPr>
          <p:spPr>
            <a:xfrm>
              <a:off x="1660193" y="5273688"/>
              <a:ext cx="2491274" cy="4264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time.py</a:t>
              </a:r>
              <a:endParaRPr lang="ko-KR" alt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EA1D8D-823C-4074-9E13-9314694087F0}"/>
              </a:ext>
            </a:extLst>
          </p:cNvPr>
          <p:cNvSpPr txBox="1"/>
          <p:nvPr/>
        </p:nvSpPr>
        <p:spPr>
          <a:xfrm>
            <a:off x="1774036" y="1772983"/>
            <a:ext cx="61195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latin typeface="+mj-lt"/>
                <a:cs typeface="Calibri" panose="020F0502020204030204" pitchFamily="34" charset="0"/>
              </a:rPr>
              <a:t>“</a:t>
            </a:r>
            <a:r>
              <a:rPr lang="ko-KR" altLang="en-US" sz="3200" dirty="0">
                <a:latin typeface="+mj-lt"/>
                <a:cs typeface="Calibri" panose="020F0502020204030204" pitchFamily="34" charset="0"/>
              </a:rPr>
              <a:t>시간</a:t>
            </a:r>
            <a:r>
              <a:rPr lang="en-US" altLang="ko-KR" sz="3200" dirty="0">
                <a:latin typeface="+mj-lt"/>
                <a:cs typeface="Calibri" panose="020F0502020204030204" pitchFamily="34" charset="0"/>
              </a:rPr>
              <a:t>”</a:t>
            </a:r>
            <a:r>
              <a:rPr lang="ko-KR" altLang="en-US" sz="3200" dirty="0">
                <a:latin typeface="+mj-lt"/>
                <a:cs typeface="Calibri" panose="020F0502020204030204" pitchFamily="34" charset="0"/>
              </a:rPr>
              <a:t>에 관련된 일을 해주는 모듈</a:t>
            </a:r>
          </a:p>
        </p:txBody>
      </p:sp>
    </p:spTree>
    <p:extLst>
      <p:ext uri="{BB962C8B-B14F-4D97-AF65-F5344CB8AC3E}">
        <p14:creationId xmlns:p14="http://schemas.microsoft.com/office/powerpoint/2010/main" val="303230862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6D58C0D-8F30-4D93-9BF6-10EA0760A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746582"/>
            <a:ext cx="11258550" cy="1288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DCCA36-4D2D-403F-AC21-92D754E1B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4294881"/>
            <a:ext cx="5286375" cy="173093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FE1B87-E82E-4262-84BD-C982FAF8A879}"/>
              </a:ext>
            </a:extLst>
          </p:cNvPr>
          <p:cNvCxnSpPr>
            <a:cxnSpLocks/>
          </p:cNvCxnSpPr>
          <p:nvPr/>
        </p:nvCxnSpPr>
        <p:spPr>
          <a:xfrm>
            <a:off x="6153150" y="3272186"/>
            <a:ext cx="0" cy="614014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778D-83DC-4A94-9B9D-035CE8829AB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90F98-6AC0-445E-B19F-F463335B9BE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 – </a:t>
            </a:r>
            <a:r>
              <a:rPr lang="en-US" altLang="ko-KR" sz="6000" dirty="0" err="1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sep</a:t>
            </a:r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</p:spTree>
    <p:extLst>
      <p:ext uri="{BB962C8B-B14F-4D97-AF65-F5344CB8AC3E}">
        <p14:creationId xmlns:p14="http://schemas.microsoft.com/office/powerpoint/2010/main" val="33069108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42778D-83DC-4A94-9B9D-035CE8829AB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90F98-6AC0-445E-B19F-F463335B9BE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 – end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DD518-8D5D-4D0E-90C5-FD19D22F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441258"/>
            <a:ext cx="6668613" cy="1310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5082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FE1B87-E82E-4262-84BD-C982FAF8A879}"/>
              </a:ext>
            </a:extLst>
          </p:cNvPr>
          <p:cNvCxnSpPr>
            <a:cxnSpLocks/>
          </p:cNvCxnSpPr>
          <p:nvPr/>
        </p:nvCxnSpPr>
        <p:spPr>
          <a:xfrm>
            <a:off x="5753100" y="2751487"/>
            <a:ext cx="0" cy="614014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742778D-83DC-4A94-9B9D-035CE8829AB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90F98-6AC0-445E-B19F-F463335B9BE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 – end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DD518-8D5D-4D0E-90C5-FD19D22F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441258"/>
            <a:ext cx="6668613" cy="1310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CD3FD3-D416-43BC-8C0C-0907DD533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3577119"/>
            <a:ext cx="4857750" cy="3105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6777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42778D-83DC-4A94-9B9D-035CE8829AB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90F98-6AC0-445E-B19F-F463335B9BE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 – end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DD518-8D5D-4D0E-90C5-FD19D22F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441258"/>
            <a:ext cx="6668613" cy="13102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CD3FD3-D416-43BC-8C0C-0907DD533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725" y="3577119"/>
            <a:ext cx="4857750" cy="31054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CC7D2C1-CFEF-4D49-A9CE-5FFECB4B8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725" y="1441258"/>
            <a:ext cx="6953244" cy="13437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FE1B87-E82E-4262-84BD-C982FAF8A879}"/>
              </a:ext>
            </a:extLst>
          </p:cNvPr>
          <p:cNvCxnSpPr>
            <a:cxnSpLocks/>
          </p:cNvCxnSpPr>
          <p:nvPr/>
        </p:nvCxnSpPr>
        <p:spPr>
          <a:xfrm>
            <a:off x="5753100" y="2751487"/>
            <a:ext cx="0" cy="614014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7B31775-A4B8-4F94-827E-8F176E39B831}"/>
              </a:ext>
            </a:extLst>
          </p:cNvPr>
          <p:cNvSpPr txBox="1"/>
          <p:nvPr/>
        </p:nvSpPr>
        <p:spPr>
          <a:xfrm>
            <a:off x="6870699" y="2751487"/>
            <a:ext cx="4611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rgbClr val="FF0000"/>
                </a:solidFill>
              </a:rPr>
              <a:t>end=“\n” </a:t>
            </a:r>
            <a:r>
              <a:rPr lang="ko-KR" altLang="en-US" sz="2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이 생략되어있었다</a:t>
            </a:r>
            <a:r>
              <a:rPr lang="en-US" altLang="ko-KR" sz="2800" dirty="0">
                <a:solidFill>
                  <a:srgbClr val="FF0000"/>
                </a:solidFill>
                <a:latin typeface="Nanum Pen Script" panose="03040600000000000000" pitchFamily="66" charset="-127"/>
                <a:ea typeface="Nanum Pen Script" panose="03040600000000000000" pitchFamily="66" charset="-127"/>
              </a:rPr>
              <a:t>.</a:t>
            </a:r>
            <a:endParaRPr lang="ko-KR" altLang="en-US" sz="2800" dirty="0">
              <a:solidFill>
                <a:srgbClr val="FF0000"/>
              </a:solidFill>
              <a:latin typeface="Nanum Pen Script" panose="03040600000000000000" pitchFamily="66" charset="-127"/>
              <a:ea typeface="Nanum Pen Script" panose="03040600000000000000" pitchFamily="66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80455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42778D-83DC-4A94-9B9D-035CE8829AB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90F98-6AC0-445E-B19F-F463335B9BE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 – end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DD518-8D5D-4D0E-90C5-FD19D22F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441258"/>
            <a:ext cx="6668613" cy="1310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C7155-B1B5-4E77-8143-EE7C52516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70" y="1441258"/>
            <a:ext cx="6668605" cy="134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3367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42778D-83DC-4A94-9B9D-035CE8829AB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90F98-6AC0-445E-B19F-F463335B9BE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 – end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0DD518-8D5D-4D0E-90C5-FD19D22FD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" y="1441258"/>
            <a:ext cx="6668613" cy="1310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C7155-B1B5-4E77-8143-EE7C52516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170" y="1441258"/>
            <a:ext cx="6668605" cy="134375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FE1B87-E82E-4262-84BD-C982FAF8A879}"/>
              </a:ext>
            </a:extLst>
          </p:cNvPr>
          <p:cNvCxnSpPr>
            <a:cxnSpLocks/>
          </p:cNvCxnSpPr>
          <p:nvPr/>
        </p:nvCxnSpPr>
        <p:spPr>
          <a:xfrm>
            <a:off x="5753100" y="2751487"/>
            <a:ext cx="0" cy="614014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66D3896-0DD0-4DFB-B90A-45A9F4382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170" y="3527336"/>
            <a:ext cx="5277587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830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742778D-83DC-4A94-9B9D-035CE8829AB9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F90F98-6AC0-445E-B19F-F463335B9BEC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 – end 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예제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FE1B87-E82E-4262-84BD-C982FAF8A879}"/>
              </a:ext>
            </a:extLst>
          </p:cNvPr>
          <p:cNvCxnSpPr>
            <a:cxnSpLocks/>
          </p:cNvCxnSpPr>
          <p:nvPr/>
        </p:nvCxnSpPr>
        <p:spPr>
          <a:xfrm>
            <a:off x="5981457" y="2210629"/>
            <a:ext cx="584443" cy="0"/>
          </a:xfrm>
          <a:prstGeom prst="straightConnector1">
            <a:avLst/>
          </a:prstGeom>
          <a:ln w="1143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205D674-0B3C-4FB6-8710-A5E277886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975" y="1586988"/>
            <a:ext cx="5103311" cy="33711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788F7A-A16D-4B0A-AD75-6AA3A68C5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071" y="1629524"/>
            <a:ext cx="4839362" cy="1085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199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D43A64-4A21-43ED-8291-C716D9D5A6E5}"/>
              </a:ext>
            </a:extLst>
          </p:cNvPr>
          <p:cNvSpPr txBox="1"/>
          <p:nvPr/>
        </p:nvSpPr>
        <p:spPr>
          <a:xfrm>
            <a:off x="348784" y="1113269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FBCEAD9-9E56-4971-A52B-57116ADE9229}"/>
              </a:ext>
            </a:extLst>
          </p:cNvPr>
          <p:cNvSpPr/>
          <p:nvPr/>
        </p:nvSpPr>
        <p:spPr>
          <a:xfrm>
            <a:off x="1090837" y="1113269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현재 시간을 출력하는 프로그램을 수정해 띄어쓰기가 자연스럽게 만들자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AE54B8-B272-4BFD-9E71-6FBA4D35D9E0}"/>
              </a:ext>
            </a:extLst>
          </p:cNvPr>
          <p:cNvSpPr/>
          <p:nvPr/>
        </p:nvSpPr>
        <p:spPr>
          <a:xfrm>
            <a:off x="1090836" y="2268321"/>
            <a:ext cx="1090113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print </a:t>
            </a:r>
            <a:r>
              <a:rPr lang="ko-KR" altLang="en-US" sz="2800" dirty="0">
                <a:solidFill>
                  <a:srgbClr val="AA7C38"/>
                </a:solidFill>
              </a:rPr>
              <a:t>함수를 부를 때 </a:t>
            </a:r>
            <a:r>
              <a:rPr lang="en-US" altLang="ko-KR" sz="2800" dirty="0" err="1">
                <a:solidFill>
                  <a:srgbClr val="AA7C38"/>
                </a:solidFill>
              </a:rPr>
              <a:t>sep</a:t>
            </a:r>
            <a:r>
              <a:rPr lang="en-US" altLang="ko-KR" sz="2800" dirty="0">
                <a:solidFill>
                  <a:srgbClr val="AA7C38"/>
                </a:solidFill>
              </a:rPr>
              <a:t>=??? </a:t>
            </a:r>
            <a:r>
              <a:rPr lang="ko-KR" altLang="en-US" sz="2800" dirty="0">
                <a:solidFill>
                  <a:srgbClr val="AA7C38"/>
                </a:solidFill>
              </a:rPr>
              <a:t>을 같이 줘보자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3FD4C44-812E-4C6A-9D8D-25B56903C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6" y="3272879"/>
            <a:ext cx="8948723" cy="1141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A63508A-1AD9-4C52-A9C6-3FCB31E5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836" y="4710104"/>
            <a:ext cx="8271501" cy="1205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1ADB70-104A-46E4-B41D-22E3DBB92917}"/>
              </a:ext>
            </a:extLst>
          </p:cNvPr>
          <p:cNvSpPr txBox="1"/>
          <p:nvPr/>
        </p:nvSpPr>
        <p:spPr>
          <a:xfrm>
            <a:off x="10039559" y="3774072"/>
            <a:ext cx="131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</a:rPr>
              <a:t>(x)</a:t>
            </a:r>
            <a:endParaRPr lang="ko-KR" altLang="en-US" sz="32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8340B7-D338-4731-854A-9AE6D9248FB0}"/>
              </a:ext>
            </a:extLst>
          </p:cNvPr>
          <p:cNvSpPr txBox="1"/>
          <p:nvPr/>
        </p:nvSpPr>
        <p:spPr>
          <a:xfrm>
            <a:off x="9264859" y="5242238"/>
            <a:ext cx="1311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75000"/>
                  </a:schemeClr>
                </a:solidFill>
              </a:rPr>
              <a:t>(o)</a:t>
            </a:r>
            <a:endParaRPr lang="ko-KR" alt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21004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127562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1275621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n-US" altLang="ko-KR" sz="3600" b="1" dirty="0">
                <a:solidFill>
                  <a:schemeClr val="accent2">
                    <a:lumMod val="75000"/>
                  </a:schemeClr>
                </a:solidFill>
              </a:rPr>
              <a:t>a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prstClr val="black"/>
                </a:solidFill>
              </a:rPr>
              <a:t>=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en-US" altLang="ko-KR" sz="3600" b="1" dirty="0">
                <a:solidFill>
                  <a:prstClr val="black"/>
                </a:solidFill>
              </a:rPr>
              <a:t>[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</a:rPr>
              <a:t>치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3600" b="1" dirty="0">
                <a:solidFill>
                  <a:prstClr val="black"/>
                </a:solidFill>
              </a:rPr>
              <a:t>, 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</a:rPr>
              <a:t>킨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3600" b="1" dirty="0">
                <a:solidFill>
                  <a:prstClr val="black"/>
                </a:solidFill>
              </a:rPr>
              <a:t>, 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</a:rPr>
              <a:t>좋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3600" b="1" dirty="0">
                <a:solidFill>
                  <a:prstClr val="black"/>
                </a:solidFill>
              </a:rPr>
              <a:t>, 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</a:rPr>
              <a:t>아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3600" b="1" dirty="0">
                <a:solidFill>
                  <a:prstClr val="black"/>
                </a:solidFill>
              </a:rPr>
              <a:t>, 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600" b="1" dirty="0">
                <a:solidFill>
                  <a:schemeClr val="accent6">
                    <a:lumMod val="75000"/>
                  </a:schemeClr>
                </a:solidFill>
              </a:rPr>
              <a:t>요</a:t>
            </a:r>
            <a:r>
              <a:rPr lang="en-US" altLang="ko-KR" sz="36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n-US" altLang="ko-KR" sz="3600" b="1" dirty="0">
                <a:solidFill>
                  <a:prstClr val="black"/>
                </a:solidFill>
              </a:rPr>
              <a:t>]</a:t>
            </a:r>
            <a:r>
              <a:rPr lang="en-US" altLang="ko-KR" sz="3600" dirty="0">
                <a:solidFill>
                  <a:prstClr val="black"/>
                </a:solidFill>
              </a:rPr>
              <a:t> </a:t>
            </a:r>
            <a:r>
              <a:rPr lang="ko-KR" altLang="en-US" sz="3600" dirty="0">
                <a:solidFill>
                  <a:prstClr val="black"/>
                </a:solidFill>
              </a:rPr>
              <a:t>인 리스트가 있다고 하자</a:t>
            </a:r>
            <a:r>
              <a:rPr lang="en-US" altLang="ko-KR" sz="3600" dirty="0">
                <a:solidFill>
                  <a:prstClr val="black"/>
                </a:solidFill>
              </a:rPr>
              <a:t>. </a:t>
            </a:r>
            <a:r>
              <a:rPr lang="ko-KR" altLang="en-US" sz="3600" dirty="0">
                <a:solidFill>
                  <a:prstClr val="black"/>
                </a:solidFill>
              </a:rPr>
              <a:t>리스트 </a:t>
            </a:r>
            <a:r>
              <a:rPr lang="en-US" altLang="ko-KR" sz="3600" dirty="0">
                <a:solidFill>
                  <a:prstClr val="black"/>
                </a:solidFill>
              </a:rPr>
              <a:t>a</a:t>
            </a:r>
            <a:r>
              <a:rPr lang="ko-KR" altLang="en-US" sz="3600" dirty="0">
                <a:solidFill>
                  <a:prstClr val="black"/>
                </a:solidFill>
              </a:rPr>
              <a:t> 안에 있는 글자를 이어서 출력해보자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6" y="2571338"/>
            <a:ext cx="10569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for</a:t>
            </a:r>
            <a:r>
              <a:rPr lang="ko-KR" altLang="en-US" sz="2800" dirty="0">
                <a:solidFill>
                  <a:srgbClr val="AA7C38"/>
                </a:solidFill>
              </a:rPr>
              <a:t>문과 </a:t>
            </a:r>
            <a:r>
              <a:rPr lang="en-US" altLang="ko-KR" sz="2800" dirty="0">
                <a:solidFill>
                  <a:srgbClr val="AA7C38"/>
                </a:solidFill>
              </a:rPr>
              <a:t>print </a:t>
            </a:r>
            <a:r>
              <a:rPr lang="ko-KR" altLang="en-US" sz="2800" dirty="0">
                <a:solidFill>
                  <a:srgbClr val="AA7C38"/>
                </a:solidFill>
              </a:rPr>
              <a:t>함수를 이용하자</a:t>
            </a:r>
            <a:r>
              <a:rPr lang="en-US" altLang="ko-KR" sz="2800" dirty="0">
                <a:solidFill>
                  <a:srgbClr val="AA7C38"/>
                </a:solidFill>
              </a:rPr>
              <a:t>. print </a:t>
            </a:r>
            <a:r>
              <a:rPr lang="ko-KR" altLang="en-US" sz="2800" dirty="0">
                <a:solidFill>
                  <a:srgbClr val="AA7C38"/>
                </a:solidFill>
              </a:rPr>
              <a:t>함수를 부를 때에</a:t>
            </a:r>
            <a:endParaRPr lang="en-US" altLang="ko-KR" sz="2800" dirty="0">
              <a:solidFill>
                <a:srgbClr val="AA7C38"/>
              </a:solidFill>
            </a:endParaRPr>
          </a:p>
          <a:p>
            <a:pPr lvl="0" algn="just"/>
            <a:r>
              <a:rPr lang="en-US" altLang="ko-KR" sz="2800" dirty="0">
                <a:solidFill>
                  <a:srgbClr val="AA7C38"/>
                </a:solidFill>
              </a:rPr>
              <a:t>        </a:t>
            </a:r>
            <a:r>
              <a:rPr lang="ko-KR" altLang="en-US" sz="2800" dirty="0">
                <a:solidFill>
                  <a:srgbClr val="AA7C38"/>
                </a:solidFill>
              </a:rPr>
              <a:t> </a:t>
            </a:r>
            <a:r>
              <a:rPr lang="en-US" altLang="ko-KR" sz="2800" dirty="0">
                <a:solidFill>
                  <a:srgbClr val="AA7C38"/>
                </a:solidFill>
              </a:rPr>
              <a:t>end=???</a:t>
            </a:r>
            <a:r>
              <a:rPr lang="ko-KR" altLang="en-US" sz="2800" dirty="0">
                <a:solidFill>
                  <a:srgbClr val="AA7C38"/>
                </a:solidFill>
              </a:rPr>
              <a:t>를 같이 줘보자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E41EE1-2D0F-4416-B672-964672149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333" y="4113276"/>
            <a:ext cx="530616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649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70FB257B-F91F-4096-95B1-4B53C6B7C008}"/>
              </a:ext>
            </a:extLst>
          </p:cNvPr>
          <p:cNvSpPr txBox="1"/>
          <p:nvPr/>
        </p:nvSpPr>
        <p:spPr>
          <a:xfrm>
            <a:off x="348784" y="996221"/>
            <a:ext cx="3399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6877C-0D36-4BC2-A643-2ACBFA9655A8}"/>
              </a:ext>
            </a:extLst>
          </p:cNvPr>
          <p:cNvSpPr/>
          <p:nvPr/>
        </p:nvSpPr>
        <p:spPr>
          <a:xfrm>
            <a:off x="1090837" y="996221"/>
            <a:ext cx="1056993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3600" dirty="0">
                <a:solidFill>
                  <a:prstClr val="black"/>
                </a:solidFill>
              </a:rPr>
              <a:t>어떤 문장을 입력받고 그 문장을 한 글자마다 뒤에 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</a:rPr>
              <a:t>“</a:t>
            </a:r>
            <a:r>
              <a:rPr lang="ko-KR" altLang="en-US" sz="3600" dirty="0">
                <a:solidFill>
                  <a:schemeClr val="accent6">
                    <a:lumMod val="75000"/>
                  </a:schemeClr>
                </a:solidFill>
              </a:rPr>
              <a:t>★</a:t>
            </a:r>
            <a:r>
              <a:rPr lang="en-US" altLang="ko-KR" sz="3600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ko-KR" altLang="en-US" sz="3600" dirty="0">
                <a:solidFill>
                  <a:prstClr val="black"/>
                </a:solidFill>
              </a:rPr>
              <a:t>를 넣어 출력해보자</a:t>
            </a:r>
            <a:r>
              <a:rPr lang="en-US" altLang="ko-KR" sz="3600" dirty="0">
                <a:solidFill>
                  <a:prstClr val="black"/>
                </a:solidFill>
              </a:rPr>
              <a:t>.</a:t>
            </a:r>
            <a:endParaRPr lang="en-US" altLang="ko-KR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025181-31B7-44DB-90AF-33E13FF3E038}"/>
              </a:ext>
            </a:extLst>
          </p:cNvPr>
          <p:cNvSpPr/>
          <p:nvPr/>
        </p:nvSpPr>
        <p:spPr>
          <a:xfrm>
            <a:off x="0" y="1"/>
            <a:ext cx="12192000" cy="738307"/>
          </a:xfrm>
          <a:prstGeom prst="rect">
            <a:avLst/>
          </a:prstGeom>
          <a:solidFill>
            <a:srgbClr val="EBDB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84C8F-FA44-4AA0-B569-931DFB73BDB3}"/>
              </a:ext>
            </a:extLst>
          </p:cNvPr>
          <p:cNvSpPr txBox="1"/>
          <p:nvPr/>
        </p:nvSpPr>
        <p:spPr>
          <a:xfrm>
            <a:off x="0" y="30422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직접 해보기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EBB039-CFFF-4FC5-8A3F-7BA04C24C471}"/>
              </a:ext>
            </a:extLst>
          </p:cNvPr>
          <p:cNvSpPr/>
          <p:nvPr/>
        </p:nvSpPr>
        <p:spPr>
          <a:xfrm>
            <a:off x="1090836" y="2320596"/>
            <a:ext cx="1056993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ko-KR" altLang="en-US" sz="2800" dirty="0">
                <a:solidFill>
                  <a:srgbClr val="AA7C38"/>
                </a:solidFill>
              </a:rPr>
              <a:t>힌트</a:t>
            </a:r>
            <a:r>
              <a:rPr lang="en-US" altLang="ko-KR" sz="2800" dirty="0">
                <a:solidFill>
                  <a:srgbClr val="AA7C38"/>
                </a:solidFill>
              </a:rPr>
              <a:t>: </a:t>
            </a:r>
            <a:r>
              <a:rPr lang="ko-KR" altLang="en-US" sz="2800" dirty="0">
                <a:solidFill>
                  <a:srgbClr val="AA7C38"/>
                </a:solidFill>
              </a:rPr>
              <a:t>어떤 문장을 </a:t>
            </a:r>
            <a:r>
              <a:rPr lang="en-US" altLang="ko-KR" sz="2800" dirty="0">
                <a:solidFill>
                  <a:srgbClr val="AA7C38"/>
                </a:solidFill>
              </a:rPr>
              <a:t>a</a:t>
            </a:r>
            <a:r>
              <a:rPr lang="ko-KR" altLang="en-US" sz="2800" dirty="0">
                <a:solidFill>
                  <a:srgbClr val="AA7C38"/>
                </a:solidFill>
              </a:rPr>
              <a:t>에 입력받았다고 하면</a:t>
            </a:r>
            <a:r>
              <a:rPr lang="en-US" altLang="ko-KR" sz="2800" dirty="0">
                <a:solidFill>
                  <a:srgbClr val="AA7C38"/>
                </a:solidFill>
              </a:rPr>
              <a:t>, for b in a </a:t>
            </a:r>
            <a:r>
              <a:rPr lang="ko-KR" altLang="en-US" sz="2800" dirty="0">
                <a:solidFill>
                  <a:srgbClr val="AA7C38"/>
                </a:solidFill>
              </a:rPr>
              <a:t>로 한 글자</a:t>
            </a:r>
            <a:endParaRPr lang="en-US" altLang="ko-KR" sz="2800" dirty="0">
              <a:solidFill>
                <a:srgbClr val="AA7C38"/>
              </a:solidFill>
            </a:endParaRPr>
          </a:p>
          <a:p>
            <a:pPr lvl="0" algn="just"/>
            <a:r>
              <a:rPr lang="en-US" altLang="ko-KR" sz="2800" dirty="0">
                <a:solidFill>
                  <a:srgbClr val="AA7C38"/>
                </a:solidFill>
              </a:rPr>
              <a:t>         </a:t>
            </a:r>
            <a:r>
              <a:rPr lang="ko-KR" altLang="en-US" sz="2800" dirty="0">
                <a:solidFill>
                  <a:srgbClr val="AA7C38"/>
                </a:solidFill>
              </a:rPr>
              <a:t>한 글자를 모두 반복해 출력하자</a:t>
            </a:r>
            <a:r>
              <a:rPr lang="en-US" altLang="ko-KR" sz="2800" dirty="0">
                <a:solidFill>
                  <a:srgbClr val="AA7C38"/>
                </a:solidFill>
              </a:rPr>
              <a:t>. </a:t>
            </a:r>
            <a:r>
              <a:rPr lang="ko-KR" altLang="en-US" sz="2800" dirty="0">
                <a:solidFill>
                  <a:srgbClr val="AA7C38"/>
                </a:solidFill>
              </a:rPr>
              <a:t>단 </a:t>
            </a:r>
            <a:r>
              <a:rPr lang="en-US" altLang="ko-KR" sz="2800" dirty="0">
                <a:solidFill>
                  <a:srgbClr val="AA7C38"/>
                </a:solidFill>
              </a:rPr>
              <a:t>print </a:t>
            </a:r>
            <a:r>
              <a:rPr lang="ko-KR" altLang="en-US" sz="2800" dirty="0">
                <a:solidFill>
                  <a:srgbClr val="AA7C38"/>
                </a:solidFill>
              </a:rPr>
              <a:t>함수를 부를 때에</a:t>
            </a:r>
            <a:endParaRPr lang="en-US" altLang="ko-KR" sz="2800" dirty="0">
              <a:solidFill>
                <a:srgbClr val="AA7C38"/>
              </a:solidFill>
            </a:endParaRPr>
          </a:p>
          <a:p>
            <a:pPr lvl="0" algn="just"/>
            <a:r>
              <a:rPr lang="en-US" altLang="ko-KR" sz="2800" dirty="0">
                <a:solidFill>
                  <a:srgbClr val="AA7C38"/>
                </a:solidFill>
              </a:rPr>
              <a:t>        </a:t>
            </a:r>
            <a:r>
              <a:rPr lang="ko-KR" altLang="en-US" sz="2800" dirty="0">
                <a:solidFill>
                  <a:srgbClr val="AA7C38"/>
                </a:solidFill>
              </a:rPr>
              <a:t> </a:t>
            </a:r>
            <a:r>
              <a:rPr lang="en-US" altLang="ko-KR" sz="2800" dirty="0">
                <a:solidFill>
                  <a:srgbClr val="AA7C38"/>
                </a:solidFill>
              </a:rPr>
              <a:t>end=???</a:t>
            </a:r>
            <a:r>
              <a:rPr lang="ko-KR" altLang="en-US" sz="2800" dirty="0">
                <a:solidFill>
                  <a:srgbClr val="AA7C38"/>
                </a:solidFill>
              </a:rPr>
              <a:t> 를 같이 줘야 한다</a:t>
            </a:r>
            <a:r>
              <a:rPr lang="en-US" altLang="ko-KR" sz="2800" dirty="0">
                <a:solidFill>
                  <a:srgbClr val="AA7C38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2F2E1D-F304-4B80-AEAC-1AEA84939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836" y="4221041"/>
            <a:ext cx="989785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9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DD2144-6FD3-4115-BDD8-1DC6D88FFEB2}"/>
              </a:ext>
            </a:extLst>
          </p:cNvPr>
          <p:cNvSpPr/>
          <p:nvPr/>
        </p:nvSpPr>
        <p:spPr>
          <a:xfrm>
            <a:off x="0" y="0"/>
            <a:ext cx="12192000" cy="1258349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AA7460-604A-49AE-8DE0-E1FB5A98D537}"/>
              </a:ext>
            </a:extLst>
          </p:cNvPr>
          <p:cNvSpPr txBox="1"/>
          <p:nvPr/>
        </p:nvSpPr>
        <p:spPr>
          <a:xfrm>
            <a:off x="234892" y="75501"/>
            <a:ext cx="111070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time</a:t>
            </a:r>
            <a:r>
              <a:rPr lang="ko-KR" altLang="en-US" sz="6000" dirty="0">
                <a:solidFill>
                  <a:schemeClr val="accent6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모듈 불러오기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1C7548-76A2-4103-B13E-4AF42D496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177" y="2295424"/>
            <a:ext cx="8739824" cy="13881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AB7D73-1961-4E7B-81AE-4FED2D288009}"/>
              </a:ext>
            </a:extLst>
          </p:cNvPr>
          <p:cNvSpPr txBox="1"/>
          <p:nvPr/>
        </p:nvSpPr>
        <p:spPr>
          <a:xfrm>
            <a:off x="797304" y="3921911"/>
            <a:ext cx="994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solidFill>
                  <a:srgbClr val="AA7C38"/>
                </a:solidFill>
              </a:rPr>
              <a:t>여느 모듈처럼 </a:t>
            </a:r>
            <a:r>
              <a:rPr lang="en-US" altLang="ko-KR" sz="3600" dirty="0">
                <a:solidFill>
                  <a:srgbClr val="AA7C38"/>
                </a:solidFill>
              </a:rPr>
              <a:t>import </a:t>
            </a:r>
            <a:r>
              <a:rPr lang="ko-KR" altLang="en-US" sz="3600" dirty="0">
                <a:solidFill>
                  <a:srgbClr val="AA7C38"/>
                </a:solidFill>
              </a:rPr>
              <a:t>를 이용해 불러와주면 된다</a:t>
            </a:r>
            <a:r>
              <a:rPr lang="en-US" altLang="ko-KR" sz="3600" dirty="0">
                <a:solidFill>
                  <a:srgbClr val="AA7C38"/>
                </a:solidFill>
              </a:rPr>
              <a:t>.</a:t>
            </a:r>
            <a:endParaRPr lang="ko-KR" altLang="en-US" sz="3600" dirty="0">
              <a:solidFill>
                <a:srgbClr val="AA7C3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03249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044243-0583-46AF-BC2C-1802D414451E}"/>
              </a:ext>
            </a:extLst>
          </p:cNvPr>
          <p:cNvSpPr/>
          <p:nvPr/>
        </p:nvSpPr>
        <p:spPr>
          <a:xfrm>
            <a:off x="0" y="5370285"/>
            <a:ext cx="12192000" cy="1487715"/>
          </a:xfrm>
          <a:prstGeom prst="rect">
            <a:avLst/>
          </a:prstGeom>
          <a:solidFill>
            <a:srgbClr val="DCE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26" name="Picture 2" descr="Image result for snake plush">
            <a:extLst>
              <a:ext uri="{FF2B5EF4-FFF2-40B4-BE49-F238E27FC236}">
                <a16:creationId xmlns:a16="http://schemas.microsoft.com/office/drawing/2014/main" id="{C6E23D14-118F-45F7-AD28-162A7D99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62" y="869694"/>
            <a:ext cx="3772505" cy="37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1AA6FF-A1CE-4033-AD2F-61EE0A4EF3A8}"/>
              </a:ext>
            </a:extLst>
          </p:cNvPr>
          <p:cNvSpPr txBox="1"/>
          <p:nvPr/>
        </p:nvSpPr>
        <p:spPr>
          <a:xfrm>
            <a:off x="3285558" y="2511301"/>
            <a:ext cx="7001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time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모듈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range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함수 심화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목록 변환</a:t>
            </a:r>
            <a:r>
              <a:rPr lang="en-US" altLang="ko-KR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, print </a:t>
            </a:r>
            <a:r>
              <a:rPr lang="ko-KR" altLang="en-US" sz="3200" dirty="0">
                <a:solidFill>
                  <a:srgbClr val="AA7C38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함수 심화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8029B0-377A-44B2-AB59-72B47DF59C14}"/>
              </a:ext>
            </a:extLst>
          </p:cNvPr>
          <p:cNvSpPr txBox="1"/>
          <p:nvPr/>
        </p:nvSpPr>
        <p:spPr>
          <a:xfrm>
            <a:off x="3285558" y="3722020"/>
            <a:ext cx="3303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10</a:t>
            </a:r>
            <a:r>
              <a:rPr lang="ko-KR" altLang="en-US" sz="3200" dirty="0">
                <a:solidFill>
                  <a:schemeClr val="accent6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주차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52D0A-6F09-4F52-BBB7-63E5611E1E75}"/>
              </a:ext>
            </a:extLst>
          </p:cNvPr>
          <p:cNvSpPr txBox="1"/>
          <p:nvPr/>
        </p:nvSpPr>
        <p:spPr>
          <a:xfrm>
            <a:off x="3285558" y="1495638"/>
            <a:ext cx="82097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err="1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파이썬과</a:t>
            </a:r>
            <a:r>
              <a:rPr lang="ko-KR" altLang="en-US" sz="6000" dirty="0">
                <a:solidFill>
                  <a:srgbClr val="88BA67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Calibri" panose="020F0502020204030204" pitchFamily="34" charset="0"/>
              </a:rPr>
              <a:t> 친해지기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6222A3-5341-444D-8C74-834633A02ABB}"/>
              </a:ext>
            </a:extLst>
          </p:cNvPr>
          <p:cNvSpPr txBox="1"/>
          <p:nvPr/>
        </p:nvSpPr>
        <p:spPr>
          <a:xfrm>
            <a:off x="213562" y="5521795"/>
            <a:ext cx="131934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References</a:t>
            </a:r>
          </a:p>
          <a:p>
            <a:endParaRPr lang="en-US" altLang="ko-KR" sz="1200" dirty="0"/>
          </a:p>
          <a:p>
            <a:r>
              <a:rPr lang="ko-KR" altLang="en-US" sz="1200" dirty="0"/>
              <a:t>왕초보를 위한 </a:t>
            </a:r>
            <a:r>
              <a:rPr lang="en-US" altLang="ko-KR" sz="1200" dirty="0"/>
              <a:t>Python 2.7		</a:t>
            </a:r>
            <a:r>
              <a:rPr lang="en-US" altLang="ko-KR" sz="1200" dirty="0">
                <a:hlinkClick r:id="rId3"/>
              </a:rPr>
              <a:t>https://wikidocs.net/145</a:t>
            </a:r>
            <a:endParaRPr lang="en-US" altLang="ko-KR" sz="1200" dirty="0"/>
          </a:p>
          <a:p>
            <a:r>
              <a:rPr lang="ko-KR" altLang="en-US" sz="1200" dirty="0"/>
              <a:t>뱀 인형 이미지</a:t>
            </a:r>
            <a:r>
              <a:rPr lang="en-US" altLang="ko-KR" sz="1200" dirty="0"/>
              <a:t>		</a:t>
            </a:r>
            <a:r>
              <a:rPr lang="en-US" altLang="ko-KR" sz="1200" dirty="0">
                <a:hlinkClick r:id="rId4"/>
              </a:rPr>
              <a:t>https://bit.ly/2WlNL65</a:t>
            </a:r>
            <a:endParaRPr lang="en-US" altLang="ko-KR" sz="1200" dirty="0"/>
          </a:p>
          <a:p>
            <a:r>
              <a:rPr lang="en-US" altLang="ko-KR" sz="1200" dirty="0"/>
              <a:t>Stock Photos			</a:t>
            </a:r>
            <a:r>
              <a:rPr lang="en-US" altLang="ko-KR" sz="1200" dirty="0">
                <a:hlinkClick r:id="rId5"/>
              </a:rPr>
              <a:t>https://unsplash.com/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773813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1939</Words>
  <Application>Microsoft Office PowerPoint</Application>
  <PresentationFormat>Widescreen</PresentationFormat>
  <Paragraphs>529</Paragraphs>
  <Slides>90</Slides>
  <Notes>88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96" baseType="lpstr">
      <vt:lpstr>맑은 고딕</vt:lpstr>
      <vt:lpstr>Nanum Pen Script</vt:lpstr>
      <vt:lpstr>나눔고딕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Shim Eunseop</dc:creator>
  <cp:lastModifiedBy>Eunseop Shim</cp:lastModifiedBy>
  <cp:revision>206</cp:revision>
  <dcterms:created xsi:type="dcterms:W3CDTF">2019-05-20T11:05:00Z</dcterms:created>
  <dcterms:modified xsi:type="dcterms:W3CDTF">2019-07-26T17:27:14Z</dcterms:modified>
</cp:coreProperties>
</file>