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7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11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84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1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0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72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34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7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5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5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76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57BB3A-BBC6-4F54-A2D8-CBA53F67C32D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94BE00-7624-40CE-812A-20C58E7FB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3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07005-8940-FB47-2FA3-1C15BA130902}"/>
              </a:ext>
            </a:extLst>
          </p:cNvPr>
          <p:cNvSpPr txBox="1"/>
          <p:nvPr/>
        </p:nvSpPr>
        <p:spPr>
          <a:xfrm>
            <a:off x="4984958" y="3059668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Шашки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F808A-DE4B-1AC1-C2BB-801B8C880E04}"/>
              </a:ext>
            </a:extLst>
          </p:cNvPr>
          <p:cNvSpPr txBox="1"/>
          <p:nvPr/>
        </p:nvSpPr>
        <p:spPr>
          <a:xfrm>
            <a:off x="8402594" y="4448432"/>
            <a:ext cx="172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Кибирев Владислав Русланович</a:t>
            </a:r>
          </a:p>
        </p:txBody>
      </p:sp>
    </p:spTree>
    <p:extLst>
      <p:ext uri="{BB962C8B-B14F-4D97-AF65-F5344CB8AC3E}">
        <p14:creationId xmlns:p14="http://schemas.microsoft.com/office/powerpoint/2010/main" val="224096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9B171-8ED1-D605-62F9-8110248CE160}"/>
              </a:ext>
            </a:extLst>
          </p:cNvPr>
          <p:cNvSpPr txBox="1"/>
          <p:nvPr/>
        </p:nvSpPr>
        <p:spPr>
          <a:xfrm>
            <a:off x="5444122" y="1993557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20DE8-8D9E-1536-F809-3CE4B7047E2E}"/>
              </a:ext>
            </a:extLst>
          </p:cNvPr>
          <p:cNvSpPr txBox="1"/>
          <p:nvPr/>
        </p:nvSpPr>
        <p:spPr>
          <a:xfrm>
            <a:off x="1301579" y="2660821"/>
            <a:ext cx="9481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Идея проекта: шашечные тренировки развивают многие необходимые для жизни качества: объёмное мышление, логический анализ, память, внимание, способность концентрироваться, самодисциплину, абстрактное мышление, творческую фантазию и сообразительность, настойчивость и решительность.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12165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EFF6C1-8392-9A8B-DDBA-538B31B820E5}"/>
              </a:ext>
            </a:extLst>
          </p:cNvPr>
          <p:cNvSpPr txBox="1"/>
          <p:nvPr/>
        </p:nvSpPr>
        <p:spPr>
          <a:xfrm>
            <a:off x="2802924" y="710682"/>
            <a:ext cx="6116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труктура (классы) и особенности приложения, какие технологии использовались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F639A-06BF-85E5-8B48-AFD7303FD0EB}"/>
              </a:ext>
            </a:extLst>
          </p:cNvPr>
          <p:cNvSpPr txBox="1"/>
          <p:nvPr/>
        </p:nvSpPr>
        <p:spPr>
          <a:xfrm>
            <a:off x="1310208" y="202650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E894D09-AD1E-DDC9-7B43-403708CDA3CF}"/>
              </a:ext>
            </a:extLst>
          </p:cNvPr>
          <p:cNvCxnSpPr>
            <a:stCxn id="6" idx="2"/>
          </p:cNvCxnSpPr>
          <p:nvPr/>
        </p:nvCxnSpPr>
        <p:spPr>
          <a:xfrm>
            <a:off x="2056566" y="2395841"/>
            <a:ext cx="0" cy="28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32DDA-38BD-2E39-67B2-6318BD8AB06F}"/>
              </a:ext>
            </a:extLst>
          </p:cNvPr>
          <p:cNvSpPr txBox="1"/>
          <p:nvPr/>
        </p:nvSpPr>
        <p:spPr>
          <a:xfrm>
            <a:off x="1310207" y="2696005"/>
            <a:ext cx="149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Отвечает за игральную доску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F0341-5D63-28C6-8E80-E6C6D0B61481}"/>
              </a:ext>
            </a:extLst>
          </p:cNvPr>
          <p:cNvSpPr txBox="1"/>
          <p:nvPr/>
        </p:nvSpPr>
        <p:spPr>
          <a:xfrm>
            <a:off x="5239265" y="20265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Piece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572FDE5-0A66-115B-A861-43482A632D8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66387" y="2395841"/>
            <a:ext cx="0" cy="3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B699D8-A6AF-AC42-98DF-C1AAA7633879}"/>
              </a:ext>
            </a:extLst>
          </p:cNvPr>
          <p:cNvSpPr txBox="1"/>
          <p:nvPr/>
        </p:nvSpPr>
        <p:spPr>
          <a:xfrm>
            <a:off x="5239265" y="2696005"/>
            <a:ext cx="145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Отвечает за пешки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448A7-50CF-4249-764C-BD169AC3ABA3}"/>
              </a:ext>
            </a:extLst>
          </p:cNvPr>
          <p:cNvSpPr txBox="1"/>
          <p:nvPr/>
        </p:nvSpPr>
        <p:spPr>
          <a:xfrm>
            <a:off x="9129850" y="202650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25B5EF0-E2BF-7884-7AF7-7EDA9D03C910}"/>
              </a:ext>
            </a:extLst>
          </p:cNvPr>
          <p:cNvCxnSpPr>
            <a:stCxn id="15" idx="2"/>
          </p:cNvCxnSpPr>
          <p:nvPr/>
        </p:nvCxnSpPr>
        <p:spPr>
          <a:xfrm>
            <a:off x="9882620" y="2395841"/>
            <a:ext cx="0" cy="28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308E2B-FF2A-EBEE-6E6E-7D15E719FA51}"/>
              </a:ext>
            </a:extLst>
          </p:cNvPr>
          <p:cNvSpPr txBox="1"/>
          <p:nvPr/>
        </p:nvSpPr>
        <p:spPr>
          <a:xfrm>
            <a:off x="9129850" y="2834504"/>
            <a:ext cx="1505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Отвечает за процесс игры</a:t>
            </a:r>
          </a:p>
        </p:txBody>
      </p:sp>
    </p:spTree>
    <p:extLst>
      <p:ext uri="{BB962C8B-B14F-4D97-AF65-F5344CB8AC3E}">
        <p14:creationId xmlns:p14="http://schemas.microsoft.com/office/powerpoint/2010/main" val="345181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B4F3AB-0DDF-7DB3-15DC-1D772B1D63C2}"/>
              </a:ext>
            </a:extLst>
          </p:cNvPr>
          <p:cNvSpPr txBox="1"/>
          <p:nvPr/>
        </p:nvSpPr>
        <p:spPr>
          <a:xfrm>
            <a:off x="5289722" y="2043670"/>
            <a:ext cx="1612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988B4-4199-1628-D4D1-2615F7B48381}"/>
              </a:ext>
            </a:extLst>
          </p:cNvPr>
          <p:cNvSpPr txBox="1"/>
          <p:nvPr/>
        </p:nvSpPr>
        <p:spPr>
          <a:xfrm>
            <a:off x="1532238" y="2759676"/>
            <a:ext cx="916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игру можно добавить новые функции, например: подсчёт побед, бесконечный игровой цикл, изменение цветов команд, добавление объектов и усилений на карту, уровни с ИИ разных сложностей, обучение тактикам.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3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112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Garamond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кибирев</dc:creator>
  <cp:lastModifiedBy>влад кибирев</cp:lastModifiedBy>
  <cp:revision>1</cp:revision>
  <dcterms:created xsi:type="dcterms:W3CDTF">2023-02-10T11:16:17Z</dcterms:created>
  <dcterms:modified xsi:type="dcterms:W3CDTF">2023-02-10T11:36:33Z</dcterms:modified>
</cp:coreProperties>
</file>