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3bd04627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3bd0462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3bd04627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3bd0462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3bd04627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3bd0462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747000"/>
            <a:ext cx="78015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Big Mountain Resort: Price Analysis</a:t>
            </a:r>
            <a:endParaRPr sz="46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50389" l="0" r="0" t="0"/>
          <a:stretch/>
        </p:blipFill>
        <p:spPr>
          <a:xfrm>
            <a:off x="641225" y="2022888"/>
            <a:ext cx="7861551" cy="217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3125" y="526350"/>
            <a:ext cx="8241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The Problem</a:t>
            </a:r>
            <a:r>
              <a:rPr b="1" lang="en" sz="3200">
                <a:solidFill>
                  <a:schemeClr val="dk1"/>
                </a:solidFill>
              </a:rPr>
              <a:t> 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Current ticket price: $81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Operating cost increase: $1.54 m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The Ask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Propose a pricing strategy that capitalizes on facilities while cutting costs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28025" y="673625"/>
            <a:ext cx="83043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Recommendation</a:t>
            </a:r>
            <a:endParaRPr b="1" sz="31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28025" y="1777275"/>
            <a:ext cx="6413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Increase ticket price to $85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Increase vertical drop by 150 feet 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●"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Close 1 run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88600" y="776075"/>
            <a:ext cx="3963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188600" y="1982525"/>
            <a:ext cx="41175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 correlation between ticket price and…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Fast Quads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Vertical Drop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Number of Runs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Snow Making Acreage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100" y="509125"/>
            <a:ext cx="4533100" cy="412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25" y="619538"/>
            <a:ext cx="4944075" cy="39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body"/>
          </p:nvPr>
        </p:nvSpPr>
        <p:spPr>
          <a:xfrm>
            <a:off x="5705350" y="1171150"/>
            <a:ext cx="30483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model ranked the same resort features as most important!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81800" y="304800"/>
            <a:ext cx="64053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Mountain’s Current Position: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25" y="1165800"/>
            <a:ext cx="3094476" cy="166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325" y="3043375"/>
            <a:ext cx="3094474" cy="168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725" y="3035875"/>
            <a:ext cx="3094475" cy="163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525" y="1165800"/>
            <a:ext cx="3038203" cy="1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9"/>
          <p:cNvGrpSpPr/>
          <p:nvPr/>
        </p:nvGrpSpPr>
        <p:grpSpPr>
          <a:xfrm>
            <a:off x="424825" y="1253986"/>
            <a:ext cx="8294372" cy="1259807"/>
            <a:chOff x="424813" y="1177875"/>
            <a:chExt cx="8294372" cy="849900"/>
          </a:xfrm>
        </p:grpSpPr>
        <p:sp>
          <p:nvSpPr>
            <p:cNvPr id="99" name="Google Shape;99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539675" y="1515850"/>
            <a:ext cx="27960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SUMMARY</a:t>
            </a:r>
            <a:endParaRPr sz="3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3480453" y="15158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…is already positioned with features that support a higher ticket price.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424826" y="2813173"/>
            <a:ext cx="8294360" cy="1259807"/>
            <a:chOff x="424813" y="2075689"/>
            <a:chExt cx="8294360" cy="849900"/>
          </a:xfrm>
        </p:grpSpPr>
        <p:sp>
          <p:nvSpPr>
            <p:cNvPr id="104" name="Google Shape;104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539675" y="30418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3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480453" y="3043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…</a:t>
            </a:r>
            <a:r>
              <a:rPr lang="en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 confidently increase it’s ticket price and further improve it’s pricing strategy by increasing it’s vertical drop and closing one run.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24825" y="412125"/>
            <a:ext cx="741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Big Mountain…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450750" y="3361375"/>
            <a:ext cx="82023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Any questions?</a:t>
            </a:r>
            <a:endParaRPr sz="3500"/>
          </a:p>
        </p:txBody>
      </p:sp>
      <p:sp>
        <p:nvSpPr>
          <p:cNvPr id="114" name="Google Shape;114;p20"/>
          <p:cNvSpPr txBox="1"/>
          <p:nvPr/>
        </p:nvSpPr>
        <p:spPr>
          <a:xfrm>
            <a:off x="618175" y="1416700"/>
            <a:ext cx="78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