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  <Relationship Id="rId2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1f3c09d-7159-471d-b01b-fdbb635fae2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a157b75-df80-4e5d-984a-85ef706c6d5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f63e398-6eca-42c9-b6ce-b9247af31a4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b2a36a7-2b16-4ba9-91e2-cbc6782970b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c12af99-e009-4bd1-923f-f464faa0cb9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0ebac56-10ce-4030-b91e-b6f480caac70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8234b05-0183-484b-80c4-e8004181ae3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a273f4b-3bf8-4aae-95d4-95e89efb17f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1951766-b7a2-4f06-b7e5-5de0943b0a5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8eadb81-5282-406e-b056-ddefc0d72a2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30cd386-4de1-434c-912a-cbc266830cf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7a29058-29c1-4182-905a-05df97be435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3a3ce7f-c80d-48c0-8bdc-fd90452498e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a213f07-fd02-4cc6-a9f6-de7eb5af1ee0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cad984b-793b-4503-9d28-ac72e1e2af7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3818837-4f5c-4cfd-aeb7-812c7c48c220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daee272-1ee2-4ecd-817c-0c0ce4dbe56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d07107b-94c3-4407-a392-25f9c067e5e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8f38671-cc90-4831-835b-4eca9a004eb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59b7757-e85c-49d6-b578-e1beff1bfeb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c98f9a2-506f-4702-b567-43e838421a1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2024-07-06T02:33:11.301Z</dcterms:created>
  <dcterms:modified xsi:type="dcterms:W3CDTF">2024-07-06T02:33:11.301Z</dcterms:modified>
</cp:coreProperties>
</file>