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8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83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23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70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7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1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1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8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3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24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73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8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6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7CB7A6-D34E-4E41-9B2A-45138FB04B6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361686-3DF4-45BF-912A-E71EA8A5A37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6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624E7-D39C-49FA-8F24-864824F2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12" y="762000"/>
            <a:ext cx="8001000" cy="1549400"/>
          </a:xfrm>
        </p:spPr>
        <p:txBody>
          <a:bodyPr>
            <a:normAutofit/>
          </a:bodyPr>
          <a:lstStyle/>
          <a:p>
            <a:r>
              <a:rPr lang="de-DE" sz="7200" dirty="0" err="1"/>
              <a:t>Dunkybridge</a:t>
            </a:r>
            <a:r>
              <a:rPr lang="fr-FR" sz="7200" dirty="0"/>
              <a:t> </a:t>
            </a:r>
            <a:r>
              <a:rPr lang="fr-FR" sz="7200" dirty="0">
                <a:sym typeface="Wingdings" panose="05000000000000000000" pitchFamily="2" charset="2"/>
              </a:rPr>
              <a:t></a:t>
            </a:r>
            <a:endParaRPr lang="fr-FR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FFC24D-B0B3-4790-9279-A37C5AA8C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Jana, Helene &amp; </a:t>
            </a:r>
            <a:r>
              <a:rPr lang="de-DE" dirty="0"/>
              <a:t>Marit</a:t>
            </a:r>
          </a:p>
        </p:txBody>
      </p:sp>
      <p:pic>
        <p:nvPicPr>
          <p:cNvPr id="2050" name="Picture 2" descr="Bildergebnis für eselsbrücke">
            <a:extLst>
              <a:ext uri="{FF2B5EF4-FFF2-40B4-BE49-F238E27FC236}">
                <a16:creationId xmlns:a16="http://schemas.microsoft.com/office/drawing/2014/main" id="{845231A9-28EA-42AC-AFCD-D6B7EBCE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81" y="3014133"/>
            <a:ext cx="5481157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0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0381-982E-4310-BE77-F804B2F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58" y="250892"/>
            <a:ext cx="8534400" cy="1507067"/>
          </a:xfrm>
        </p:spPr>
        <p:txBody>
          <a:bodyPr>
            <a:normAutofit/>
          </a:bodyPr>
          <a:lstStyle/>
          <a:p>
            <a:r>
              <a:rPr lang="de-DE" sz="6000" dirty="0" err="1"/>
              <a:t>Dunkybridge</a:t>
            </a:r>
            <a:endParaRPr lang="de-DE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04B15-6ED9-454D-AC4B-AA98F7F6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68" y="1692479"/>
            <a:ext cx="8534400" cy="3615267"/>
          </a:xfrm>
        </p:spPr>
        <p:txBody>
          <a:bodyPr/>
          <a:lstStyle/>
          <a:p>
            <a:r>
              <a:rPr lang="de-DE" sz="3600" dirty="0"/>
              <a:t>Eine App fürs Vokabeln lernen</a:t>
            </a:r>
          </a:p>
          <a:p>
            <a:r>
              <a:rPr lang="de-DE" sz="3600" dirty="0"/>
              <a:t>Mehrere Level</a:t>
            </a:r>
          </a:p>
          <a:p>
            <a:r>
              <a:rPr lang="de-DE" sz="3600" dirty="0"/>
              <a:t>Für Spaß beim Lernen</a:t>
            </a:r>
          </a:p>
          <a:p>
            <a:endParaRPr lang="de-DE" dirty="0"/>
          </a:p>
        </p:txBody>
      </p:sp>
      <p:pic>
        <p:nvPicPr>
          <p:cNvPr id="5" name="Grafik 4" descr="&#10;&#10;Automatisch generierte Beschreibung">
            <a:extLst>
              <a:ext uri="{FF2B5EF4-FFF2-40B4-BE49-F238E27FC236}">
                <a16:creationId xmlns:a16="http://schemas.microsoft.com/office/drawing/2014/main" id="{4328E53E-F1A9-455D-8E99-5753F7B93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63" y="250892"/>
            <a:ext cx="3065828" cy="29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7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99097-5B45-43C2-B07A-6D1A3A35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3" y="224793"/>
            <a:ext cx="8534400" cy="1346898"/>
          </a:xfrm>
        </p:spPr>
        <p:txBody>
          <a:bodyPr>
            <a:normAutofit/>
          </a:bodyPr>
          <a:lstStyle/>
          <a:p>
            <a:r>
              <a:rPr lang="de-DE" sz="4800" dirty="0"/>
              <a:t>Das Problem: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F4EA2-385E-4216-BB32-960840CF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31" y="1717646"/>
            <a:ext cx="10909372" cy="3615267"/>
          </a:xfrm>
        </p:spPr>
        <p:txBody>
          <a:bodyPr>
            <a:normAutofit/>
          </a:bodyPr>
          <a:lstStyle/>
          <a:p>
            <a:r>
              <a:rPr lang="de-DE" sz="4000" dirty="0"/>
              <a:t>Vokabeln lernen ist langweilig und macht keinen Spaß!</a:t>
            </a:r>
          </a:p>
          <a:p>
            <a:r>
              <a:rPr lang="de-DE" sz="4000" dirty="0"/>
              <a:t>Deswegen kann man sie sich nicht merken</a:t>
            </a:r>
          </a:p>
        </p:txBody>
      </p:sp>
    </p:spTree>
    <p:extLst>
      <p:ext uri="{BB962C8B-B14F-4D97-AF65-F5344CB8AC3E}">
        <p14:creationId xmlns:p14="http://schemas.microsoft.com/office/powerpoint/2010/main" val="218984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FD8F-6B9D-46E4-BCBD-CFCEDACD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75714"/>
            <a:ext cx="9290298" cy="2118685"/>
          </a:xfrm>
        </p:spPr>
        <p:txBody>
          <a:bodyPr>
            <a:normAutofit/>
          </a:bodyPr>
          <a:lstStyle/>
          <a:p>
            <a:r>
              <a:rPr lang="de-DE" sz="6000" dirty="0"/>
              <a:t>Probleme unterwegs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8F97E-B9F4-4E9D-9145-2AD88797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Die Auswahl der Programmiersprache,</a:t>
            </a:r>
            <a:br>
              <a:rPr lang="de-DE" sz="2800" dirty="0"/>
            </a:br>
            <a:r>
              <a:rPr lang="de-DE" sz="2800" dirty="0"/>
              <a:t>fiel auf Scratch</a:t>
            </a:r>
          </a:p>
          <a:p>
            <a:r>
              <a:rPr lang="de-DE" sz="2800" dirty="0"/>
              <a:t>Dann Probleme die Blöcke zu finden, dass braucht einfach Zeit</a:t>
            </a:r>
          </a:p>
          <a:p>
            <a:r>
              <a:rPr lang="de-DE" sz="2800" dirty="0"/>
              <a:t>Außerdem eine mysteriöse verschwundene Nachricht, weswegen nichts mehr funktioniert hat</a:t>
            </a:r>
          </a:p>
        </p:txBody>
      </p:sp>
    </p:spTree>
    <p:extLst>
      <p:ext uri="{BB962C8B-B14F-4D97-AF65-F5344CB8AC3E}">
        <p14:creationId xmlns:p14="http://schemas.microsoft.com/office/powerpoint/2010/main" val="27921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5786-2156-4115-BFDA-E009DFA2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9006"/>
            <a:ext cx="8534400" cy="1507067"/>
          </a:xfrm>
        </p:spPr>
        <p:txBody>
          <a:bodyPr>
            <a:normAutofit/>
          </a:bodyPr>
          <a:lstStyle/>
          <a:p>
            <a:r>
              <a:rPr lang="de-DE" sz="4800" dirty="0"/>
              <a:t>Was soll noch kommen?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8DA03-6C44-4E3B-80B7-157FE8C9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88097"/>
            <a:ext cx="8534400" cy="3615267"/>
          </a:xfrm>
        </p:spPr>
        <p:txBody>
          <a:bodyPr>
            <a:normAutofit/>
          </a:bodyPr>
          <a:lstStyle/>
          <a:p>
            <a:r>
              <a:rPr lang="de-DE" sz="3600" dirty="0"/>
              <a:t>Verbessertes Leveldesign</a:t>
            </a:r>
          </a:p>
          <a:p>
            <a:r>
              <a:rPr lang="de-DE" sz="3600" dirty="0"/>
              <a:t>Mehr Level -&gt; Mehr Vokabeln</a:t>
            </a:r>
          </a:p>
          <a:p>
            <a:r>
              <a:rPr lang="de-DE" sz="3600" dirty="0"/>
              <a:t>Steuerung der Figur vereinfachen</a:t>
            </a:r>
          </a:p>
        </p:txBody>
      </p:sp>
    </p:spTree>
    <p:extLst>
      <p:ext uri="{BB962C8B-B14F-4D97-AF65-F5344CB8AC3E}">
        <p14:creationId xmlns:p14="http://schemas.microsoft.com/office/powerpoint/2010/main" val="4156078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246ED-E847-43B9-AC75-8C2ACFF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0"/>
            <a:ext cx="8534400" cy="1507067"/>
          </a:xfrm>
        </p:spPr>
        <p:txBody>
          <a:bodyPr>
            <a:normAutofit/>
          </a:bodyPr>
          <a:lstStyle/>
          <a:p>
            <a:r>
              <a:rPr lang="de-DE" sz="2800" dirty="0"/>
              <a:t>Was ist </a:t>
            </a:r>
            <a:r>
              <a:rPr lang="de-DE" sz="2800" dirty="0" err="1"/>
              <a:t>scratch</a:t>
            </a:r>
            <a:r>
              <a:rPr lang="de-DE" sz="2800" dirty="0"/>
              <a:t> überhaupt?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11A007-43DA-45B2-ADAB-618E3D85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861481"/>
            <a:ext cx="6948488" cy="3959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200" dirty="0"/>
              <a:t>Eine Webseite (oder offline Programm), also eine graphische Programmiersprache oder VPL (Visual </a:t>
            </a:r>
            <a:r>
              <a:rPr lang="de-DE" sz="3200" dirty="0" err="1"/>
              <a:t>Programming</a:t>
            </a:r>
            <a:r>
              <a:rPr lang="de-DE" sz="3200" dirty="0"/>
              <a:t> Language)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/>
              <a:t>Also vorgefertigte Blöcke die man zusammensetzen muss</a:t>
            </a:r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11" name="Picture 2" descr="Bildergebnis für scratch icon">
            <a:extLst>
              <a:ext uri="{FF2B5EF4-FFF2-40B4-BE49-F238E27FC236}">
                <a16:creationId xmlns:a16="http://schemas.microsoft.com/office/drawing/2014/main" id="{9B6A9942-E5DF-4894-9349-0D879EC0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56" y="1356784"/>
            <a:ext cx="4144432" cy="41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118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Segment</vt:lpstr>
      <vt:lpstr>Dunkybridge </vt:lpstr>
      <vt:lpstr>Dunkybridge</vt:lpstr>
      <vt:lpstr>Das Problem:</vt:lpstr>
      <vt:lpstr>Probleme unterwegs</vt:lpstr>
      <vt:lpstr>Was soll noch kommen?</vt:lpstr>
      <vt:lpstr>Was ist scratch überhaupt?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Dunkybridge </dc:title>
  <dc:creator>Jana Beyer</dc:creator>
  <cp:lastModifiedBy>Jana Beyer</cp:lastModifiedBy>
  <cp:revision>10</cp:revision>
  <dcterms:created xsi:type="dcterms:W3CDTF">2020-02-08T16:38:09Z</dcterms:created>
  <dcterms:modified xsi:type="dcterms:W3CDTF">2020-02-08T19:42:44Z</dcterms:modified>
</cp:coreProperties>
</file>